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42" r:id="rId1"/>
  </p:sldMasterIdLst>
  <p:notesMasterIdLst>
    <p:notesMasterId r:id="rId15"/>
  </p:notesMasterIdLst>
  <p:sldIdLst>
    <p:sldId id="308" r:id="rId2"/>
    <p:sldId id="272" r:id="rId3"/>
    <p:sldId id="307" r:id="rId4"/>
    <p:sldId id="287" r:id="rId5"/>
    <p:sldId id="286" r:id="rId6"/>
    <p:sldId id="284" r:id="rId7"/>
    <p:sldId id="300" r:id="rId8"/>
    <p:sldId id="301" r:id="rId9"/>
    <p:sldId id="302" r:id="rId10"/>
    <p:sldId id="269" r:id="rId11"/>
    <p:sldId id="303" r:id="rId12"/>
    <p:sldId id="304" r:id="rId13"/>
    <p:sldId id="30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0D1B7-9E88-4383-8227-0AE233FC85AE}" v="19" dt="2025-02-07T00:36:18.747"/>
    <p1510:client id="{B08F9CC6-1C0F-44BA-B940-F7DA8CF77528}" v="81" dt="2025-02-07T00:26:54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38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a Leite" userId="10bc11a4fdb8c3c7" providerId="LiveId" clId="{3210D1B7-9E88-4383-8227-0AE233FC85AE}"/>
    <pc:docChg chg="custSel addSld delSld modSld">
      <pc:chgData name="Bia Leite" userId="10bc11a4fdb8c3c7" providerId="LiveId" clId="{3210D1B7-9E88-4383-8227-0AE233FC85AE}" dt="2025-02-07T00:37:16.158" v="133" actId="6549"/>
      <pc:docMkLst>
        <pc:docMk/>
      </pc:docMkLst>
      <pc:sldChg chg="del">
        <pc:chgData name="Bia Leite" userId="10bc11a4fdb8c3c7" providerId="LiveId" clId="{3210D1B7-9E88-4383-8227-0AE233FC85AE}" dt="2025-02-07T00:32:08.870" v="37" actId="47"/>
        <pc:sldMkLst>
          <pc:docMk/>
          <pc:sldMk cId="0" sldId="256"/>
        </pc:sldMkLst>
      </pc:sldChg>
      <pc:sldChg chg="addSp delSp modSp mod">
        <pc:chgData name="Bia Leite" userId="10bc11a4fdb8c3c7" providerId="LiveId" clId="{3210D1B7-9E88-4383-8227-0AE233FC85AE}" dt="2025-02-07T00:33:26.215" v="56" actId="255"/>
        <pc:sldMkLst>
          <pc:docMk/>
          <pc:sldMk cId="1255825070" sldId="272"/>
        </pc:sldMkLst>
        <pc:spChg chg="mod">
          <ac:chgData name="Bia Leite" userId="10bc11a4fdb8c3c7" providerId="LiveId" clId="{3210D1B7-9E88-4383-8227-0AE233FC85AE}" dt="2025-02-07T00:33:26.215" v="56" actId="255"/>
          <ac:spMkLst>
            <pc:docMk/>
            <pc:sldMk cId="1255825070" sldId="272"/>
            <ac:spMk id="8" creationId="{00000000-0000-0000-0000-000000000000}"/>
          </ac:spMkLst>
        </pc:spChg>
        <pc:graphicFrameChg chg="add del mod">
          <ac:chgData name="Bia Leite" userId="10bc11a4fdb8c3c7" providerId="LiveId" clId="{3210D1B7-9E88-4383-8227-0AE233FC85AE}" dt="2025-02-07T00:33:21.543" v="52"/>
          <ac:graphicFrameMkLst>
            <pc:docMk/>
            <pc:sldMk cId="1255825070" sldId="272"/>
            <ac:graphicFrameMk id="3" creationId="{F4035D6B-7468-093C-19C9-3B76DD2AF16A}"/>
          </ac:graphicFrameMkLst>
        </pc:graphicFrameChg>
      </pc:sldChg>
      <pc:sldChg chg="addSp delSp modSp mod">
        <pc:chgData name="Bia Leite" userId="10bc11a4fdb8c3c7" providerId="LiveId" clId="{3210D1B7-9E88-4383-8227-0AE233FC85AE}" dt="2025-02-07T00:34:47.041" v="92" actId="1076"/>
        <pc:sldMkLst>
          <pc:docMk/>
          <pc:sldMk cId="3895057337" sldId="286"/>
        </pc:sldMkLst>
        <pc:spChg chg="mod">
          <ac:chgData name="Bia Leite" userId="10bc11a4fdb8c3c7" providerId="LiveId" clId="{3210D1B7-9E88-4383-8227-0AE233FC85AE}" dt="2025-02-07T00:34:47.041" v="92" actId="1076"/>
          <ac:spMkLst>
            <pc:docMk/>
            <pc:sldMk cId="3895057337" sldId="286"/>
            <ac:spMk id="3" creationId="{9699D686-4614-7D75-05BD-8A4506BCCDE0}"/>
          </ac:spMkLst>
        </pc:spChg>
        <pc:graphicFrameChg chg="add del mod">
          <ac:chgData name="Bia Leite" userId="10bc11a4fdb8c3c7" providerId="LiveId" clId="{3210D1B7-9E88-4383-8227-0AE233FC85AE}" dt="2025-02-07T00:34:32.274" v="83"/>
          <ac:graphicFrameMkLst>
            <pc:docMk/>
            <pc:sldMk cId="3895057337" sldId="286"/>
            <ac:graphicFrameMk id="2" creationId="{47E4F7B3-A371-0054-A2BC-BA4AC172792C}"/>
          </ac:graphicFrameMkLst>
        </pc:graphicFrameChg>
      </pc:sldChg>
      <pc:sldChg chg="addSp delSp modSp mod">
        <pc:chgData name="Bia Leite" userId="10bc11a4fdb8c3c7" providerId="LiveId" clId="{3210D1B7-9E88-4383-8227-0AE233FC85AE}" dt="2025-02-07T00:34:22.519" v="80" actId="1076"/>
        <pc:sldMkLst>
          <pc:docMk/>
          <pc:sldMk cId="1015884609" sldId="287"/>
        </pc:sldMkLst>
        <pc:spChg chg="mod">
          <ac:chgData name="Bia Leite" userId="10bc11a4fdb8c3c7" providerId="LiveId" clId="{3210D1B7-9E88-4383-8227-0AE233FC85AE}" dt="2025-02-07T00:34:22.519" v="80" actId="1076"/>
          <ac:spMkLst>
            <pc:docMk/>
            <pc:sldMk cId="1015884609" sldId="287"/>
            <ac:spMk id="6" creationId="{EDCD943E-5F80-CCBA-4E17-35F6FFF26B7A}"/>
          </ac:spMkLst>
        </pc:spChg>
        <pc:spChg chg="mod">
          <ac:chgData name="Bia Leite" userId="10bc11a4fdb8c3c7" providerId="LiveId" clId="{3210D1B7-9E88-4383-8227-0AE233FC85AE}" dt="2025-02-07T00:34:10.812" v="78" actId="6549"/>
          <ac:spMkLst>
            <pc:docMk/>
            <pc:sldMk cId="1015884609" sldId="287"/>
            <ac:spMk id="23" creationId="{3C67C233-0AD8-CFF0-CC1E-6BA279DD2D59}"/>
          </ac:spMkLst>
        </pc:spChg>
        <pc:graphicFrameChg chg="add del mod">
          <ac:chgData name="Bia Leite" userId="10bc11a4fdb8c3c7" providerId="LiveId" clId="{3210D1B7-9E88-4383-8227-0AE233FC85AE}" dt="2025-02-07T00:33:53.015" v="66"/>
          <ac:graphicFrameMkLst>
            <pc:docMk/>
            <pc:sldMk cId="1015884609" sldId="287"/>
            <ac:graphicFrameMk id="2" creationId="{03262782-9C1B-88BE-2893-298CEF9CD8D1}"/>
          </ac:graphicFrameMkLst>
        </pc:graphicFrameChg>
      </pc:sldChg>
      <pc:sldChg chg="modSp mod">
        <pc:chgData name="Bia Leite" userId="10bc11a4fdb8c3c7" providerId="LiveId" clId="{3210D1B7-9E88-4383-8227-0AE233FC85AE}" dt="2025-02-07T00:35:12.235" v="97" actId="5793"/>
        <pc:sldMkLst>
          <pc:docMk/>
          <pc:sldMk cId="1182531880" sldId="300"/>
        </pc:sldMkLst>
        <pc:spChg chg="mod">
          <ac:chgData name="Bia Leite" userId="10bc11a4fdb8c3c7" providerId="LiveId" clId="{3210D1B7-9E88-4383-8227-0AE233FC85AE}" dt="2025-02-07T00:35:12.235" v="97" actId="5793"/>
          <ac:spMkLst>
            <pc:docMk/>
            <pc:sldMk cId="1182531880" sldId="300"/>
            <ac:spMk id="4" creationId="{4F70350D-E65F-2819-94CB-1E1F9582B2C9}"/>
          </ac:spMkLst>
        </pc:spChg>
      </pc:sldChg>
      <pc:sldChg chg="modSp mod">
        <pc:chgData name="Bia Leite" userId="10bc11a4fdb8c3c7" providerId="LiveId" clId="{3210D1B7-9E88-4383-8227-0AE233FC85AE}" dt="2025-02-07T00:35:45.260" v="110" actId="20577"/>
        <pc:sldMkLst>
          <pc:docMk/>
          <pc:sldMk cId="2646532395" sldId="301"/>
        </pc:sldMkLst>
        <pc:spChg chg="mod">
          <ac:chgData name="Bia Leite" userId="10bc11a4fdb8c3c7" providerId="LiveId" clId="{3210D1B7-9E88-4383-8227-0AE233FC85AE}" dt="2025-02-07T00:35:45.260" v="110" actId="20577"/>
          <ac:spMkLst>
            <pc:docMk/>
            <pc:sldMk cId="2646532395" sldId="301"/>
            <ac:spMk id="3" creationId="{6199CEBF-7252-1A5B-95E8-2B5831085EB4}"/>
          </ac:spMkLst>
        </pc:spChg>
      </pc:sldChg>
      <pc:sldChg chg="addSp delSp modSp mod">
        <pc:chgData name="Bia Leite" userId="10bc11a4fdb8c3c7" providerId="LiveId" clId="{3210D1B7-9E88-4383-8227-0AE233FC85AE}" dt="2025-02-07T00:36:22.808" v="123" actId="207"/>
        <pc:sldMkLst>
          <pc:docMk/>
          <pc:sldMk cId="764884525" sldId="303"/>
        </pc:sldMkLst>
        <pc:spChg chg="mod">
          <ac:chgData name="Bia Leite" userId="10bc11a4fdb8c3c7" providerId="LiveId" clId="{3210D1B7-9E88-4383-8227-0AE233FC85AE}" dt="2025-02-07T00:36:22.808" v="123" actId="207"/>
          <ac:spMkLst>
            <pc:docMk/>
            <pc:sldMk cId="764884525" sldId="303"/>
            <ac:spMk id="6" creationId="{7A291A63-0E97-5E6B-468F-1CD5BA6D03D1}"/>
          </ac:spMkLst>
        </pc:spChg>
        <pc:graphicFrameChg chg="add del mod">
          <ac:chgData name="Bia Leite" userId="10bc11a4fdb8c3c7" providerId="LiveId" clId="{3210D1B7-9E88-4383-8227-0AE233FC85AE}" dt="2025-02-07T00:36:02.823" v="113"/>
          <ac:graphicFrameMkLst>
            <pc:docMk/>
            <pc:sldMk cId="764884525" sldId="303"/>
            <ac:graphicFrameMk id="3" creationId="{B1B52847-5CC9-7804-D81E-CEB254105A40}"/>
          </ac:graphicFrameMkLst>
        </pc:graphicFrameChg>
        <pc:graphicFrameChg chg="add del mod">
          <ac:chgData name="Bia Leite" userId="10bc11a4fdb8c3c7" providerId="LiveId" clId="{3210D1B7-9E88-4383-8227-0AE233FC85AE}" dt="2025-02-07T00:36:18.688" v="120"/>
          <ac:graphicFrameMkLst>
            <pc:docMk/>
            <pc:sldMk cId="764884525" sldId="303"/>
            <ac:graphicFrameMk id="5" creationId="{C5D28946-E8A7-3B36-66C4-F184AF2CED72}"/>
          </ac:graphicFrameMkLst>
        </pc:graphicFrameChg>
      </pc:sldChg>
      <pc:sldChg chg="modSp mod">
        <pc:chgData name="Bia Leite" userId="10bc11a4fdb8c3c7" providerId="LiveId" clId="{3210D1B7-9E88-4383-8227-0AE233FC85AE}" dt="2025-02-07T00:37:16.158" v="133" actId="6549"/>
        <pc:sldMkLst>
          <pc:docMk/>
          <pc:sldMk cId="3053834353" sldId="304"/>
        </pc:sldMkLst>
        <pc:spChg chg="mod">
          <ac:chgData name="Bia Leite" userId="10bc11a4fdb8c3c7" providerId="LiveId" clId="{3210D1B7-9E88-4383-8227-0AE233FC85AE}" dt="2025-02-07T00:37:16.158" v="133" actId="6549"/>
          <ac:spMkLst>
            <pc:docMk/>
            <pc:sldMk cId="3053834353" sldId="304"/>
            <ac:spMk id="5" creationId="{171BF3CC-4157-5AEC-D69F-942B518F58FF}"/>
          </ac:spMkLst>
        </pc:spChg>
      </pc:sldChg>
      <pc:sldChg chg="addSp delSp modSp mod">
        <pc:chgData name="Bia Leite" userId="10bc11a4fdb8c3c7" providerId="LiveId" clId="{3210D1B7-9E88-4383-8227-0AE233FC85AE}" dt="2025-02-07T00:33:39.610" v="63" actId="255"/>
        <pc:sldMkLst>
          <pc:docMk/>
          <pc:sldMk cId="3344638082" sldId="307"/>
        </pc:sldMkLst>
        <pc:spChg chg="mod">
          <ac:chgData name="Bia Leite" userId="10bc11a4fdb8c3c7" providerId="LiveId" clId="{3210D1B7-9E88-4383-8227-0AE233FC85AE}" dt="2025-02-07T00:33:39.610" v="63" actId="255"/>
          <ac:spMkLst>
            <pc:docMk/>
            <pc:sldMk cId="3344638082" sldId="307"/>
            <ac:spMk id="8" creationId="{339F0714-6092-5D7F-B967-65209FA758CF}"/>
          </ac:spMkLst>
        </pc:spChg>
        <pc:graphicFrameChg chg="add del mod">
          <ac:chgData name="Bia Leite" userId="10bc11a4fdb8c3c7" providerId="LiveId" clId="{3210D1B7-9E88-4383-8227-0AE233FC85AE}" dt="2025-02-07T00:33:35.728" v="59"/>
          <ac:graphicFrameMkLst>
            <pc:docMk/>
            <pc:sldMk cId="3344638082" sldId="307"/>
            <ac:graphicFrameMk id="3" creationId="{C89BE1C9-F7D9-A824-F6CF-080091DC420B}"/>
          </ac:graphicFrameMkLst>
        </pc:graphicFrameChg>
      </pc:sldChg>
      <pc:sldChg chg="modSp add mod">
        <pc:chgData name="Bia Leite" userId="10bc11a4fdb8c3c7" providerId="LiveId" clId="{3210D1B7-9E88-4383-8227-0AE233FC85AE}" dt="2025-02-07T00:32:43.429" v="49" actId="1076"/>
        <pc:sldMkLst>
          <pc:docMk/>
          <pc:sldMk cId="0" sldId="308"/>
        </pc:sldMkLst>
        <pc:spChg chg="mod">
          <ac:chgData name="Bia Leite" userId="10bc11a4fdb8c3c7" providerId="LiveId" clId="{3210D1B7-9E88-4383-8227-0AE233FC85AE}" dt="2025-02-07T00:32:40.891" v="48" actId="1076"/>
          <ac:spMkLst>
            <pc:docMk/>
            <pc:sldMk cId="0" sldId="308"/>
            <ac:spMk id="101" creationId="{00000000-0000-0000-0000-000000000000}"/>
          </ac:spMkLst>
        </pc:spChg>
        <pc:spChg chg="mod">
          <ac:chgData name="Bia Leite" userId="10bc11a4fdb8c3c7" providerId="LiveId" clId="{3210D1B7-9E88-4383-8227-0AE233FC85AE}" dt="2025-02-07T00:32:43.429" v="49" actId="1076"/>
          <ac:spMkLst>
            <pc:docMk/>
            <pc:sldMk cId="0" sldId="308"/>
            <ac:spMk id="102" creationId="{00000000-0000-0000-0000-000000000000}"/>
          </ac:spMkLst>
        </pc:spChg>
        <pc:spChg chg="mod">
          <ac:chgData name="Bia Leite" userId="10bc11a4fdb8c3c7" providerId="LiveId" clId="{3210D1B7-9E88-4383-8227-0AE233FC85AE}" dt="2025-02-07T00:32:22.407" v="41" actId="207"/>
          <ac:spMkLst>
            <pc:docMk/>
            <pc:sldMk cId="0" sldId="308"/>
            <ac:spMk id="10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48E774-B625-4FF6-A444-C5F4B9A1C24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446F4A-F84D-401D-84D8-B387E054BF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Aulas </a:t>
          </a:r>
          <a:r>
            <a:rPr lang="en-US" sz="1600" dirty="0" err="1"/>
            <a:t>expositivas</a:t>
          </a:r>
          <a:r>
            <a:rPr lang="en-US" sz="1600" dirty="0"/>
            <a:t> e </a:t>
          </a:r>
          <a:r>
            <a:rPr lang="en-US" sz="1600" dirty="0" err="1"/>
            <a:t>dialogadas</a:t>
          </a:r>
          <a:r>
            <a:rPr lang="en-US" sz="1600" dirty="0"/>
            <a:t>.</a:t>
          </a:r>
        </a:p>
      </dgm:t>
    </dgm:pt>
    <dgm:pt modelId="{4EFD0B59-1A9C-4B47-9262-B5A1CF66DA20}" type="parTrans" cxnId="{EE38318B-E68B-4C4B-9E0A-79BE6EE57A7F}">
      <dgm:prSet/>
      <dgm:spPr/>
      <dgm:t>
        <a:bodyPr/>
        <a:lstStyle/>
        <a:p>
          <a:endParaRPr lang="en-US" sz="1600"/>
        </a:p>
      </dgm:t>
    </dgm:pt>
    <dgm:pt modelId="{940ECCC3-1436-4878-A9F4-A135FB3A2F67}" type="sibTrans" cxnId="{EE38318B-E68B-4C4B-9E0A-79BE6EE57A7F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CD73A93E-8763-45E7-BA10-7A58992ADF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Aprendizagem por pares (peer instruction).</a:t>
          </a:r>
        </a:p>
      </dgm:t>
    </dgm:pt>
    <dgm:pt modelId="{9DED262E-1228-485B-BE1D-EB7B1B184274}" type="parTrans" cxnId="{6B4B7653-201A-477E-950B-04BA0BFDF5AD}">
      <dgm:prSet/>
      <dgm:spPr/>
      <dgm:t>
        <a:bodyPr/>
        <a:lstStyle/>
        <a:p>
          <a:endParaRPr lang="en-US" sz="1600"/>
        </a:p>
      </dgm:t>
    </dgm:pt>
    <dgm:pt modelId="{F4D5DE58-3AB1-4924-9363-A692F81FDB02}" type="sibTrans" cxnId="{6B4B7653-201A-477E-950B-04BA0BFDF5AD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226C65AB-A2AE-4C47-9DAD-2638E7F5D7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err="1"/>
            <a:t>Disponibilização</a:t>
          </a:r>
          <a:r>
            <a:rPr lang="en-US" sz="1600" dirty="0"/>
            <a:t> de material </a:t>
          </a:r>
          <a:r>
            <a:rPr lang="en-US" sz="1600" dirty="0" err="1"/>
            <a:t>didático</a:t>
          </a:r>
          <a:r>
            <a:rPr lang="en-US" sz="1600" dirty="0"/>
            <a:t> </a:t>
          </a:r>
          <a:r>
            <a:rPr lang="en-US" sz="1600" dirty="0" err="1"/>
            <a:t>estruturado</a:t>
          </a:r>
          <a:r>
            <a:rPr lang="en-US" sz="1600" dirty="0"/>
            <a:t> (com </a:t>
          </a:r>
          <a:r>
            <a:rPr lang="en-US" sz="1600" dirty="0" err="1"/>
            <a:t>listas</a:t>
          </a:r>
          <a:r>
            <a:rPr lang="en-US" sz="1600" dirty="0"/>
            <a:t> de </a:t>
          </a:r>
          <a:r>
            <a:rPr lang="en-US" sz="1600" dirty="0" err="1"/>
            <a:t>exercícios</a:t>
          </a:r>
          <a:r>
            <a:rPr lang="en-US" sz="1600" dirty="0"/>
            <a:t>) no Canvas para aulas e </a:t>
          </a:r>
          <a:r>
            <a:rPr lang="en-US" sz="1600" dirty="0" err="1"/>
            <a:t>estudos</a:t>
          </a:r>
          <a:r>
            <a:rPr lang="en-US" sz="1600" dirty="0"/>
            <a:t> </a:t>
          </a:r>
          <a:r>
            <a:rPr lang="en-US" sz="1600" dirty="0" err="1"/>
            <a:t>extraclasse</a:t>
          </a:r>
          <a:r>
            <a:rPr lang="en-US" sz="1600" dirty="0"/>
            <a:t>.</a:t>
          </a:r>
        </a:p>
      </dgm:t>
    </dgm:pt>
    <dgm:pt modelId="{44E2A86F-006C-491B-9C6F-884238E65750}" type="parTrans" cxnId="{F4B6AA0C-93E0-42EA-9283-2854802227FB}">
      <dgm:prSet/>
      <dgm:spPr/>
      <dgm:t>
        <a:bodyPr/>
        <a:lstStyle/>
        <a:p>
          <a:endParaRPr lang="en-US" sz="1600"/>
        </a:p>
      </dgm:t>
    </dgm:pt>
    <dgm:pt modelId="{6B69690C-DF02-4E4A-B5F1-95D76683B38C}" type="sibTrans" cxnId="{F4B6AA0C-93E0-42EA-9283-2854802227FB}">
      <dgm:prSet/>
      <dgm:spPr/>
      <dgm:t>
        <a:bodyPr/>
        <a:lstStyle/>
        <a:p>
          <a:pPr>
            <a:lnSpc>
              <a:spcPct val="100000"/>
            </a:lnSpc>
          </a:pPr>
          <a:endParaRPr lang="en-US" sz="1600"/>
        </a:p>
      </dgm:t>
    </dgm:pt>
    <dgm:pt modelId="{680B5649-1A78-4345-B59D-C8F913AE04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err="1"/>
            <a:t>Realização</a:t>
          </a:r>
          <a:r>
            <a:rPr lang="en-US" sz="1600" dirty="0"/>
            <a:t> de </a:t>
          </a:r>
          <a:r>
            <a:rPr lang="en-US" sz="1600" dirty="0" err="1"/>
            <a:t>atividades</a:t>
          </a:r>
          <a:r>
            <a:rPr lang="en-US" sz="1600" dirty="0"/>
            <a:t> </a:t>
          </a:r>
          <a:r>
            <a:rPr lang="en-US" sz="1600" dirty="0" err="1"/>
            <a:t>individuais</a:t>
          </a:r>
          <a:r>
            <a:rPr lang="en-US" sz="1600" dirty="0"/>
            <a:t> </a:t>
          </a:r>
          <a:r>
            <a:rPr lang="en-US" sz="1600" dirty="0" err="1"/>
            <a:t>ou</a:t>
          </a:r>
          <a:r>
            <a:rPr lang="en-US" sz="1600" dirty="0"/>
            <a:t> </a:t>
          </a:r>
          <a:r>
            <a:rPr lang="en-US" sz="1600" dirty="0" err="1"/>
            <a:t>em</a:t>
          </a:r>
          <a:r>
            <a:rPr lang="en-US" sz="1600" dirty="0"/>
            <a:t> </a:t>
          </a:r>
          <a:r>
            <a:rPr lang="en-US" sz="1600" dirty="0" err="1"/>
            <a:t>grupos</a:t>
          </a:r>
          <a:r>
            <a:rPr lang="en-US" sz="1600" dirty="0"/>
            <a:t>, </a:t>
          </a:r>
        </a:p>
      </dgm:t>
    </dgm:pt>
    <dgm:pt modelId="{94E3E77C-985F-4A69-B64F-A39D89FB7AD4}" type="parTrans" cxnId="{25BE09BF-1C41-40FC-8680-C2886213CA1E}">
      <dgm:prSet/>
      <dgm:spPr/>
      <dgm:t>
        <a:bodyPr/>
        <a:lstStyle/>
        <a:p>
          <a:endParaRPr lang="en-US" sz="1600"/>
        </a:p>
      </dgm:t>
    </dgm:pt>
    <dgm:pt modelId="{A9152F4D-C06D-441A-8B57-5E7FA777F8F0}" type="sibTrans" cxnId="{25BE09BF-1C41-40FC-8680-C2886213CA1E}">
      <dgm:prSet/>
      <dgm:spPr/>
      <dgm:t>
        <a:bodyPr/>
        <a:lstStyle/>
        <a:p>
          <a:endParaRPr lang="en-US" sz="1600"/>
        </a:p>
      </dgm:t>
    </dgm:pt>
    <dgm:pt modelId="{CF0396C6-B2BE-4B52-87D6-02EC469C4BFC}" type="pres">
      <dgm:prSet presAssocID="{E548E774-B625-4FF6-A444-C5F4B9A1C243}" presName="root" presStyleCnt="0">
        <dgm:presLayoutVars>
          <dgm:dir/>
          <dgm:resizeHandles val="exact"/>
        </dgm:presLayoutVars>
      </dgm:prSet>
      <dgm:spPr/>
    </dgm:pt>
    <dgm:pt modelId="{A6C02A59-10F8-486A-B0C5-6DBC604EEF78}" type="pres">
      <dgm:prSet presAssocID="{E548E774-B625-4FF6-A444-C5F4B9A1C243}" presName="container" presStyleCnt="0">
        <dgm:presLayoutVars>
          <dgm:dir/>
          <dgm:resizeHandles val="exact"/>
        </dgm:presLayoutVars>
      </dgm:prSet>
      <dgm:spPr/>
    </dgm:pt>
    <dgm:pt modelId="{A7860C33-06A1-4D07-9BA8-F3FC0F17E4E0}" type="pres">
      <dgm:prSet presAssocID="{0D446F4A-F84D-401D-84D8-B387E054BFF5}" presName="compNode" presStyleCnt="0"/>
      <dgm:spPr/>
    </dgm:pt>
    <dgm:pt modelId="{35ACCF2E-0910-4FDC-8A1A-2556D1713D92}" type="pres">
      <dgm:prSet presAssocID="{0D446F4A-F84D-401D-84D8-B387E054BFF5}" presName="iconBgRect" presStyleLbl="bgShp" presStyleIdx="0" presStyleCnt="4"/>
      <dgm:spPr/>
    </dgm:pt>
    <dgm:pt modelId="{2A7FC64D-1EDD-4497-9B0C-0689CD6DC08B}" type="pres">
      <dgm:prSet presAssocID="{0D446F4A-F84D-401D-84D8-B387E054BF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"/>
        </a:ext>
      </dgm:extLst>
    </dgm:pt>
    <dgm:pt modelId="{BA746943-2EE1-4819-9EBA-F01CB7DBF422}" type="pres">
      <dgm:prSet presAssocID="{0D446F4A-F84D-401D-84D8-B387E054BFF5}" presName="spaceRect" presStyleCnt="0"/>
      <dgm:spPr/>
    </dgm:pt>
    <dgm:pt modelId="{4882FEFD-6BBA-4918-8865-DAF94AD86E1C}" type="pres">
      <dgm:prSet presAssocID="{0D446F4A-F84D-401D-84D8-B387E054BFF5}" presName="textRect" presStyleLbl="revTx" presStyleIdx="0" presStyleCnt="4">
        <dgm:presLayoutVars>
          <dgm:chMax val="1"/>
          <dgm:chPref val="1"/>
        </dgm:presLayoutVars>
      </dgm:prSet>
      <dgm:spPr/>
    </dgm:pt>
    <dgm:pt modelId="{9A949FF7-6A02-4750-ACD0-4170B033147E}" type="pres">
      <dgm:prSet presAssocID="{940ECCC3-1436-4878-A9F4-A135FB3A2F67}" presName="sibTrans" presStyleLbl="sibTrans2D1" presStyleIdx="0" presStyleCnt="0"/>
      <dgm:spPr/>
    </dgm:pt>
    <dgm:pt modelId="{94F025DD-1D8A-41C5-B75B-C0CCF97D4D89}" type="pres">
      <dgm:prSet presAssocID="{CD73A93E-8763-45E7-BA10-7A58992ADFAD}" presName="compNode" presStyleCnt="0"/>
      <dgm:spPr/>
    </dgm:pt>
    <dgm:pt modelId="{2DBF50D4-293C-49C8-86F7-6108C50909B0}" type="pres">
      <dgm:prSet presAssocID="{CD73A93E-8763-45E7-BA10-7A58992ADFAD}" presName="iconBgRect" presStyleLbl="bgShp" presStyleIdx="1" presStyleCnt="4"/>
      <dgm:spPr/>
    </dgm:pt>
    <dgm:pt modelId="{51D38E05-0392-4B2D-9345-887FEBD4B57F}" type="pres">
      <dgm:prSet presAssocID="{CD73A93E-8763-45E7-BA10-7A58992ADF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7F2ECA94-F5EE-4D56-89E3-D49622DB87B8}" type="pres">
      <dgm:prSet presAssocID="{CD73A93E-8763-45E7-BA10-7A58992ADFAD}" presName="spaceRect" presStyleCnt="0"/>
      <dgm:spPr/>
    </dgm:pt>
    <dgm:pt modelId="{F5472A8B-2535-4F23-A3D0-F768CCC6594B}" type="pres">
      <dgm:prSet presAssocID="{CD73A93E-8763-45E7-BA10-7A58992ADFAD}" presName="textRect" presStyleLbl="revTx" presStyleIdx="1" presStyleCnt="4">
        <dgm:presLayoutVars>
          <dgm:chMax val="1"/>
          <dgm:chPref val="1"/>
        </dgm:presLayoutVars>
      </dgm:prSet>
      <dgm:spPr/>
    </dgm:pt>
    <dgm:pt modelId="{A61F6008-0D82-45C7-B5AD-8D255C6A2FE3}" type="pres">
      <dgm:prSet presAssocID="{F4D5DE58-3AB1-4924-9363-A692F81FDB02}" presName="sibTrans" presStyleLbl="sibTrans2D1" presStyleIdx="0" presStyleCnt="0"/>
      <dgm:spPr/>
    </dgm:pt>
    <dgm:pt modelId="{66B24F31-8232-4682-8C5C-DF4D1EB0843B}" type="pres">
      <dgm:prSet presAssocID="{226C65AB-A2AE-4C47-9DAD-2638E7F5D72C}" presName="compNode" presStyleCnt="0"/>
      <dgm:spPr/>
    </dgm:pt>
    <dgm:pt modelId="{A7482EE0-F48B-47A5-9486-441C0C83703B}" type="pres">
      <dgm:prSet presAssocID="{226C65AB-A2AE-4C47-9DAD-2638E7F5D72C}" presName="iconBgRect" presStyleLbl="bgShp" presStyleIdx="2" presStyleCnt="4"/>
      <dgm:spPr/>
    </dgm:pt>
    <dgm:pt modelId="{A3DC02C5-3F16-4C41-8DE1-2723A789ACD2}" type="pres">
      <dgm:prSet presAssocID="{226C65AB-A2AE-4C47-9DAD-2638E7F5D7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BDB69AA6-C532-4F81-907E-58411AB571B6}" type="pres">
      <dgm:prSet presAssocID="{226C65AB-A2AE-4C47-9DAD-2638E7F5D72C}" presName="spaceRect" presStyleCnt="0"/>
      <dgm:spPr/>
    </dgm:pt>
    <dgm:pt modelId="{4799B845-CC34-4E70-8515-64888DD80A2D}" type="pres">
      <dgm:prSet presAssocID="{226C65AB-A2AE-4C47-9DAD-2638E7F5D72C}" presName="textRect" presStyleLbl="revTx" presStyleIdx="2" presStyleCnt="4">
        <dgm:presLayoutVars>
          <dgm:chMax val="1"/>
          <dgm:chPref val="1"/>
        </dgm:presLayoutVars>
      </dgm:prSet>
      <dgm:spPr/>
    </dgm:pt>
    <dgm:pt modelId="{302AB41F-BD26-454F-8C55-CE23FD3B0D36}" type="pres">
      <dgm:prSet presAssocID="{6B69690C-DF02-4E4A-B5F1-95D76683B38C}" presName="sibTrans" presStyleLbl="sibTrans2D1" presStyleIdx="0" presStyleCnt="0"/>
      <dgm:spPr/>
    </dgm:pt>
    <dgm:pt modelId="{02BD7D1D-4528-4D83-ABA0-F601BA17DEFB}" type="pres">
      <dgm:prSet presAssocID="{680B5649-1A78-4345-B59D-C8F913AE0489}" presName="compNode" presStyleCnt="0"/>
      <dgm:spPr/>
    </dgm:pt>
    <dgm:pt modelId="{77BCAB0C-9F02-482B-B248-248C09791822}" type="pres">
      <dgm:prSet presAssocID="{680B5649-1A78-4345-B59D-C8F913AE0489}" presName="iconBgRect" presStyleLbl="bgShp" presStyleIdx="3" presStyleCnt="4"/>
      <dgm:spPr/>
    </dgm:pt>
    <dgm:pt modelId="{DC0BFF94-04C3-4970-A08C-F34E27501112}" type="pres">
      <dgm:prSet presAssocID="{680B5649-1A78-4345-B59D-C8F913AE04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9F77895-05EB-4B4B-B0D9-E16C4138038F}" type="pres">
      <dgm:prSet presAssocID="{680B5649-1A78-4345-B59D-C8F913AE0489}" presName="spaceRect" presStyleCnt="0"/>
      <dgm:spPr/>
    </dgm:pt>
    <dgm:pt modelId="{D5122DC0-1181-4F24-BA31-C237D4387033}" type="pres">
      <dgm:prSet presAssocID="{680B5649-1A78-4345-B59D-C8F913AE0489}" presName="textRect" presStyleLbl="revTx" presStyleIdx="3" presStyleCnt="4" custLinFactNeighborX="-17" custLinFactNeighborY="-9636">
        <dgm:presLayoutVars>
          <dgm:chMax val="1"/>
          <dgm:chPref val="1"/>
        </dgm:presLayoutVars>
      </dgm:prSet>
      <dgm:spPr/>
    </dgm:pt>
  </dgm:ptLst>
  <dgm:cxnLst>
    <dgm:cxn modelId="{F4B6AA0C-93E0-42EA-9283-2854802227FB}" srcId="{E548E774-B625-4FF6-A444-C5F4B9A1C243}" destId="{226C65AB-A2AE-4C47-9DAD-2638E7F5D72C}" srcOrd="2" destOrd="0" parTransId="{44E2A86F-006C-491B-9C6F-884238E65750}" sibTransId="{6B69690C-DF02-4E4A-B5F1-95D76683B38C}"/>
    <dgm:cxn modelId="{4FDDED36-C312-46CA-8A8F-89B98F6FD9A8}" type="presOf" srcId="{F4D5DE58-3AB1-4924-9363-A692F81FDB02}" destId="{A61F6008-0D82-45C7-B5AD-8D255C6A2FE3}" srcOrd="0" destOrd="0" presId="urn:microsoft.com/office/officeart/2018/2/layout/IconCircleList"/>
    <dgm:cxn modelId="{6146C54B-2196-4BDA-AE9A-2901DA039692}" type="presOf" srcId="{0D446F4A-F84D-401D-84D8-B387E054BFF5}" destId="{4882FEFD-6BBA-4918-8865-DAF94AD86E1C}" srcOrd="0" destOrd="0" presId="urn:microsoft.com/office/officeart/2018/2/layout/IconCircleList"/>
    <dgm:cxn modelId="{9EF5774C-89E1-4B6A-8687-85882E776AFD}" type="presOf" srcId="{E548E774-B625-4FF6-A444-C5F4B9A1C243}" destId="{CF0396C6-B2BE-4B52-87D6-02EC469C4BFC}" srcOrd="0" destOrd="0" presId="urn:microsoft.com/office/officeart/2018/2/layout/IconCircleList"/>
    <dgm:cxn modelId="{98F8B14E-13F5-4602-A4F1-52A5840E052D}" type="presOf" srcId="{6B69690C-DF02-4E4A-B5F1-95D76683B38C}" destId="{302AB41F-BD26-454F-8C55-CE23FD3B0D36}" srcOrd="0" destOrd="0" presId="urn:microsoft.com/office/officeart/2018/2/layout/IconCircleList"/>
    <dgm:cxn modelId="{6B4B7653-201A-477E-950B-04BA0BFDF5AD}" srcId="{E548E774-B625-4FF6-A444-C5F4B9A1C243}" destId="{CD73A93E-8763-45E7-BA10-7A58992ADFAD}" srcOrd="1" destOrd="0" parTransId="{9DED262E-1228-485B-BE1D-EB7B1B184274}" sibTransId="{F4D5DE58-3AB1-4924-9363-A692F81FDB02}"/>
    <dgm:cxn modelId="{EE38318B-E68B-4C4B-9E0A-79BE6EE57A7F}" srcId="{E548E774-B625-4FF6-A444-C5F4B9A1C243}" destId="{0D446F4A-F84D-401D-84D8-B387E054BFF5}" srcOrd="0" destOrd="0" parTransId="{4EFD0B59-1A9C-4B47-9262-B5A1CF66DA20}" sibTransId="{940ECCC3-1436-4878-A9F4-A135FB3A2F67}"/>
    <dgm:cxn modelId="{B94A23B5-4BAD-4A53-8708-4C814E6B555E}" type="presOf" srcId="{CD73A93E-8763-45E7-BA10-7A58992ADFAD}" destId="{F5472A8B-2535-4F23-A3D0-F768CCC6594B}" srcOrd="0" destOrd="0" presId="urn:microsoft.com/office/officeart/2018/2/layout/IconCircleList"/>
    <dgm:cxn modelId="{E6A8A5BB-8679-4972-A4E2-0D36D6A754FE}" type="presOf" srcId="{940ECCC3-1436-4878-A9F4-A135FB3A2F67}" destId="{9A949FF7-6A02-4750-ACD0-4170B033147E}" srcOrd="0" destOrd="0" presId="urn:microsoft.com/office/officeart/2018/2/layout/IconCircleList"/>
    <dgm:cxn modelId="{9412F3BC-B81D-4213-ADEF-FA582525A3E6}" type="presOf" srcId="{680B5649-1A78-4345-B59D-C8F913AE0489}" destId="{D5122DC0-1181-4F24-BA31-C237D4387033}" srcOrd="0" destOrd="0" presId="urn:microsoft.com/office/officeart/2018/2/layout/IconCircleList"/>
    <dgm:cxn modelId="{25BE09BF-1C41-40FC-8680-C2886213CA1E}" srcId="{E548E774-B625-4FF6-A444-C5F4B9A1C243}" destId="{680B5649-1A78-4345-B59D-C8F913AE0489}" srcOrd="3" destOrd="0" parTransId="{94E3E77C-985F-4A69-B64F-A39D89FB7AD4}" sibTransId="{A9152F4D-C06D-441A-8B57-5E7FA777F8F0}"/>
    <dgm:cxn modelId="{8FFEFCED-2896-4EA2-A73C-DB04D37579F1}" type="presOf" srcId="{226C65AB-A2AE-4C47-9DAD-2638E7F5D72C}" destId="{4799B845-CC34-4E70-8515-64888DD80A2D}" srcOrd="0" destOrd="0" presId="urn:microsoft.com/office/officeart/2018/2/layout/IconCircleList"/>
    <dgm:cxn modelId="{DE45D09D-481F-4397-BE52-D2ACF6AB7B28}" type="presParOf" srcId="{CF0396C6-B2BE-4B52-87D6-02EC469C4BFC}" destId="{A6C02A59-10F8-486A-B0C5-6DBC604EEF78}" srcOrd="0" destOrd="0" presId="urn:microsoft.com/office/officeart/2018/2/layout/IconCircleList"/>
    <dgm:cxn modelId="{0CF2547F-FF92-40F2-8668-873454C84044}" type="presParOf" srcId="{A6C02A59-10F8-486A-B0C5-6DBC604EEF78}" destId="{A7860C33-06A1-4D07-9BA8-F3FC0F17E4E0}" srcOrd="0" destOrd="0" presId="urn:microsoft.com/office/officeart/2018/2/layout/IconCircleList"/>
    <dgm:cxn modelId="{09117274-4AE7-4360-819F-5D6E0E2F330B}" type="presParOf" srcId="{A7860C33-06A1-4D07-9BA8-F3FC0F17E4E0}" destId="{35ACCF2E-0910-4FDC-8A1A-2556D1713D92}" srcOrd="0" destOrd="0" presId="urn:microsoft.com/office/officeart/2018/2/layout/IconCircleList"/>
    <dgm:cxn modelId="{13A9D22B-FF8E-4E38-982A-C93EE10B0C4A}" type="presParOf" srcId="{A7860C33-06A1-4D07-9BA8-F3FC0F17E4E0}" destId="{2A7FC64D-1EDD-4497-9B0C-0689CD6DC08B}" srcOrd="1" destOrd="0" presId="urn:microsoft.com/office/officeart/2018/2/layout/IconCircleList"/>
    <dgm:cxn modelId="{3212C928-A91A-4861-BF56-6822F06D4711}" type="presParOf" srcId="{A7860C33-06A1-4D07-9BA8-F3FC0F17E4E0}" destId="{BA746943-2EE1-4819-9EBA-F01CB7DBF422}" srcOrd="2" destOrd="0" presId="urn:microsoft.com/office/officeart/2018/2/layout/IconCircleList"/>
    <dgm:cxn modelId="{C6CC0D07-9257-400B-971F-15CE676745A6}" type="presParOf" srcId="{A7860C33-06A1-4D07-9BA8-F3FC0F17E4E0}" destId="{4882FEFD-6BBA-4918-8865-DAF94AD86E1C}" srcOrd="3" destOrd="0" presId="urn:microsoft.com/office/officeart/2018/2/layout/IconCircleList"/>
    <dgm:cxn modelId="{0ABE8D16-30C5-4450-9F8C-9ADF288EF6BF}" type="presParOf" srcId="{A6C02A59-10F8-486A-B0C5-6DBC604EEF78}" destId="{9A949FF7-6A02-4750-ACD0-4170B033147E}" srcOrd="1" destOrd="0" presId="urn:microsoft.com/office/officeart/2018/2/layout/IconCircleList"/>
    <dgm:cxn modelId="{B34DDB2E-BF0F-47CA-B401-BEA948158549}" type="presParOf" srcId="{A6C02A59-10F8-486A-B0C5-6DBC604EEF78}" destId="{94F025DD-1D8A-41C5-B75B-C0CCF97D4D89}" srcOrd="2" destOrd="0" presId="urn:microsoft.com/office/officeart/2018/2/layout/IconCircleList"/>
    <dgm:cxn modelId="{0B71F482-E22F-4CA4-8F19-7CAEF59BCBA1}" type="presParOf" srcId="{94F025DD-1D8A-41C5-B75B-C0CCF97D4D89}" destId="{2DBF50D4-293C-49C8-86F7-6108C50909B0}" srcOrd="0" destOrd="0" presId="urn:microsoft.com/office/officeart/2018/2/layout/IconCircleList"/>
    <dgm:cxn modelId="{C630F767-93D9-4A9D-A8F9-7438C1987BB0}" type="presParOf" srcId="{94F025DD-1D8A-41C5-B75B-C0CCF97D4D89}" destId="{51D38E05-0392-4B2D-9345-887FEBD4B57F}" srcOrd="1" destOrd="0" presId="urn:microsoft.com/office/officeart/2018/2/layout/IconCircleList"/>
    <dgm:cxn modelId="{79615639-91C0-45A1-8AEE-D615B315A6AC}" type="presParOf" srcId="{94F025DD-1D8A-41C5-B75B-C0CCF97D4D89}" destId="{7F2ECA94-F5EE-4D56-89E3-D49622DB87B8}" srcOrd="2" destOrd="0" presId="urn:microsoft.com/office/officeart/2018/2/layout/IconCircleList"/>
    <dgm:cxn modelId="{5200078C-D802-4C0A-B604-83107D985A88}" type="presParOf" srcId="{94F025DD-1D8A-41C5-B75B-C0CCF97D4D89}" destId="{F5472A8B-2535-4F23-A3D0-F768CCC6594B}" srcOrd="3" destOrd="0" presId="urn:microsoft.com/office/officeart/2018/2/layout/IconCircleList"/>
    <dgm:cxn modelId="{CCC9E903-4E43-4C2A-982C-7F3DA383EB35}" type="presParOf" srcId="{A6C02A59-10F8-486A-B0C5-6DBC604EEF78}" destId="{A61F6008-0D82-45C7-B5AD-8D255C6A2FE3}" srcOrd="3" destOrd="0" presId="urn:microsoft.com/office/officeart/2018/2/layout/IconCircleList"/>
    <dgm:cxn modelId="{54C88178-1F97-405A-AF04-E3818E1C41EF}" type="presParOf" srcId="{A6C02A59-10F8-486A-B0C5-6DBC604EEF78}" destId="{66B24F31-8232-4682-8C5C-DF4D1EB0843B}" srcOrd="4" destOrd="0" presId="urn:microsoft.com/office/officeart/2018/2/layout/IconCircleList"/>
    <dgm:cxn modelId="{A1CAF3BA-FCBE-4248-AD0D-014DE8B5CBAD}" type="presParOf" srcId="{66B24F31-8232-4682-8C5C-DF4D1EB0843B}" destId="{A7482EE0-F48B-47A5-9486-441C0C83703B}" srcOrd="0" destOrd="0" presId="urn:microsoft.com/office/officeart/2018/2/layout/IconCircleList"/>
    <dgm:cxn modelId="{9C2A228C-4FD0-43D3-82E4-64D6746AD742}" type="presParOf" srcId="{66B24F31-8232-4682-8C5C-DF4D1EB0843B}" destId="{A3DC02C5-3F16-4C41-8DE1-2723A789ACD2}" srcOrd="1" destOrd="0" presId="urn:microsoft.com/office/officeart/2018/2/layout/IconCircleList"/>
    <dgm:cxn modelId="{7C3CA404-6D3B-4383-89A3-78432EC82DEF}" type="presParOf" srcId="{66B24F31-8232-4682-8C5C-DF4D1EB0843B}" destId="{BDB69AA6-C532-4F81-907E-58411AB571B6}" srcOrd="2" destOrd="0" presId="urn:microsoft.com/office/officeart/2018/2/layout/IconCircleList"/>
    <dgm:cxn modelId="{56FF40B0-3E20-46CF-8177-84CFEB581DD5}" type="presParOf" srcId="{66B24F31-8232-4682-8C5C-DF4D1EB0843B}" destId="{4799B845-CC34-4E70-8515-64888DD80A2D}" srcOrd="3" destOrd="0" presId="urn:microsoft.com/office/officeart/2018/2/layout/IconCircleList"/>
    <dgm:cxn modelId="{559B8D2E-E0B2-462C-A76B-5FAC921CEE33}" type="presParOf" srcId="{A6C02A59-10F8-486A-B0C5-6DBC604EEF78}" destId="{302AB41F-BD26-454F-8C55-CE23FD3B0D36}" srcOrd="5" destOrd="0" presId="urn:microsoft.com/office/officeart/2018/2/layout/IconCircleList"/>
    <dgm:cxn modelId="{66FDC19F-B39A-4E43-84D0-E2E1C6B9A389}" type="presParOf" srcId="{A6C02A59-10F8-486A-B0C5-6DBC604EEF78}" destId="{02BD7D1D-4528-4D83-ABA0-F601BA17DEFB}" srcOrd="6" destOrd="0" presId="urn:microsoft.com/office/officeart/2018/2/layout/IconCircleList"/>
    <dgm:cxn modelId="{EE010050-ABCC-40C4-91AF-CCCB03A47452}" type="presParOf" srcId="{02BD7D1D-4528-4D83-ABA0-F601BA17DEFB}" destId="{77BCAB0C-9F02-482B-B248-248C09791822}" srcOrd="0" destOrd="0" presId="urn:microsoft.com/office/officeart/2018/2/layout/IconCircleList"/>
    <dgm:cxn modelId="{3F55F101-6B40-4E33-B88C-DFE7684BEFF0}" type="presParOf" srcId="{02BD7D1D-4528-4D83-ABA0-F601BA17DEFB}" destId="{DC0BFF94-04C3-4970-A08C-F34E27501112}" srcOrd="1" destOrd="0" presId="urn:microsoft.com/office/officeart/2018/2/layout/IconCircleList"/>
    <dgm:cxn modelId="{7F4348CE-10CA-47ED-89EA-21E13E7F20E9}" type="presParOf" srcId="{02BD7D1D-4528-4D83-ABA0-F601BA17DEFB}" destId="{59F77895-05EB-4B4B-B0D9-E16C4138038F}" srcOrd="2" destOrd="0" presId="urn:microsoft.com/office/officeart/2018/2/layout/IconCircleList"/>
    <dgm:cxn modelId="{4E9E17D1-B6ED-4652-8028-BCA1DEB0F0D2}" type="presParOf" srcId="{02BD7D1D-4528-4D83-ABA0-F601BA17DEFB}" destId="{D5122DC0-1181-4F24-BA31-C237D43870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CCF2E-0910-4FDC-8A1A-2556D1713D92}">
      <dsp:nvSpPr>
        <dsp:cNvPr id="0" name=""/>
        <dsp:cNvSpPr/>
      </dsp:nvSpPr>
      <dsp:spPr>
        <a:xfrm>
          <a:off x="93063" y="1020745"/>
          <a:ext cx="990193" cy="9901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FC64D-1EDD-4497-9B0C-0689CD6DC08B}">
      <dsp:nvSpPr>
        <dsp:cNvPr id="0" name=""/>
        <dsp:cNvSpPr/>
      </dsp:nvSpPr>
      <dsp:spPr>
        <a:xfrm>
          <a:off x="301004" y="1228685"/>
          <a:ext cx="574312" cy="574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2FEFD-6BBA-4918-8865-DAF94AD86E1C}">
      <dsp:nvSpPr>
        <dsp:cNvPr id="0" name=""/>
        <dsp:cNvSpPr/>
      </dsp:nvSpPr>
      <dsp:spPr>
        <a:xfrm>
          <a:off x="1295441" y="1020745"/>
          <a:ext cx="2334028" cy="99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Aulas </a:t>
          </a:r>
          <a:r>
            <a:rPr lang="en-US" sz="1600" kern="1200" dirty="0" err="1"/>
            <a:t>expositivas</a:t>
          </a:r>
          <a:r>
            <a:rPr lang="en-US" sz="1600" kern="1200" dirty="0"/>
            <a:t> e </a:t>
          </a:r>
          <a:r>
            <a:rPr lang="en-US" sz="1600" kern="1200" dirty="0" err="1"/>
            <a:t>dialogadas</a:t>
          </a:r>
          <a:r>
            <a:rPr lang="en-US" sz="1600" kern="1200" dirty="0"/>
            <a:t>.</a:t>
          </a:r>
        </a:p>
      </dsp:txBody>
      <dsp:txXfrm>
        <a:off x="1295441" y="1020745"/>
        <a:ext cx="2334028" cy="990193"/>
      </dsp:txXfrm>
    </dsp:sp>
    <dsp:sp modelId="{2DBF50D4-293C-49C8-86F7-6108C50909B0}">
      <dsp:nvSpPr>
        <dsp:cNvPr id="0" name=""/>
        <dsp:cNvSpPr/>
      </dsp:nvSpPr>
      <dsp:spPr>
        <a:xfrm>
          <a:off x="4036156" y="1020745"/>
          <a:ext cx="990193" cy="9901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38E05-0392-4B2D-9345-887FEBD4B57F}">
      <dsp:nvSpPr>
        <dsp:cNvPr id="0" name=""/>
        <dsp:cNvSpPr/>
      </dsp:nvSpPr>
      <dsp:spPr>
        <a:xfrm>
          <a:off x="4244097" y="1228685"/>
          <a:ext cx="574312" cy="574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72A8B-2535-4F23-A3D0-F768CCC6594B}">
      <dsp:nvSpPr>
        <dsp:cNvPr id="0" name=""/>
        <dsp:cNvSpPr/>
      </dsp:nvSpPr>
      <dsp:spPr>
        <a:xfrm>
          <a:off x="5238535" y="1020745"/>
          <a:ext cx="2334028" cy="99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Aprendizagem por pares (peer instruction).</a:t>
          </a:r>
        </a:p>
      </dsp:txBody>
      <dsp:txXfrm>
        <a:off x="5238535" y="1020745"/>
        <a:ext cx="2334028" cy="990193"/>
      </dsp:txXfrm>
    </dsp:sp>
    <dsp:sp modelId="{A7482EE0-F48B-47A5-9486-441C0C83703B}">
      <dsp:nvSpPr>
        <dsp:cNvPr id="0" name=""/>
        <dsp:cNvSpPr/>
      </dsp:nvSpPr>
      <dsp:spPr>
        <a:xfrm>
          <a:off x="93063" y="2834697"/>
          <a:ext cx="990193" cy="9901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C02C5-3F16-4C41-8DE1-2723A789ACD2}">
      <dsp:nvSpPr>
        <dsp:cNvPr id="0" name=""/>
        <dsp:cNvSpPr/>
      </dsp:nvSpPr>
      <dsp:spPr>
        <a:xfrm>
          <a:off x="301004" y="3042637"/>
          <a:ext cx="574312" cy="574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9B845-CC34-4E70-8515-64888DD80A2D}">
      <dsp:nvSpPr>
        <dsp:cNvPr id="0" name=""/>
        <dsp:cNvSpPr/>
      </dsp:nvSpPr>
      <dsp:spPr>
        <a:xfrm>
          <a:off x="1295441" y="2834697"/>
          <a:ext cx="2334028" cy="99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Disponibilização</a:t>
          </a:r>
          <a:r>
            <a:rPr lang="en-US" sz="1600" kern="1200" dirty="0"/>
            <a:t> de material </a:t>
          </a:r>
          <a:r>
            <a:rPr lang="en-US" sz="1600" kern="1200" dirty="0" err="1"/>
            <a:t>didático</a:t>
          </a:r>
          <a:r>
            <a:rPr lang="en-US" sz="1600" kern="1200" dirty="0"/>
            <a:t> </a:t>
          </a:r>
          <a:r>
            <a:rPr lang="en-US" sz="1600" kern="1200" dirty="0" err="1"/>
            <a:t>estruturado</a:t>
          </a:r>
          <a:r>
            <a:rPr lang="en-US" sz="1600" kern="1200" dirty="0"/>
            <a:t> (com </a:t>
          </a:r>
          <a:r>
            <a:rPr lang="en-US" sz="1600" kern="1200" dirty="0" err="1"/>
            <a:t>listas</a:t>
          </a:r>
          <a:r>
            <a:rPr lang="en-US" sz="1600" kern="1200" dirty="0"/>
            <a:t> de </a:t>
          </a:r>
          <a:r>
            <a:rPr lang="en-US" sz="1600" kern="1200" dirty="0" err="1"/>
            <a:t>exercícios</a:t>
          </a:r>
          <a:r>
            <a:rPr lang="en-US" sz="1600" kern="1200" dirty="0"/>
            <a:t>) no Canvas para aulas e </a:t>
          </a:r>
          <a:r>
            <a:rPr lang="en-US" sz="1600" kern="1200" dirty="0" err="1"/>
            <a:t>estudos</a:t>
          </a:r>
          <a:r>
            <a:rPr lang="en-US" sz="1600" kern="1200" dirty="0"/>
            <a:t> </a:t>
          </a:r>
          <a:r>
            <a:rPr lang="en-US" sz="1600" kern="1200" dirty="0" err="1"/>
            <a:t>extraclasse</a:t>
          </a:r>
          <a:r>
            <a:rPr lang="en-US" sz="1600" kern="1200" dirty="0"/>
            <a:t>.</a:t>
          </a:r>
        </a:p>
      </dsp:txBody>
      <dsp:txXfrm>
        <a:off x="1295441" y="2834697"/>
        <a:ext cx="2334028" cy="990193"/>
      </dsp:txXfrm>
    </dsp:sp>
    <dsp:sp modelId="{77BCAB0C-9F02-482B-B248-248C09791822}">
      <dsp:nvSpPr>
        <dsp:cNvPr id="0" name=""/>
        <dsp:cNvSpPr/>
      </dsp:nvSpPr>
      <dsp:spPr>
        <a:xfrm>
          <a:off x="4036156" y="2834697"/>
          <a:ext cx="990193" cy="99019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BFF94-04C3-4970-A08C-F34E27501112}">
      <dsp:nvSpPr>
        <dsp:cNvPr id="0" name=""/>
        <dsp:cNvSpPr/>
      </dsp:nvSpPr>
      <dsp:spPr>
        <a:xfrm>
          <a:off x="4244097" y="3042637"/>
          <a:ext cx="574312" cy="574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22DC0-1181-4F24-BA31-C237D4387033}">
      <dsp:nvSpPr>
        <dsp:cNvPr id="0" name=""/>
        <dsp:cNvSpPr/>
      </dsp:nvSpPr>
      <dsp:spPr>
        <a:xfrm>
          <a:off x="5238138" y="2739281"/>
          <a:ext cx="2334028" cy="990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Realização</a:t>
          </a:r>
          <a:r>
            <a:rPr lang="en-US" sz="1600" kern="1200" dirty="0"/>
            <a:t> de </a:t>
          </a:r>
          <a:r>
            <a:rPr lang="en-US" sz="1600" kern="1200" dirty="0" err="1"/>
            <a:t>atividades</a:t>
          </a:r>
          <a:r>
            <a:rPr lang="en-US" sz="1600" kern="1200" dirty="0"/>
            <a:t> </a:t>
          </a:r>
          <a:r>
            <a:rPr lang="en-US" sz="1600" kern="1200" dirty="0" err="1"/>
            <a:t>individuais</a:t>
          </a:r>
          <a:r>
            <a:rPr lang="en-US" sz="1600" kern="1200" dirty="0"/>
            <a:t> </a:t>
          </a:r>
          <a:r>
            <a:rPr lang="en-US" sz="1600" kern="1200" dirty="0" err="1"/>
            <a:t>ou</a:t>
          </a:r>
          <a:r>
            <a:rPr lang="en-US" sz="1600" kern="1200" dirty="0"/>
            <a:t> </a:t>
          </a:r>
          <a:r>
            <a:rPr lang="en-US" sz="1600" kern="1200" dirty="0" err="1"/>
            <a:t>em</a:t>
          </a:r>
          <a:r>
            <a:rPr lang="en-US" sz="1600" kern="1200" dirty="0"/>
            <a:t> </a:t>
          </a:r>
          <a:r>
            <a:rPr lang="en-US" sz="1600" kern="1200" dirty="0" err="1"/>
            <a:t>grupos</a:t>
          </a:r>
          <a:r>
            <a:rPr lang="en-US" sz="1600" kern="1200" dirty="0"/>
            <a:t>, </a:t>
          </a:r>
        </a:p>
      </dsp:txBody>
      <dsp:txXfrm>
        <a:off x="5238138" y="2739281"/>
        <a:ext cx="2334028" cy="990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609F6-C3ED-4376-8A2F-1268E14C93AE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D1502-A524-40B8-80E4-ED0DA62FF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2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15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26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8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0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0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08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7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2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27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91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A48F088-DCBF-4A66-8795-332DCE8B13E5}" type="datetimeFigureOut">
              <a:rPr lang="pt-BR" smtClean="0"/>
              <a:pPr/>
              <a:t>06/02/2025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D2844-143D-4AD0-A77C-B5CD4AFF0F5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64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755576" y="620688"/>
            <a:ext cx="6252096" cy="39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lang="pt-BR" sz="3200" b="1" dirty="0">
                <a:latin typeface="Caveat"/>
                <a:sym typeface="Caveat"/>
              </a:rPr>
              <a:t>Fundamentos de Matemática Discreta</a:t>
            </a:r>
          </a:p>
          <a:p>
            <a:pPr lvl="0" algn="ctr">
              <a:buClr>
                <a:schemeClr val="dk1"/>
              </a:buClr>
              <a:buSzPts val="7000"/>
            </a:pPr>
            <a:br>
              <a:rPr lang="pt-BR" sz="3200" b="0" i="0" u="none" strike="noStrike" cap="none" dirty="0"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pt-BR" sz="3200" b="0" i="0" u="none" strike="noStrike" cap="none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pt-BR" sz="3200" b="0" i="0" u="none" strike="noStrike" cap="none" dirty="0">
                <a:solidFill>
                  <a:srgbClr val="0070C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pt-BR" sz="3200" b="0" i="0" u="none" strike="noStrike" cap="none" dirty="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3200" b="0" i="0" u="none" strike="noStrike" cap="none" dirty="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23528" y="3573016"/>
            <a:ext cx="735177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500" dirty="0">
                <a:sym typeface="Libre Franklin"/>
              </a:rPr>
              <a:t>SISTEMAS DE INFORMAÇÃO</a:t>
            </a:r>
            <a:endParaRPr lang="pt-BR" sz="25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500" dirty="0"/>
              <a:t>1s - 2025</a:t>
            </a:r>
            <a:endParaRPr sz="2500" dirty="0"/>
          </a:p>
        </p:txBody>
      </p:sp>
      <p:sp>
        <p:nvSpPr>
          <p:cNvPr id="103" name="Google Shape;103;p1"/>
          <p:cNvSpPr txBox="1"/>
          <p:nvPr/>
        </p:nvSpPr>
        <p:spPr>
          <a:xfrm>
            <a:off x="2048362" y="6077892"/>
            <a:ext cx="540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pt-BR" sz="2500" b="0" i="0" u="none" strike="noStrike" cap="none" dirty="0">
                <a:latin typeface="Arial"/>
                <a:ea typeface="Arial"/>
                <a:cs typeface="Arial"/>
                <a:sym typeface="Arial"/>
              </a:rPr>
              <a:t>Profa. BIA LEITE</a:t>
            </a: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body" idx="1"/>
          </p:nvPr>
        </p:nvSpPr>
        <p:spPr>
          <a:xfrm>
            <a:off x="251520" y="260648"/>
            <a:ext cx="7848872" cy="633670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INFORMAÇÕES IMPORTANTES: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60"/>
              <a:buNone/>
            </a:pPr>
            <a:endParaRPr sz="1600" b="1" dirty="0">
              <a:solidFill>
                <a:srgbClr val="FF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indent="-285750" algn="just">
              <a:buSzPts val="1360"/>
              <a:buFont typeface="Wingdings" pitchFamily="2" charset="2"/>
              <a:buChar char="Ø"/>
            </a:pP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ESSES CRITÉRIOS DE AVALIAÇÃO SERÃO AVALIADOS E APROVADOS PELO CONSELHO DE FACULDADE. CASO SEJA NECESSÁRIA ALGUMA ADEQUAÇÃO/ALTERAÇÃO, ESSE ARQUIVO SERÁ ATUALIZADO E OS ALUNOS DEVIDAMENTE INFORMADOS. A VERSÃO FINAL FICARÁ DISPONÍVEL NO SITE DO ALUNO APÓS A APROVAÇÃO NAS INSTÂNCIAS SUPERIORES.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2110" indent="-285750" algn="just">
              <a:buSzPts val="1360"/>
              <a:buFont typeface="Wingdings" pitchFamily="2" charset="2"/>
              <a:buChar char="Ø"/>
            </a:pPr>
            <a:endParaRPr sz="1600" b="1" dirty="0">
              <a:solidFill>
                <a:srgbClr val="FF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indent="-285750" algn="just">
              <a:buSzPts val="1360"/>
              <a:buFont typeface="Wingdings" pitchFamily="2" charset="2"/>
              <a:buChar char="Ø"/>
            </a:pP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 PROVA DE RECUPERAÇÃO SERÁ DISPONIBILIZADA APENAS PARA OS ALUNOS QUE NÃO ESTIVEREM REPROVADOS POR FREQUÊNCIA, OU SEJA, PARA AQUELES QUE TIVEREM ATINGIDO  NO MÍNIMO 75% DE PRESENÇAS.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SzPts val="1360"/>
              <a:buNone/>
            </a:pPr>
            <a:endParaRPr sz="1600" b="1" dirty="0">
              <a:solidFill>
                <a:srgbClr val="FF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285750" indent="-285750" algn="just">
              <a:buSzPts val="1360"/>
              <a:buFont typeface="Wingdings" pitchFamily="2" charset="2"/>
              <a:buChar char="Ø"/>
            </a:pP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A ATRIBUIÇÃO DE FREQUÊNCIAS SERÁ FEITA MEDIANTE CHAMADA ORAL EM AULA. EM CASOS DE FALTAS JUSTIFICADAS (CONFORME REGULAMENTO DA PUC), O ALUNO DEVERÁ ENTRAR COM SOLICITAÇÃO VIA CAA PARA QUE POSSA SER ATRIBUÍDO EXERCÍCIO DOMICILIAR E A FALTA ABONADA.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60"/>
              <a:buNone/>
            </a:pPr>
            <a:endParaRPr sz="1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endParaRPr dirty="0"/>
          </a:p>
          <a:p>
            <a:pPr marL="274320" lvl="0" indent="-187960" algn="just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6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70350D-E65F-2819-94CB-1E1F9582B2C9}"/>
              </a:ext>
            </a:extLst>
          </p:cNvPr>
          <p:cNvSpPr txBox="1"/>
          <p:nvPr/>
        </p:nvSpPr>
        <p:spPr>
          <a:xfrm>
            <a:off x="1777654" y="918536"/>
            <a:ext cx="607133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200" dirty="0">
              <a:solidFill>
                <a:schemeClr val="tx1">
                  <a:lumMod val="95000"/>
                </a:schemeClr>
              </a:solidFill>
              <a:effectLst/>
              <a:ea typeface="Tahoma"/>
              <a:cs typeface="Calibri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291A63-0E97-5E6B-468F-1CD5BA6D03D1}"/>
              </a:ext>
            </a:extLst>
          </p:cNvPr>
          <p:cNvSpPr/>
          <p:nvPr/>
        </p:nvSpPr>
        <p:spPr>
          <a:xfrm>
            <a:off x="837596" y="679335"/>
            <a:ext cx="7951445" cy="623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BÁSICA</a:t>
            </a: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 GERSTING, J.L. Fundamentos Matemáticos para a Ciência da Computação, 3a Ed., Rio de Janeiro: LTC, 2001.</a:t>
            </a: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KNUTH, D.E et al. Matemática Concreta: Fundamentos para a Ciência da Computação, 2a Ed. Rio de Janeiro: LTC, 1995.</a:t>
            </a: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3.SULLIVAN, M e MIZRAHI. Matemática Finita: uma abordagem aplicada, 9a Ed. Rio de Janeiro: LTC, 2004</a:t>
            </a:r>
          </a:p>
          <a:p>
            <a:pPr algn="just"/>
            <a:endParaRPr lang="en-US" sz="1600" dirty="0">
              <a:ea typeface="+mn-lt"/>
              <a:cs typeface="+mn-lt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b="1" i="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COMPLEMENTAR 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pt-BR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1.SCHEINERMAN, E. R. Matemática Discreta: Uma Introdução . São Paulo: Thomson Learning, 2003.</a:t>
            </a: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 STEIN, C.; DRYSDALE, R. L.; BOGART, K. P.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Matemática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discreta: para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ciência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da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computação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São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Paulo, SP: Pearson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Education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do Brasil, 2013. </a:t>
            </a: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 ALENCAR FILHO, Edgar de.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Iniciação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à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lógica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matemática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São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Paulo, SP: Nobel, 2017. </a:t>
            </a: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4. ZIMBARG, J.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Introdução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lógica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matemática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 Rio de Janeiro: IMPA, 1973.</a:t>
            </a:r>
            <a:b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5. LIPSCHUTZ, Seymour.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Matematica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finita .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São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Paulo, SP: McGraw-Hill, 1972. 413 p. (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Coleção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BR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Schaum</a:t>
            </a:r>
            <a:r>
              <a:rPr lang="pt-B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68DD41-B7AA-F0C2-EAE2-D7C97D589E6D}"/>
              </a:ext>
            </a:extLst>
          </p:cNvPr>
          <p:cNvSpPr txBox="1">
            <a:spLocks/>
          </p:cNvSpPr>
          <p:nvPr/>
        </p:nvSpPr>
        <p:spPr>
          <a:xfrm>
            <a:off x="1235038" y="-215441"/>
            <a:ext cx="6672324" cy="910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b="1" dirty="0">
                <a:solidFill>
                  <a:srgbClr val="0070C0"/>
                </a:solidFill>
                <a:latin typeface="+mn-lt"/>
              </a:rPr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76488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70350D-E65F-2819-94CB-1E1F9582B2C9}"/>
              </a:ext>
            </a:extLst>
          </p:cNvPr>
          <p:cNvSpPr txBox="1"/>
          <p:nvPr/>
        </p:nvSpPr>
        <p:spPr>
          <a:xfrm>
            <a:off x="1777654" y="918536"/>
            <a:ext cx="607133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200" dirty="0">
              <a:solidFill>
                <a:schemeClr val="tx1">
                  <a:lumMod val="95000"/>
                </a:schemeClr>
              </a:solidFill>
              <a:effectLst/>
              <a:ea typeface="Tahoma"/>
              <a:cs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6F5D8DC-DAF3-9EEF-04F5-859D8959188C}"/>
              </a:ext>
            </a:extLst>
          </p:cNvPr>
          <p:cNvSpPr txBox="1">
            <a:spLocks/>
          </p:cNvSpPr>
          <p:nvPr/>
        </p:nvSpPr>
        <p:spPr>
          <a:xfrm>
            <a:off x="1050761" y="90302"/>
            <a:ext cx="7613282" cy="1063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500" b="1" dirty="0">
                <a:solidFill>
                  <a:srgbClr val="0070C0"/>
                </a:solidFill>
              </a:rPr>
              <a:t>DATAS IMPORTANTES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1BF3CC-4157-5AEC-D69F-942B518F58FF}"/>
              </a:ext>
            </a:extLst>
          </p:cNvPr>
          <p:cNvSpPr/>
          <p:nvPr/>
        </p:nvSpPr>
        <p:spPr>
          <a:xfrm>
            <a:off x="1135828" y="1154185"/>
            <a:ext cx="6729193" cy="51387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/>
          </a:p>
          <a:p>
            <a:r>
              <a:rPr lang="pt-BR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AVALIAÇÕES </a:t>
            </a:r>
          </a:p>
          <a:p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1600" b="1" dirty="0"/>
              <a:t>         PRIMEIRA PROVA – 11/04</a:t>
            </a:r>
          </a:p>
          <a:p>
            <a:r>
              <a:rPr lang="pt-BR" sz="1600" b="1" dirty="0"/>
              <a:t>         SEGUNDA PROVA – 30/05</a:t>
            </a:r>
            <a:endParaRPr lang="pt-BR" sz="1600" b="1" dirty="0">
              <a:cs typeface="Calibri" panose="020F0502020204030204"/>
            </a:endParaRPr>
          </a:p>
          <a:p>
            <a:r>
              <a:rPr lang="pt-BR" sz="1600" b="1" dirty="0"/>
              <a:t>         PROVA SUBSTITUTIVA – 13/06</a:t>
            </a:r>
            <a:endParaRPr lang="pt-BR" sz="1600" dirty="0">
              <a:solidFill>
                <a:srgbClr val="00B050"/>
              </a:solidFill>
            </a:endParaRPr>
          </a:p>
          <a:p>
            <a:endParaRPr lang="pt-BR" sz="1600" dirty="0">
              <a:solidFill>
                <a:schemeClr val="bg1"/>
              </a:solidFill>
            </a:endParaRPr>
          </a:p>
          <a:p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TESTES</a:t>
            </a:r>
          </a:p>
          <a:p>
            <a:endParaRPr lang="pt-BR" sz="1600" b="1" dirty="0">
              <a:solidFill>
                <a:schemeClr val="bg1"/>
              </a:solidFill>
            </a:endParaRPr>
          </a:p>
          <a:p>
            <a:r>
              <a:rPr lang="pt-BR" sz="1600" b="1" dirty="0">
                <a:solidFill>
                  <a:srgbClr val="00B050"/>
                </a:solidFill>
              </a:rPr>
              <a:t>         </a:t>
            </a:r>
            <a:r>
              <a:rPr lang="pt-BR" sz="1600" b="1" dirty="0"/>
              <a:t>TESTE 1 –  04/04</a:t>
            </a:r>
            <a:endParaRPr lang="pt-BR" sz="1600" b="1" dirty="0">
              <a:cs typeface="Calibri"/>
            </a:endParaRPr>
          </a:p>
          <a:p>
            <a:r>
              <a:rPr lang="pt-BR" sz="1600" b="1" dirty="0"/>
              <a:t>         TESTE 2 –  23/05</a:t>
            </a:r>
            <a:endParaRPr lang="pt-BR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  <a:highlight>
                  <a:srgbClr val="FFFF00"/>
                </a:highlight>
              </a:rPr>
              <a:t>ATIVIDADES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1600" b="1" dirty="0"/>
              <a:t>  AO LONGO DO SEMESTRE</a:t>
            </a:r>
          </a:p>
        </p:txBody>
      </p:sp>
    </p:spTree>
    <p:extLst>
      <p:ext uri="{BB962C8B-B14F-4D97-AF65-F5344CB8AC3E}">
        <p14:creationId xmlns:p14="http://schemas.microsoft.com/office/powerpoint/2010/main" val="305383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70350D-E65F-2819-94CB-1E1F9582B2C9}"/>
              </a:ext>
            </a:extLst>
          </p:cNvPr>
          <p:cNvSpPr txBox="1"/>
          <p:nvPr/>
        </p:nvSpPr>
        <p:spPr>
          <a:xfrm>
            <a:off x="1777654" y="918536"/>
            <a:ext cx="607133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200" dirty="0">
              <a:solidFill>
                <a:schemeClr val="tx1">
                  <a:lumMod val="95000"/>
                </a:schemeClr>
              </a:solidFill>
              <a:effectLst/>
              <a:ea typeface="Tahoma"/>
              <a:cs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A6F5D8DC-DAF3-9EEF-04F5-859D8959188C}"/>
              </a:ext>
            </a:extLst>
          </p:cNvPr>
          <p:cNvSpPr txBox="1">
            <a:spLocks/>
          </p:cNvSpPr>
          <p:nvPr/>
        </p:nvSpPr>
        <p:spPr>
          <a:xfrm>
            <a:off x="749251" y="2648710"/>
            <a:ext cx="7020154" cy="10638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500" b="1" dirty="0">
                <a:solidFill>
                  <a:srgbClr val="FFFFFF"/>
                </a:solidFill>
              </a:rPr>
              <a:t>BOM SEMESTRE A TODOS</a:t>
            </a:r>
          </a:p>
        </p:txBody>
      </p:sp>
    </p:spTree>
    <p:extLst>
      <p:ext uri="{BB962C8B-B14F-4D97-AF65-F5344CB8AC3E}">
        <p14:creationId xmlns:p14="http://schemas.microsoft.com/office/powerpoint/2010/main" val="421532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41675" y="808056"/>
            <a:ext cx="6285929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b="1" dirty="0">
                <a:solidFill>
                  <a:srgbClr val="0070C0"/>
                </a:solidFill>
              </a:rPr>
              <a:t>EMENTA</a:t>
            </a:r>
          </a:p>
        </p:txBody>
      </p:sp>
      <p:sp>
        <p:nvSpPr>
          <p:cNvPr id="8" name="Retângulo 7"/>
          <p:cNvSpPr/>
          <p:nvPr/>
        </p:nvSpPr>
        <p:spPr>
          <a:xfrm>
            <a:off x="1692479" y="2052116"/>
            <a:ext cx="6869438" cy="3177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12725" indent="-6350">
              <a:lnSpc>
                <a:spcPct val="104000"/>
              </a:lnSpc>
              <a:spcAft>
                <a:spcPts val="2785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Estuda lógica proposicional, lógica de predicados e relações.</a:t>
            </a:r>
            <a:endParaRPr lang="pt-BR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2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18C28-5EAC-5FC9-95FF-6C6E69EBB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563F0F6-FAA0-E4CF-7472-8FE8572D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2D338D-509A-253B-A1DD-92C63F51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4E032D0-FBB1-78C5-44DC-D05744A18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31A164-46B9-2081-F653-2769EF627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C70BC4-DA86-FBFD-4E71-319566B3B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B8BABC-99D2-A15D-0CEF-22C159CC7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CE8F7F-3AEE-61E5-1C86-AF7DFB87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1CB4D7-3816-A6CE-2E73-D086719D3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E9AD64-A30A-15EA-F9B9-EF6058B1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515C8F1-F091-6737-A1F0-77495217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8827C91-8493-8F58-0743-B93430A37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12A29E7-8444-8B4C-7610-485ABE1D7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DB55F40-2B5C-9FD1-279A-A1E1319D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3049B83-0E41-9E34-BA5D-37169523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50379A-9BD0-3CF9-489D-F30F16205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E4DFAE9-196D-C9D6-DCD5-DB671CD6D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98CCB3-9604-30B8-9875-B2C406503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760" y="131359"/>
            <a:ext cx="6285929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b="1" dirty="0">
                <a:solidFill>
                  <a:srgbClr val="0070C0"/>
                </a:solidFill>
              </a:rPr>
              <a:t>COMPETÊNCIAS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39F0714-6092-5D7F-B967-65209FA758CF}"/>
              </a:ext>
            </a:extLst>
          </p:cNvPr>
          <p:cNvSpPr/>
          <p:nvPr/>
        </p:nvSpPr>
        <p:spPr>
          <a:xfrm>
            <a:off x="815476" y="1008797"/>
            <a:ext cx="8149426" cy="5603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Aplicar raciocínio lógico e abstrato.</a:t>
            </a:r>
            <a:endParaRPr lang="pt-BR" sz="3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Conhecer algumas dimensões quantitativas dos Problemas .</a:t>
            </a:r>
            <a:endParaRPr lang="pt-BR" sz="3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pt-BR" sz="3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Aplicar métodos para modelar, representar e ensaiar soluções. </a:t>
            </a:r>
            <a:endParaRPr lang="pt-BR" sz="3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pt-BR" sz="3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4463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4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43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43" name="Freeform: Shape 47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45" name="Picture 4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3C67C233-0AD8-CFF0-CC1E-6BA279DD2D59}"/>
              </a:ext>
            </a:extLst>
          </p:cNvPr>
          <p:cNvSpPr txBox="1">
            <a:spLocks/>
          </p:cNvSpPr>
          <p:nvPr/>
        </p:nvSpPr>
        <p:spPr>
          <a:xfrm>
            <a:off x="1020173" y="181720"/>
            <a:ext cx="6923993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300" dirty="0">
                <a:solidFill>
                  <a:srgbClr val="0070C0"/>
                </a:solidFill>
              </a:rPr>
              <a:t>OBJETIVOS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EDCD943E-5F80-CCBA-4E17-35F6FFF26B7A}"/>
              </a:ext>
            </a:extLst>
          </p:cNvPr>
          <p:cNvSpPr txBox="1"/>
          <p:nvPr/>
        </p:nvSpPr>
        <p:spPr>
          <a:xfrm>
            <a:off x="447202" y="1222816"/>
            <a:ext cx="8391550" cy="4835357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</a:rPr>
              <a:t>1.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Construir o raciocínio lógico baseado numa linguagem com sintaxe e semântica formais.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Definir os conectivos lógicos.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Construir as tabelas-verdade para cada um dos conectivos lógicos.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Estabelecer o valor-verdade de uma sentença na lógica proposicional.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5. Classificar as fórmulas bem formadas em tautologias ou contradições.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6. Usar a lógica de predicados para representar sentenças da língua portuguesa.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7. Achar o valor-verdade de alguma interpretação de uma expressão na lógica de predicados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8. Compreender métodos e técnicas utilizados para verificação da validade de fórmulas e para dedução de etapas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raciocínio.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9. Definir relações entre conjuntos.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10. Identificar pares ordenados de uma relação binária.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Classificar os tipos de relação.</a:t>
            </a:r>
            <a:endParaRPr lang="pt-BR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88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3C67C233-0AD8-CFF0-CC1E-6BA279DD2D59}"/>
              </a:ext>
            </a:extLst>
          </p:cNvPr>
          <p:cNvSpPr txBox="1">
            <a:spLocks/>
          </p:cNvSpPr>
          <p:nvPr/>
        </p:nvSpPr>
        <p:spPr>
          <a:xfrm>
            <a:off x="1291414" y="520830"/>
            <a:ext cx="7646037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200" dirty="0">
                <a:solidFill>
                  <a:srgbClr val="0070C0"/>
                </a:solidFill>
              </a:rPr>
              <a:t>OBJETOS DO CONHECIMENTO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99D686-4614-7D75-05BD-8A4506BCCDE0}"/>
              </a:ext>
            </a:extLst>
          </p:cNvPr>
          <p:cNvSpPr txBox="1"/>
          <p:nvPr/>
        </p:nvSpPr>
        <p:spPr>
          <a:xfrm>
            <a:off x="1502643" y="1810544"/>
            <a:ext cx="6842055" cy="2720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663575"/>
            <a:r>
              <a:rPr lang="pt-BR" sz="2600" b="1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 </a:t>
            </a:r>
            <a:endParaRPr lang="pt-BR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1 - Proposições</a:t>
            </a:r>
            <a:endParaRPr lang="pt-BR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2 - Conectivos Lógicos</a:t>
            </a:r>
            <a:endParaRPr lang="pt-BR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3 - Tabela Verdade</a:t>
            </a:r>
            <a:endParaRPr lang="pt-BR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4 - Equivalência Lógica</a:t>
            </a:r>
            <a:endParaRPr lang="pt-BR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5 - Lógica de Predicados</a:t>
            </a:r>
            <a:endParaRPr lang="pt-BR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6- Conjuntos </a:t>
            </a:r>
            <a:endParaRPr lang="pt-BR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22250" indent="-6350">
              <a:lnSpc>
                <a:spcPct val="104000"/>
              </a:lnSpc>
              <a:spcAft>
                <a:spcPts val="480"/>
              </a:spcAft>
            </a:pPr>
            <a:r>
              <a:rPr lang="pt-BR" sz="26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7 - Relações</a:t>
            </a:r>
            <a:endParaRPr lang="pt-BR" sz="2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950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45B6243D-1659-4D4B-806E-6EB5F798A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4FECEB1-EC11-4546-A647-2BC14FFC4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B681A340-4E9C-4A53-8BF1-A9554FC8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0AB25C7-C9A2-4029-B780-972A17ACB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1519CBC-04B6-49F8-BE9C-C3FA4966C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0D9536D-8205-4CE1-B98A-CE9695A7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2872EB9-81ED-49FE-81A8-B2DE3B3CD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F4C2E67-C1E2-4C16-B8FF-03357922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D72C114-4C48-4CAA-BF15-0743E9D2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56FB3197-5325-46BF-89C1-1D0ABA2BF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9" y="0"/>
            <a:ext cx="838835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3C67C233-0AD8-CFF0-CC1E-6BA279DD2D59}"/>
              </a:ext>
            </a:extLst>
          </p:cNvPr>
          <p:cNvSpPr txBox="1">
            <a:spLocks/>
          </p:cNvSpPr>
          <p:nvPr/>
        </p:nvSpPr>
        <p:spPr>
          <a:xfrm>
            <a:off x="783184" y="171761"/>
            <a:ext cx="6809397" cy="1199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400" dirty="0">
                <a:solidFill>
                  <a:srgbClr val="0070C0"/>
                </a:solidFill>
              </a:rPr>
              <a:t>METODOLOGIA</a:t>
            </a:r>
          </a:p>
        </p:txBody>
      </p:sp>
      <p:graphicFrame>
        <p:nvGraphicFramePr>
          <p:cNvPr id="106" name="CaixaDeTexto 2">
            <a:extLst>
              <a:ext uri="{FF2B5EF4-FFF2-40B4-BE49-F238E27FC236}">
                <a16:creationId xmlns:a16="http://schemas.microsoft.com/office/drawing/2014/main" id="{8A6FADC8-28DE-2BD9-E322-869426010B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492823"/>
              </p:ext>
            </p:extLst>
          </p:nvPr>
        </p:nvGraphicFramePr>
        <p:xfrm>
          <a:off x="976538" y="1371139"/>
          <a:ext cx="7665627" cy="4845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2596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419D2-9AA5-0AE7-C83E-C47CCF49043A}"/>
              </a:ext>
            </a:extLst>
          </p:cNvPr>
          <p:cNvSpPr txBox="1">
            <a:spLocks/>
          </p:cNvSpPr>
          <p:nvPr/>
        </p:nvSpPr>
        <p:spPr>
          <a:xfrm>
            <a:off x="557102" y="478873"/>
            <a:ext cx="8171749" cy="910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INSTRUMENTOS DE AVALIAÇÃO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70350D-E65F-2819-94CB-1E1F9582B2C9}"/>
              </a:ext>
            </a:extLst>
          </p:cNvPr>
          <p:cNvSpPr txBox="1"/>
          <p:nvPr/>
        </p:nvSpPr>
        <p:spPr>
          <a:xfrm>
            <a:off x="1212662" y="1960209"/>
            <a:ext cx="7370228" cy="438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77825" indent="-377825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  <a:effectLst/>
                <a:ea typeface="Tahoma"/>
              </a:rPr>
              <a:t>Duas provas individuais e presenciais P1 e P2 (valor de 0 a 10 pontos).</a:t>
            </a:r>
          </a:p>
          <a:p>
            <a:pPr marL="377825" indent="-377825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  <a:effectLst/>
                <a:ea typeface="Tahoma"/>
              </a:rPr>
              <a:t>Dois testes teóricos individuais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  <a:ea typeface="Tahoma"/>
              </a:rPr>
              <a:t> T1 e T2 (valor de 0 a 10 pontos).</a:t>
            </a:r>
            <a:endParaRPr lang="pt-BR" sz="2400" dirty="0">
              <a:solidFill>
                <a:schemeClr val="tx1">
                  <a:lumMod val="95000"/>
                </a:schemeClr>
              </a:solidFill>
              <a:ea typeface="+mn-lt"/>
              <a:cs typeface="+mn-lt"/>
            </a:endParaRPr>
          </a:p>
          <a:p>
            <a:pPr marL="377825" indent="-377825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>
                    <a:lumMod val="95000"/>
                  </a:schemeClr>
                </a:solidFill>
                <a:effectLst/>
                <a:ea typeface="Tahoma"/>
              </a:rPr>
              <a:t>Atividades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  <a:ea typeface="Tahoma"/>
              </a:rPr>
              <a:t> </a:t>
            </a:r>
            <a:r>
              <a:rPr lang="pt-BR" sz="2400" dirty="0">
                <a:solidFill>
                  <a:schemeClr val="tx1">
                    <a:lumMod val="95000"/>
                  </a:schemeClr>
                </a:solidFill>
                <a:effectLst/>
                <a:ea typeface="Tahoma"/>
              </a:rPr>
              <a:t> (valor de 0 a 10 pontos).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indent="-377825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pt-BR" sz="2400" dirty="0">
              <a:solidFill>
                <a:schemeClr val="tx1">
                  <a:lumMod val="95000"/>
                </a:schemeClr>
              </a:solidFill>
              <a:effectLst/>
              <a:ea typeface="Tahoma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400" dirty="0">
              <a:solidFill>
                <a:schemeClr val="tx1">
                  <a:lumMod val="95000"/>
                </a:schemeClr>
              </a:solidFill>
              <a:effectLst/>
              <a:ea typeface="Tahom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253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419D2-9AA5-0AE7-C83E-C47CCF49043A}"/>
              </a:ext>
            </a:extLst>
          </p:cNvPr>
          <p:cNvSpPr txBox="1">
            <a:spLocks/>
          </p:cNvSpPr>
          <p:nvPr/>
        </p:nvSpPr>
        <p:spPr>
          <a:xfrm>
            <a:off x="611404" y="324507"/>
            <a:ext cx="6433259" cy="910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CRITÉRIOS  DE AVALIAÇÃO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70350D-E65F-2819-94CB-1E1F9582B2C9}"/>
              </a:ext>
            </a:extLst>
          </p:cNvPr>
          <p:cNvSpPr txBox="1"/>
          <p:nvPr/>
        </p:nvSpPr>
        <p:spPr>
          <a:xfrm>
            <a:off x="1777654" y="918536"/>
            <a:ext cx="607133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200" dirty="0">
              <a:solidFill>
                <a:schemeClr val="tx1">
                  <a:lumMod val="95000"/>
                </a:schemeClr>
              </a:solidFill>
              <a:effectLst/>
              <a:ea typeface="Tahoma"/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199CEBF-7252-1A5B-95E8-2B5831085EB4}"/>
              </a:ext>
            </a:extLst>
          </p:cNvPr>
          <p:cNvSpPr txBox="1"/>
          <p:nvPr/>
        </p:nvSpPr>
        <p:spPr>
          <a:xfrm>
            <a:off x="720731" y="1568649"/>
            <a:ext cx="8281476" cy="29187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 alunos serão avaliados a partir de provas, exercícios, atividades e projeto. A média final será calculada por:</a:t>
            </a:r>
          </a:p>
          <a:p>
            <a:endParaRPr lang="pt-BR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pt-BR" sz="2200" dirty="0">
                <a:effectLst/>
                <a:ea typeface="Tahoma"/>
              </a:rPr>
              <a:t>MT = </a:t>
            </a:r>
            <a:r>
              <a:rPr lang="pt-BR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2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0,40 P1 + 0,40 P2 + 0,10 (T1+T2)/2 + 0,10 AT</a:t>
            </a:r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endParaRPr lang="pt-B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/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0BS: </a:t>
            </a:r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Exigência mínima para aprovação: de acordo com as normas da PUC-Campinas, 75% de frequência e aproveitamento de 50%.</a:t>
            </a:r>
          </a:p>
        </p:txBody>
      </p:sp>
    </p:spTree>
    <p:extLst>
      <p:ext uri="{BB962C8B-B14F-4D97-AF65-F5344CB8AC3E}">
        <p14:creationId xmlns:p14="http://schemas.microsoft.com/office/powerpoint/2010/main" val="2646532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13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31" y="0"/>
            <a:ext cx="3428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B43F-2CE7-4C6C-BABC-EE342B32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59" y="0"/>
            <a:ext cx="7779237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459F07-63F9-48CF-B725-A873C4BC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2996" y="0"/>
            <a:ext cx="2057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B83E1E-DAC1-4851-84FF-D6FE1649D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6207" y="641225"/>
            <a:ext cx="311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845" y="2105202"/>
            <a:ext cx="7020154" cy="4752798"/>
          </a:xfrm>
          <a:prstGeom prst="rect">
            <a:avLst/>
          </a:prstGeom>
          <a:noFill/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29111" y="-262376"/>
            <a:ext cx="5838229" cy="839155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" y="0"/>
            <a:ext cx="9142400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156" y="0"/>
            <a:ext cx="590693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9931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0675" y="421698"/>
            <a:ext cx="725361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70350D-E65F-2819-94CB-1E1F9582B2C9}"/>
              </a:ext>
            </a:extLst>
          </p:cNvPr>
          <p:cNvSpPr txBox="1"/>
          <p:nvPr/>
        </p:nvSpPr>
        <p:spPr>
          <a:xfrm>
            <a:off x="1777654" y="918536"/>
            <a:ext cx="6071330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200" dirty="0">
              <a:solidFill>
                <a:schemeClr val="tx1">
                  <a:lumMod val="95000"/>
                </a:schemeClr>
              </a:solidFill>
              <a:effectLst/>
              <a:ea typeface="Tahoma"/>
              <a:cs typeface="Calibri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6380515-3593-C93A-11D2-EF718F8CC50B}"/>
              </a:ext>
            </a:extLst>
          </p:cNvPr>
          <p:cNvSpPr txBox="1">
            <a:spLocks/>
          </p:cNvSpPr>
          <p:nvPr/>
        </p:nvSpPr>
        <p:spPr>
          <a:xfrm>
            <a:off x="1403648" y="235247"/>
            <a:ext cx="7382535" cy="856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ESTRATÉGIA DE RECUPERAÇÃO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291A63-0E97-5E6B-468F-1CD5BA6D03D1}"/>
              </a:ext>
            </a:extLst>
          </p:cNvPr>
          <p:cNvSpPr/>
          <p:nvPr/>
        </p:nvSpPr>
        <p:spPr>
          <a:xfrm>
            <a:off x="1187435" y="1755602"/>
            <a:ext cx="69110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processo de recuperação na disciplina ocorre de maneira contínua e assistida ao longo do semestre, por meio da disponibilização de listas de exercícios e atividades formativas. No final do semestre será realizada uma prova substitutiva P3 para os alunos não aprovados abordando todo o conteúdo. A nota obtida nessa prova substituirá a menor nota obtida nas duas provas obrigatórias respeitando-se os respectivos pesos de P1 e P2. </a:t>
            </a:r>
          </a:p>
        </p:txBody>
      </p:sp>
    </p:spTree>
    <p:extLst>
      <p:ext uri="{BB962C8B-B14F-4D97-AF65-F5344CB8AC3E}">
        <p14:creationId xmlns:p14="http://schemas.microsoft.com/office/powerpoint/2010/main" val="30593209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1190</TotalTime>
  <Words>840</Words>
  <Application>Microsoft Office PowerPoint</Application>
  <PresentationFormat>Apresentação na tela (4:3)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Caveat</vt:lpstr>
      <vt:lpstr>Libre Franklin</vt:lpstr>
      <vt:lpstr>MS Shell Dlg 2</vt:lpstr>
      <vt:lpstr>Symbol</vt:lpstr>
      <vt:lpstr>Tahoma</vt:lpstr>
      <vt:lpstr>Times New Roman</vt:lpstr>
      <vt:lpstr>Wingdings</vt:lpstr>
      <vt:lpstr>Wingdings 3</vt:lpstr>
      <vt:lpstr>Madison</vt:lpstr>
      <vt:lpstr>Apresentação do PowerPoint</vt:lpstr>
      <vt:lpstr>EMENTA</vt:lpstr>
      <vt:lpstr>COMPETÊNCIAS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PUC-CAMPINAS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REUNIÃO GERAL PIBID 06/02/2013</dc:title>
  <dc:creator>Maria Beatriz Leite</dc:creator>
  <cp:lastModifiedBy>Bia Leite</cp:lastModifiedBy>
  <cp:revision>258</cp:revision>
  <dcterms:created xsi:type="dcterms:W3CDTF">2013-02-06T10:32:10Z</dcterms:created>
  <dcterms:modified xsi:type="dcterms:W3CDTF">2025-02-07T00:37:23Z</dcterms:modified>
</cp:coreProperties>
</file>