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f8a7c95a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f8a7c95a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f8a7c95a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f8a7c95a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f8a7c95a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f8a7c95a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f8a7c95a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f8a7c95a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f8a7c95a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f8a7c95a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f8a7c95a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f8a7c95a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0" y="1307475"/>
            <a:ext cx="3626949" cy="25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125" y="1119400"/>
            <a:ext cx="3411475" cy="290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 flipH="1" rot="10800000">
            <a:off x="4081350" y="2286150"/>
            <a:ext cx="1197300" cy="6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 txBox="1"/>
          <p:nvPr/>
        </p:nvSpPr>
        <p:spPr>
          <a:xfrm>
            <a:off x="4415400" y="1892850"/>
            <a:ext cx="5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수식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415400" y="2725400"/>
            <a:ext cx="5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9" name="Google Shape;59;p13"/>
          <p:cNvCxnSpPr/>
          <p:nvPr/>
        </p:nvCxnSpPr>
        <p:spPr>
          <a:xfrm flipH="1">
            <a:off x="4081350" y="2667000"/>
            <a:ext cx="11622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813" y="1055150"/>
            <a:ext cx="2904375" cy="37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539950" y="352775"/>
            <a:ext cx="406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Manifold Learning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338" y="1414575"/>
            <a:ext cx="5615327" cy="319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539950" y="571500"/>
            <a:ext cx="406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Auto Encoder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70550" y="1961400"/>
            <a:ext cx="1975500" cy="169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75" y="1992013"/>
            <a:ext cx="1917050" cy="16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7027375" y="1961400"/>
            <a:ext cx="1975500" cy="169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6600" y="1992013"/>
            <a:ext cx="1917050" cy="16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3478313" y="2808100"/>
            <a:ext cx="2116800" cy="15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0626" y="2855013"/>
            <a:ext cx="2031450" cy="14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325" y="975387"/>
            <a:ext cx="5615327" cy="31927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76225" y="1507600"/>
            <a:ext cx="2181600" cy="17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50" y="1540613"/>
            <a:ext cx="2115150" cy="16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6891875" y="1507600"/>
            <a:ext cx="2181600" cy="17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8500" y="1540613"/>
            <a:ext cx="2115150" cy="16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3391550" y="2355650"/>
            <a:ext cx="2280300" cy="1627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900" y="2406100"/>
            <a:ext cx="2181600" cy="152658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6970125" y="1401850"/>
            <a:ext cx="2031900" cy="1914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2645" y="1457681"/>
            <a:ext cx="1946960" cy="1802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/>
          <p:nvPr/>
        </p:nvCxnSpPr>
        <p:spPr>
          <a:xfrm>
            <a:off x="8051900" y="2414375"/>
            <a:ext cx="7200" cy="67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 flipH="1">
            <a:off x="7295575" y="2377725"/>
            <a:ext cx="7266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3" name="Google Shape;93;p16"/>
          <p:cNvSpPr/>
          <p:nvPr/>
        </p:nvSpPr>
        <p:spPr>
          <a:xfrm>
            <a:off x="7939100" y="3091775"/>
            <a:ext cx="232800" cy="20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012650" y="2322700"/>
            <a:ext cx="232800" cy="20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6"/>
          <p:cNvCxnSpPr/>
          <p:nvPr/>
        </p:nvCxnSpPr>
        <p:spPr>
          <a:xfrm>
            <a:off x="1291175" y="1876775"/>
            <a:ext cx="0" cy="115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 flipH="1">
            <a:off x="352775" y="1862675"/>
            <a:ext cx="938400" cy="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/>
          <p:nvPr/>
        </p:nvSpPr>
        <p:spPr>
          <a:xfrm>
            <a:off x="1252325" y="1827575"/>
            <a:ext cx="77700" cy="70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325" y="975387"/>
            <a:ext cx="5615327" cy="319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76225" y="1507600"/>
            <a:ext cx="2181600" cy="1702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50" y="1540613"/>
            <a:ext cx="2115150" cy="16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2399050" y="2628100"/>
            <a:ext cx="4289400" cy="734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5773" y="2660581"/>
            <a:ext cx="4216152" cy="66988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6937150" y="1421800"/>
            <a:ext cx="2146200" cy="1874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2563" y="1475180"/>
            <a:ext cx="2035324" cy="176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325" y="3221358"/>
            <a:ext cx="5743349" cy="112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425" y="757438"/>
            <a:ext cx="2115150" cy="162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8"/>
          <p:cNvCxnSpPr/>
          <p:nvPr/>
        </p:nvCxnSpPr>
        <p:spPr>
          <a:xfrm>
            <a:off x="4572000" y="2443437"/>
            <a:ext cx="0" cy="71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75" y="1310925"/>
            <a:ext cx="2815924" cy="25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750" y="1086550"/>
            <a:ext cx="5261149" cy="10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224" y="2149951"/>
            <a:ext cx="2656193" cy="25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8617" y="952500"/>
            <a:ext cx="5188160" cy="10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