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88" r:id="rId4"/>
    <p:sldId id="2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y Jolic" initials="R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3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C03A-7D5E-40A2-ACC7-487BBAD490CE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02B5-69D8-4A0F-B314-779986B766B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6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2911875"/>
            <a:ext cx="11029615" cy="798991"/>
          </a:xfrm>
        </p:spPr>
        <p:txBody>
          <a:bodyPr/>
          <a:lstStyle/>
          <a:p>
            <a:r>
              <a:rPr lang="en-AU" dirty="0"/>
              <a:t>WORLD HAPPINESS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81192" y="1757779"/>
            <a:ext cx="11029615" cy="3384194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NEENA MANI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39" y="2110202"/>
            <a:ext cx="10910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o quantitatively define the main factors affecting humans’ subjective sense of happiness and thus develop a method to predict happiness.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F9D69-6240-42AE-8B6A-023B319B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20" y="3429000"/>
            <a:ext cx="2620678" cy="1649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8D232-1B5B-4FEC-A896-20FC13ED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97" y="3408561"/>
            <a:ext cx="2429568" cy="166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D05F0-D572-4436-B042-4A5EAE9BC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8" y="3408561"/>
            <a:ext cx="2268976" cy="1669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2E6B06-2704-47E4-B150-8ACB037DC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188" y="3408562"/>
            <a:ext cx="2620678" cy="1669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39" y="2110202"/>
            <a:ext cx="10910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Models tried – Standard Linear Regression, Lasso Regression, Ridge Regression</a:t>
            </a:r>
            <a:endParaRPr lang="en-US" dirty="0">
              <a:solidFill>
                <a:schemeClr val="accent1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performing model is Linear Regression with Standard  Scaling of features Used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R2 = 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Highest weights (regression coefficients) for the below features:</a:t>
            </a:r>
          </a:p>
          <a:p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GDP, Social Support, Healthy Life Expectancy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	</a:t>
            </a: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B7C61-8198-4019-800A-12F33EDF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6" y="3124939"/>
            <a:ext cx="4867275" cy="29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6806" y="1847375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Thank YOU!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</TotalTime>
  <Words>95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Helvetica Neue</vt:lpstr>
      <vt:lpstr>Wingdings 2</vt:lpstr>
      <vt:lpstr>Dividend</vt:lpstr>
      <vt:lpstr>WORLD HAPPINESS REPORT</vt:lpstr>
      <vt:lpstr>MACHINE LEARNING </vt:lpstr>
      <vt:lpstr>MACHINE LEARNING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Rosy Jolic</dc:creator>
  <cp:lastModifiedBy>Work</cp:lastModifiedBy>
  <cp:revision>77</cp:revision>
  <dcterms:created xsi:type="dcterms:W3CDTF">2021-04-29T23:23:00Z</dcterms:created>
  <dcterms:modified xsi:type="dcterms:W3CDTF">2021-10-17T14:56:28Z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