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9" r:id="rId2"/>
    <p:sldId id="274" r:id="rId3"/>
    <p:sldId id="261" r:id="rId4"/>
    <p:sldId id="275" r:id="rId5"/>
    <p:sldId id="276" r:id="rId6"/>
    <p:sldId id="277" r:id="rId7"/>
    <p:sldId id="278" r:id="rId8"/>
    <p:sldId id="286" r:id="rId9"/>
    <p:sldId id="279" r:id="rId10"/>
    <p:sldId id="280" r:id="rId11"/>
    <p:sldId id="281" r:id="rId12"/>
    <p:sldId id="282" r:id="rId13"/>
    <p:sldId id="283" r:id="rId14"/>
    <p:sldId id="284" r:id="rId15"/>
    <p:sldId id="287" r:id="rId16"/>
    <p:sldId id="285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CDFF2-74EC-4C76-86AB-0E5C3C0EF736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BB413-DAA1-4975-A604-0227BE75F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AD18B-6F04-429C-A9A2-01C5080F00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20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2DED3D-55BB-46D5-89BB-A16E33E5CD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5141" name="Group 2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42" name="Rectangle 2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91F3DE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144" name="Group 24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45" name="Rectangle 25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46" name="Rectangle 26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8FD7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47" name="Rectangle 27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8FD7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48" name="Rectangle 28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49" name="Rectangle 29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0" name="Rectangle 30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8FD7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1" name="Rectangle 31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2" name="Rectangle 32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3" name="Rectangle 33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8FD7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4" name="Rectangle 34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B70D5D-C3A4-4B36-B02C-3F72020499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1F4545-A7CB-400A-A100-9702B119C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B718F6-86D7-45F1-BB39-ECCB69F41F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5402A5-C3A5-4E68-B841-74C6B695DC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677CE2-3395-4864-8431-67CDC9CBE6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3EB5A8-96D3-42D0-9648-2F46A1257F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570188-6113-4AAC-AD6A-9C25292018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D4D5C1-7812-456B-9A38-AFD8B4780C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1178F9-9078-402F-8CA5-C00F065961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766A39-1904-4347-B970-38760AC931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1">
                <a:solidFill>
                  <a:srgbClr val="5ECAB5"/>
                </a:solidFill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154D3E37-DA3F-455C-8893-412E6712060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152400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91F3DE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3FB58B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8FD7D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8FD7D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5ECAB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8FD7D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3FB58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5ECAB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5ECAB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4112" name="Picture 16" descr="DB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581400" y="2286000"/>
            <a:ext cx="3175000" cy="4216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File:Hash_table_3_1_1_0_1_0_0_SP.sv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4419600"/>
            <a:ext cx="5410200" cy="2133600"/>
          </a:xfrm>
        </p:spPr>
        <p:txBody>
          <a:bodyPr>
            <a:noAutofit/>
          </a:bodyPr>
          <a:lstStyle/>
          <a:p>
            <a:pPr algn="r"/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Neena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Thomas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Bosco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College </a:t>
            </a:r>
          </a:p>
          <a:p>
            <a:pPr algn="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Angadikadavu</a:t>
            </a:r>
          </a:p>
          <a:p>
            <a:pPr algn="r"/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Kannur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362200"/>
            <a:ext cx="7696200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ADVANCED DATA STRUCTURES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2DED3D-55BB-46D5-89BB-A16E33E5CD3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218" name="Picture 2" descr="C:\Users\DELL\Desktop\colege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"/>
            <a:ext cx="13716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insert	-inserting new  record.</a:t>
            </a:r>
          </a:p>
          <a:p>
            <a:pPr lvl="0">
              <a:buNone/>
            </a:pPr>
            <a:endParaRPr lang="en-US" sz="2800" dirty="0" smtClean="0"/>
          </a:p>
          <a:p>
            <a:pPr lvl="0"/>
            <a:r>
              <a:rPr lang="en-US" sz="2800" dirty="0" smtClean="0"/>
              <a:t>delete  -delete existing record.</a:t>
            </a:r>
          </a:p>
          <a:p>
            <a:pPr lvl="0">
              <a:buNone/>
            </a:pPr>
            <a:endParaRPr lang="en-US" sz="2800" dirty="0" smtClean="0"/>
          </a:p>
          <a:p>
            <a:pPr lvl="0"/>
            <a:r>
              <a:rPr lang="en-US" sz="2800" dirty="0" smtClean="0"/>
              <a:t>lookup –check for particular record.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14800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Caches.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Object representation.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An ordered tree data structure used to store a dynamic set or associative array where the keys are usually </a:t>
            </a:r>
            <a:r>
              <a:rPr lang="en-US" sz="2800" b="1" dirty="0" smtClean="0"/>
              <a:t>strings</a:t>
            </a:r>
            <a:r>
              <a:rPr lang="en-US" sz="2800" dirty="0" smtClean="0"/>
              <a:t>. 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 err="1" smtClean="0"/>
              <a:t>trie</a:t>
            </a:r>
            <a:r>
              <a:rPr lang="en-US" sz="2800" dirty="0" smtClean="0"/>
              <a:t>, also called </a:t>
            </a:r>
            <a:r>
              <a:rPr lang="en-US" sz="2800" b="1" dirty="0" smtClean="0"/>
              <a:t>digital tree</a:t>
            </a:r>
            <a:r>
              <a:rPr lang="en-US" sz="2800" dirty="0" smtClean="0"/>
              <a:t>, or </a:t>
            </a:r>
            <a:r>
              <a:rPr lang="en-US" sz="2800" b="1" dirty="0" smtClean="0"/>
              <a:t>prefix tree </a:t>
            </a:r>
            <a:r>
              <a:rPr lang="en-US" sz="2800" dirty="0" smtClean="0"/>
              <a:t>is a kind of </a:t>
            </a:r>
            <a:r>
              <a:rPr lang="en-US" sz="2800" b="1" dirty="0" smtClean="0"/>
              <a:t>search tree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insert	</a:t>
            </a:r>
          </a:p>
          <a:p>
            <a:pPr lvl="0">
              <a:buNone/>
            </a:pPr>
            <a:r>
              <a:rPr lang="en-US" sz="2800" dirty="0" smtClean="0"/>
              <a:t>	</a:t>
            </a:r>
          </a:p>
          <a:p>
            <a:pPr lvl="0"/>
            <a:r>
              <a:rPr lang="en-US" sz="2800" dirty="0" smtClean="0"/>
              <a:t>Search</a:t>
            </a:r>
          </a:p>
          <a:p>
            <a:pPr lvl="0">
              <a:buNone/>
            </a:pPr>
            <a:r>
              <a:rPr lang="en-US" sz="2800" dirty="0" smtClean="0"/>
              <a:t>		</a:t>
            </a:r>
          </a:p>
          <a:p>
            <a:pPr lvl="0"/>
            <a:r>
              <a:rPr lang="en-US" sz="2800" dirty="0" smtClean="0"/>
              <a:t>delete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As a dictionary.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Tries and Web Search Engines.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19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>
              <a:buNone/>
            </a:pPr>
            <a:r>
              <a:rPr lang="en-US" sz="9600" kern="10" dirty="0" smtClean="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Harlow Solid Italic" pitchFamily="82" charset="0"/>
              </a:rPr>
              <a:t>Thank you.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data structure?</a:t>
            </a:r>
          </a:p>
          <a:p>
            <a:r>
              <a:rPr lang="en-US" sz="2800" dirty="0" smtClean="0"/>
              <a:t>Bag</a:t>
            </a:r>
          </a:p>
          <a:p>
            <a:r>
              <a:rPr lang="en-US" sz="2800" dirty="0" smtClean="0"/>
              <a:t>Hash Table</a:t>
            </a:r>
          </a:p>
          <a:p>
            <a:r>
              <a:rPr lang="en-US" sz="2800" dirty="0" err="1" smtClean="0"/>
              <a:t>Trie</a:t>
            </a:r>
            <a:endParaRPr lang="en-US" sz="2800" dirty="0" smtClean="0"/>
          </a:p>
          <a:p>
            <a:r>
              <a:rPr lang="en-US" sz="2800" dirty="0" smtClean="0"/>
              <a:t>Operations</a:t>
            </a:r>
          </a:p>
          <a:p>
            <a:r>
              <a:rPr lang="en-US" sz="2800" dirty="0" smtClean="0"/>
              <a:t>Applications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cs typeface="Times New Roman" pitchFamily="18" charset="0"/>
              </a:rPr>
              <a:t>A data structure is a way of storing data that implements certain operations 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/>
              <a:t>A data structure should take ownership of its data.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 descr="C:\Users\DELL\Desktop\colege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"/>
            <a:ext cx="13716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bag is an unordered collection of objects, where you can keep adding objects to the bag.</a:t>
            </a:r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Bag is used to store same or different types of elements in it.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 The elements are not ordered, they are in random order. 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sz="2800" dirty="0" smtClean="0"/>
              <a:t>bag()               -  to create an empty bag.   </a:t>
            </a:r>
          </a:p>
          <a:p>
            <a:pPr lvl="0"/>
            <a:r>
              <a:rPr lang="en-US" sz="2800" dirty="0" smtClean="0"/>
              <a:t>add(Item) 	-  to add an item to the bag.   </a:t>
            </a:r>
          </a:p>
          <a:p>
            <a:pPr lvl="0"/>
            <a:r>
              <a:rPr lang="en-US" sz="2800" dirty="0" smtClean="0"/>
              <a:t> </a:t>
            </a:r>
            <a:r>
              <a:rPr lang="en-US" sz="2800" dirty="0" err="1" smtClean="0"/>
              <a:t>isEmpty</a:t>
            </a:r>
            <a:r>
              <a:rPr lang="en-US" sz="2800" dirty="0" smtClean="0"/>
              <a:t>()        -  to check whether the bag is 			    empty.  </a:t>
            </a:r>
          </a:p>
          <a:p>
            <a:pPr lvl="0"/>
            <a:r>
              <a:rPr lang="en-US" sz="2800" dirty="0" smtClean="0"/>
              <a:t> size()              -  to get the number of items in 			    the bag. </a:t>
            </a:r>
          </a:p>
          <a:p>
            <a:pPr lvl="0"/>
            <a:r>
              <a:rPr lang="en-US" sz="2800" dirty="0" smtClean="0"/>
              <a:t>remove()    	- remove an item from bag.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Spelling</a:t>
            </a:r>
            <a:r>
              <a:rPr lang="en-US" dirty="0" smtClean="0"/>
              <a:t> </a:t>
            </a:r>
            <a:r>
              <a:rPr lang="en-US" sz="2800" dirty="0" smtClean="0"/>
              <a:t>checker.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 hash table (hash map) is a 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smtClean="0"/>
              <a:t>structure that implements an associative array abstract data </a:t>
            </a:r>
            <a:r>
              <a:rPr lang="en-US" sz="2800" dirty="0" smtClean="0"/>
              <a:t>type</a:t>
            </a:r>
            <a:r>
              <a:rPr lang="en-US" sz="2800" dirty="0" smtClean="0"/>
              <a:t>, </a:t>
            </a:r>
            <a:r>
              <a:rPr lang="en-US" sz="2800" dirty="0" smtClean="0"/>
              <a:t>a structure that </a:t>
            </a:r>
            <a:r>
              <a:rPr lang="en-US" sz="2800" dirty="0" smtClean="0"/>
              <a:t>can map</a:t>
            </a:r>
            <a:r>
              <a:rPr lang="en-US" sz="2800" dirty="0" smtClean="0"/>
              <a:t> </a:t>
            </a:r>
            <a:r>
              <a:rPr lang="en-US" sz="2800" b="1" dirty="0" smtClean="0"/>
              <a:t>keys</a:t>
            </a:r>
            <a:r>
              <a:rPr lang="en-US" sz="2800" dirty="0" smtClean="0"/>
              <a:t> to </a:t>
            </a:r>
            <a:r>
              <a:rPr lang="en-US" sz="2800" b="1" dirty="0" smtClean="0"/>
              <a:t>values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 It uses hash function.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hash function transform the key into an array of index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entry in the array is called </a:t>
            </a:r>
            <a:r>
              <a:rPr lang="en-US" b="1" dirty="0" smtClean="0"/>
              <a:t>Bucket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 descr="https://upload.wikimedia.org/wikipedia/commons/thumb/7/7d/Hash_table_3_1_1_0_1_0_0_SP.svg/315px-Hash_table_3_1_1_0_1_0_0_SP.svg.pn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057400"/>
            <a:ext cx="716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">
  <a:themeElements>
    <a:clrScheme name="db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d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186</TotalTime>
  <Words>215</Words>
  <Application>Microsoft PowerPoint</Application>
  <PresentationFormat>On-screen Show (4:3)</PresentationFormat>
  <Paragraphs>84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db</vt:lpstr>
      <vt:lpstr>ADVANCED DATA STRUCTURES </vt:lpstr>
      <vt:lpstr>Contents</vt:lpstr>
      <vt:lpstr>Data Structure</vt:lpstr>
      <vt:lpstr>1. Bag</vt:lpstr>
      <vt:lpstr>Operations</vt:lpstr>
      <vt:lpstr>Application</vt:lpstr>
      <vt:lpstr>2. Hash Tables</vt:lpstr>
      <vt:lpstr>Slide 8</vt:lpstr>
      <vt:lpstr>Slide 9</vt:lpstr>
      <vt:lpstr>Operations</vt:lpstr>
      <vt:lpstr>Applications</vt:lpstr>
      <vt:lpstr>3. Trie</vt:lpstr>
      <vt:lpstr>Operations</vt:lpstr>
      <vt:lpstr>Applications</vt:lpstr>
      <vt:lpstr>Slide 15</vt:lpstr>
      <vt:lpstr>Slide 16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CONGESTION CONTROL ALGORITHMS </dc:title>
  <dc:creator>DELL</dc:creator>
  <cp:lastModifiedBy>User</cp:lastModifiedBy>
  <cp:revision>38</cp:revision>
  <dcterms:created xsi:type="dcterms:W3CDTF">2017-12-13T14:11:58Z</dcterms:created>
  <dcterms:modified xsi:type="dcterms:W3CDTF">2018-11-07T14:50:12Z</dcterms:modified>
</cp:coreProperties>
</file>