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CDFF2-74EC-4C76-86AB-0E5C3C0EF73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BB413-DAA1-4975-A604-0227BE75F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AD18B-6F04-429C-A9A2-01C5080F00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2DED3D-55BB-46D5-89BB-A16E33E5CD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42" name="Rectangle 2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91F3DE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44" name="Group 24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45" name="Rectangle 25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7" name="Rectangle 27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9" name="Rectangle 29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1" name="Rectangle 31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3" name="Rectangle 33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4" name="Rectangle 34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B70D5D-C3A4-4B36-B02C-3F72020499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1F4545-A7CB-400A-A100-9702B119C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B718F6-86D7-45F1-BB39-ECCB69F41F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402A5-C3A5-4E68-B841-74C6B695DC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677CE2-3395-4864-8431-67CDC9CBE6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3EB5A8-96D3-42D0-9648-2F46A1257F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570188-6113-4AAC-AD6A-9C25292018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4D5C1-7812-456B-9A38-AFD8B4780C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1178F9-9078-402F-8CA5-C00F065961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766A39-1904-4347-B970-38760AC931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5ECAB5"/>
                </a:solidFill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154D3E37-DA3F-455C-8893-412E6712060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152400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91F3DE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3FB58B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3FB58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12" name="Picture 16" descr="DB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81400" y="2286000"/>
            <a:ext cx="3175000" cy="4216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4419600"/>
            <a:ext cx="5410200" cy="2133600"/>
          </a:xfrm>
        </p:spPr>
        <p:txBody>
          <a:bodyPr>
            <a:noAutofit/>
          </a:bodyPr>
          <a:lstStyle/>
          <a:p>
            <a:pPr algn="r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Neena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Thomas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Bosco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College </a:t>
            </a:r>
          </a:p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Angadikadavu</a:t>
            </a: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Kannur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362200"/>
            <a:ext cx="7696200" cy="1752600"/>
          </a:xfrm>
        </p:spPr>
        <p:txBody>
          <a:bodyPr>
            <a:normAutofit/>
          </a:bodyPr>
          <a:lstStyle/>
          <a:p>
            <a:pPr algn="ctr"/>
            <a:r>
              <a:rPr sz="3600" smtClean="0">
                <a:latin typeface="Times New Roman" pitchFamily="18" charset="0"/>
                <a:cs typeface="Times New Roman" pitchFamily="18" charset="0"/>
              </a:rPr>
              <a:t>ANALYSIS OF CONGESTION CONTROL ALGORITHMS</a:t>
            </a:r>
            <a:br>
              <a:rPr sz="360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2DED3D-55BB-46D5-89BB-A16E33E5CD3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218" name="Picture 2" descr="C:\Users\DELL\Desktop\colege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x-none" sz="3100">
                <a:latin typeface="Times New Roman" pitchFamily="18" charset="0"/>
                <a:cs typeface="Times New Roman" pitchFamily="18" charset="0"/>
              </a:rPr>
              <a:t>MUTIPATH</a:t>
            </a:r>
            <a:r>
              <a:rPr lang="x-none" sz="31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ROUTING</a:t>
            </a:r>
            <a:r>
              <a:rPr lang="x-none" sz="3100" smtClean="0">
                <a:latin typeface="Times New Roman" pitchFamily="18" charset="0"/>
                <a:cs typeface="Times New Roman" pitchFamily="18" charset="0"/>
              </a:rPr>
              <a:t> ALGORITHMS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Route all traffic along a single path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congestion in “hot spots”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traffic based on flow control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Practical restriction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Establishing, maintaining, and tearing the path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Complexity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72179" y="6427113"/>
            <a:ext cx="30428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Ron Banner, ” Multipath routing algorithm(2007)”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229600" cy="38862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 favors reliability.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TCP is efficient and responsive to network congestion conditions.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sz="2800" smtClean="0">
                <a:latin typeface="Times New Roman" pitchFamily="18" charset="0"/>
                <a:cs typeface="Times New Roman" pitchFamily="18" charset="0"/>
              </a:rPr>
              <a:t>TCP CONGESTION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x-none" sz="2800" smtClean="0">
                <a:latin typeface="Times New Roman" pitchFamily="18" charset="0"/>
                <a:cs typeface="Times New Roman" pitchFamily="18" charset="0"/>
              </a:rPr>
              <a:t>CONTROL ALGORITHMS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14600" y="6477000"/>
            <a:ext cx="37000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B.Jamal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K.Sultan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,” TCP congestion control algorithm(1988)”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TCP based methods are much better than others.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provides more scalability, better throughput and loss of packet is less and provide reliability.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Y.Xia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D.Harrison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 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Kishore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Ramachandran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Arvind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Venkatesan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“Accumulation based Congestion Control (2005)”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Rate Control In Communication Networks (Journal of the Operational Research Society-1998)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Gregory G. Finn, “Congestion control in connectionless network”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Ron Banner, ” Multipath routing algorithm (2007)”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B.Jamal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K.Sultan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,” TCP congestion control algorithm (1988)”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Jon P, “Transmission Control Protocol (1981)”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V.Jacobson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“Congestion avoidance and control (1998)”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  <p:pic>
        <p:nvPicPr>
          <p:cNvPr id="1026" name="Picture 2" descr="C:\Users\DELL\Documents\Bluetooth Folder\images (1)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05000"/>
            <a:ext cx="5995987" cy="4493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is congestion 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When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“offered load” crosses certain limit, then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sharp fall in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throughput.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“when too many packets are present in the network, the performance degrades. This situation is known as congestion”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							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Tanenbaum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8229600" cy="38862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Accumulation-based congestion control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Internet congestion control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 Cast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Mutipath TCP algorithms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connectionless</a:t>
            </a: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 congestion control 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Multipath routing algorithms for congestion minimization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TCP congestion control algorithms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x-none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MECHANISMS FOR CONGESTION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76200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467600" cy="5032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 Model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possible schemes under this model is</a:t>
            </a:r>
          </a:p>
          <a:p>
            <a:pPr lvl="4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TCP  Vegas</a:t>
            </a:r>
          </a:p>
          <a:p>
            <a:pPr lvl="4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TCP Monaco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Vegas 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emphasis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on packet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delay.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Monaco provides an out-of-order receiver based accumulation estimator.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3048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800" smtClean="0">
                <a:latin typeface="Times New Roman" pitchFamily="18" charset="0"/>
                <a:cs typeface="Times New Roman" pitchFamily="18" charset="0"/>
              </a:rPr>
              <a:t>ACCUMULATION-BASED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x-none" sz="2800" smtClean="0">
                <a:latin typeface="Times New Roman" pitchFamily="18" charset="0"/>
                <a:cs typeface="Times New Roman" pitchFamily="18" charset="0"/>
              </a:rPr>
              <a:t> CONGESTION CONTROL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66800" y="6400800"/>
            <a:ext cx="7140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Y.Xia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D.Harrison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S K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Kishore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Ramachandran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Arvind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Venkatesan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“Accumulation based Congestion Control(2005)”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514600"/>
            <a:ext cx="7772400" cy="24384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Novel estimation algorithm.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based on online parameter identification technique.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in design of congestion control protocols.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sz="2800" smtClean="0">
                <a:latin typeface="Times New Roman" pitchFamily="18" charset="0"/>
                <a:cs typeface="Times New Roman" pitchFamily="18" charset="0"/>
              </a:rPr>
              <a:t>INTERNET CONGESTION CONTROL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RGDD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two design spaces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Multiple edge disjoint Steiner trees. 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Soft-state based congestion control algorithm.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Few duplicate data transmission.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x-none" sz="2800" smtClean="0">
                <a:latin typeface="Times New Roman" pitchFamily="18" charset="0"/>
                <a:cs typeface="Times New Roman" pitchFamily="18" charset="0"/>
              </a:rPr>
              <a:t> CAST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MULTIPATH TCP ALGORITHM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772400" cy="45720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proposes a fluid model.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identify the uniqueness and stability of system equilibrium.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greatly improves application performance.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multiple paths transparently.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41239" y="6477000"/>
            <a:ext cx="2797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Jon P, “Transmission Control Protocol(1981)”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7772400" cy="4572000"/>
          </a:xfrm>
        </p:spPr>
        <p:txBody>
          <a:bodyPr/>
          <a:lstStyle/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 operates from the IP layer.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model provide routing algorithm.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sz="28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CONNECTIONLESS</a:t>
            </a:r>
            <a:r>
              <a:rPr lang="x-none" sz="2800" smtClean="0">
                <a:latin typeface="Times New Roman" pitchFamily="18" charset="0"/>
                <a:cs typeface="Times New Roman" pitchFamily="18" charset="0"/>
              </a:rPr>
              <a:t> CONGESTION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x-none" sz="2800" smtClean="0">
                <a:latin typeface="Times New Roman" pitchFamily="18" charset="0"/>
                <a:cs typeface="Times New Roman" pitchFamily="18" charset="0"/>
              </a:rPr>
              <a:t>CONTROL ALGORITHM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7317" y="6520190"/>
            <a:ext cx="3894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Gregory G. Finn, “Congestion control in connectionless network”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db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d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496</TotalTime>
  <Words>439</Words>
  <Application>Microsoft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db</vt:lpstr>
      <vt:lpstr>ANALYSIS OF CONGESTION CONTROL ALGORITHMS </vt:lpstr>
      <vt:lpstr>Slide 2</vt:lpstr>
      <vt:lpstr>Slide 3</vt:lpstr>
      <vt:lpstr>Slide 4</vt:lpstr>
      <vt:lpstr> </vt:lpstr>
      <vt:lpstr>INTERNET CONGESTION CONTROL</vt:lpstr>
      <vt:lpstr>DATA CAST </vt:lpstr>
      <vt:lpstr>MULTIPATH TCP ALGORITHM</vt:lpstr>
      <vt:lpstr>A CONNECTIONLESS CONGESTION  CONTROL ALGORITHM </vt:lpstr>
      <vt:lpstr> MUTIPATH ROUTING ALGORITHMS  </vt:lpstr>
      <vt:lpstr>TCP CONGESTION  CONTROL ALGORITHMS  </vt:lpstr>
      <vt:lpstr>CONCLUSION </vt:lpstr>
      <vt:lpstr>REFERENCE</vt:lpstr>
      <vt:lpstr>Slide 14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CONGESTION CONTROL ALGORITHMS </dc:title>
  <dc:creator>DELL</dc:creator>
  <cp:lastModifiedBy>User</cp:lastModifiedBy>
  <cp:revision>59</cp:revision>
  <dcterms:created xsi:type="dcterms:W3CDTF">2017-12-13T14:11:58Z</dcterms:created>
  <dcterms:modified xsi:type="dcterms:W3CDTF">2018-03-20T02:58:19Z</dcterms:modified>
</cp:coreProperties>
</file>