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9" r:id="rId2"/>
    <p:sldId id="286" r:id="rId3"/>
    <p:sldId id="289" r:id="rId4"/>
    <p:sldId id="290" r:id="rId5"/>
    <p:sldId id="291" r:id="rId6"/>
    <p:sldId id="292" r:id="rId7"/>
    <p:sldId id="293" r:id="rId8"/>
    <p:sldId id="335" r:id="rId9"/>
    <p:sldId id="295" r:id="rId10"/>
    <p:sldId id="296" r:id="rId11"/>
    <p:sldId id="298" r:id="rId12"/>
    <p:sldId id="299" r:id="rId13"/>
    <p:sldId id="325" r:id="rId14"/>
    <p:sldId id="328" r:id="rId15"/>
    <p:sldId id="300" r:id="rId16"/>
    <p:sldId id="301" r:id="rId17"/>
    <p:sldId id="336" r:id="rId18"/>
    <p:sldId id="337" r:id="rId19"/>
    <p:sldId id="302" r:id="rId20"/>
    <p:sldId id="338" r:id="rId21"/>
    <p:sldId id="339" r:id="rId22"/>
    <p:sldId id="340" r:id="rId23"/>
    <p:sldId id="34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CDFF2-74EC-4C76-86AB-0E5C3C0EF736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BB413-DAA1-4975-A604-0227BE75F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AD18B-6F04-429C-A9A2-01C5080F00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2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3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2DED3D-55BB-46D5-89BB-A16E33E5CD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5141" name="Group 2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144" name="Group 24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145" name="Rectangle 25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7" name="Rectangle 27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8" name="Rectangle 28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49" name="Rectangle 29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0" name="Rectangle 30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1" name="Rectangle 31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8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2" name="Rectangle 32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3" name="Rectangle 33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8FD7D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154" name="Rectangle 34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5ECAB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70D5D-C3A4-4B36-B02C-3F72020499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4545-A7CB-400A-A100-9702B119C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B718F6-86D7-45F1-BB39-ECCB69F41F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402A5-C3A5-4E68-B841-74C6B695DC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677CE2-3395-4864-8431-67CDC9CBE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EB5A8-96D3-42D0-9648-2F46A1257F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570188-6113-4AAC-AD6A-9C2529201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D4D5C1-7812-456B-9A38-AFD8B4780C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1178F9-9078-402F-8CA5-C00F065961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766A39-1904-4347-B970-38760AC931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1">
                <a:solidFill>
                  <a:srgbClr val="5ECAB5"/>
                </a:solidFill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154D3E37-DA3F-455C-8893-412E6712060D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1524000"/>
            <a:ext cx="9144000" cy="546100"/>
            <a:chOff x="0" y="0"/>
            <a:chExt cx="5760" cy="344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1">
              <a:gsLst>
                <a:gs pos="0">
                  <a:srgbClr val="91F3DE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3FB58B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8FD7D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3FB58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5ECAB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1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1336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4112" name="Picture 16" descr="DB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81400" y="2286000"/>
            <a:ext cx="3175000" cy="4216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038600"/>
            <a:ext cx="5410200" cy="2133600"/>
          </a:xfrm>
        </p:spPr>
        <p:txBody>
          <a:bodyPr>
            <a:noAutofit/>
          </a:bodyPr>
          <a:lstStyle/>
          <a:p>
            <a:pPr algn="r"/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Neena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Thomas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B6GMCA2114</a:t>
            </a:r>
            <a:endParaRPr lang="en-US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Bosco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College 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Angadikadavu</a:t>
            </a:r>
          </a:p>
          <a:p>
            <a:pPr algn="r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Kannur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362200"/>
            <a:ext cx="76962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Smart Health Enquiry</a:t>
            </a:r>
            <a:r>
              <a:rPr dirty="0" smtClean="0"/>
              <a:t/>
            </a:r>
            <a:br>
              <a:rPr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2DED3D-55BB-46D5-89BB-A16E33E5CD3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218" name="Picture 2" descr="C:\Users\DELL\Desktop\colege 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"/>
            <a:ext cx="13716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Get the details about the disease without physically available to the hospitals.</a:t>
            </a:r>
          </a:p>
          <a:p>
            <a:pPr lvl="0"/>
            <a:r>
              <a:rPr lang="en-US" dirty="0" smtClean="0"/>
              <a:t>Get information about all hospitals and doctors .</a:t>
            </a:r>
          </a:p>
          <a:p>
            <a:pPr lvl="0"/>
            <a:r>
              <a:rPr lang="en-US" dirty="0" smtClean="0"/>
              <a:t>Get information for caregivers to ease the burden of caring.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Economic Feasibility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Technical Feasibility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Behavioral Feasibility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Legal Feasibility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actor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 Who will use the main functionality of the system?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Administrator, User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Who will lead support from the system and do their daily tasks?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User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Who will maintain and administrate the system?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Administrator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With which other systems, does this system need to interact?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Database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</a:rPr>
                        <a:t>Who was interest in the result produced by the system?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Administrator, User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Two actors are there</a:t>
            </a:r>
          </a:p>
          <a:p>
            <a:pPr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Admin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352800"/>
            <a:ext cx="8229600" cy="1371600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6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25709" y="0"/>
            <a:ext cx="4818091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2462" y="0"/>
            <a:ext cx="416413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5" name="Content Placeholder 4" descr="admin 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229600" cy="4648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user a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295400"/>
            <a:ext cx="7543799" cy="4724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5" descr="seque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1447800"/>
            <a:ext cx="2505279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smart health enquiry </a:t>
            </a:r>
            <a:r>
              <a:rPr lang="en-US" dirty="0" smtClean="0"/>
              <a:t>is an android application that helps users to submit their problem about health. </a:t>
            </a:r>
          </a:p>
          <a:p>
            <a:endParaRPr lang="en-US" dirty="0" smtClean="0"/>
          </a:p>
          <a:p>
            <a:r>
              <a:rPr lang="en-US" dirty="0" smtClean="0"/>
              <a:t>The users can ask any questions or query related to that disease without physically available to the hospitals.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         : Pentium or higher version (32bit/64bit) Processor </a:t>
            </a:r>
          </a:p>
          <a:p>
            <a:r>
              <a:rPr lang="en-US" dirty="0" smtClean="0"/>
              <a:t>RAM                : 1GB and Above</a:t>
            </a:r>
          </a:p>
          <a:p>
            <a:r>
              <a:rPr lang="en-US" dirty="0" smtClean="0"/>
              <a:t>Keyboard          : Standard Keyboard with 104 keys</a:t>
            </a:r>
          </a:p>
          <a:p>
            <a:r>
              <a:rPr lang="en-US" dirty="0" smtClean="0"/>
              <a:t>Mouse               : Standard Mouse with 3 buttons</a:t>
            </a:r>
          </a:p>
          <a:p>
            <a:r>
              <a:rPr lang="en-US" dirty="0" smtClean="0"/>
              <a:t>Monitor             : Display Panel (1366*768)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	: c#, java</a:t>
            </a:r>
          </a:p>
          <a:p>
            <a:r>
              <a:rPr lang="en-US" dirty="0" smtClean="0"/>
              <a:t>DBMS				: </a:t>
            </a:r>
            <a:r>
              <a:rPr lang="en-US" dirty="0" err="1" smtClean="0"/>
              <a:t>sql</a:t>
            </a:r>
            <a:r>
              <a:rPr lang="en-US" dirty="0" smtClean="0"/>
              <a:t> server 2014</a:t>
            </a:r>
          </a:p>
          <a:p>
            <a:r>
              <a:rPr lang="x-none" smtClean="0"/>
              <a:t>Software’s used   		: Microsoft visual Studio 2013</a:t>
            </a:r>
            <a:endParaRPr lang="en-US" dirty="0" smtClean="0"/>
          </a:p>
          <a:p>
            <a:r>
              <a:rPr lang="x-none" smtClean="0"/>
              <a:t>Operating System		 : Windows 8</a:t>
            </a:r>
            <a:endParaRPr lang="en-US" dirty="0" smtClean="0"/>
          </a:p>
          <a:p>
            <a:r>
              <a:rPr lang="x-none" smtClean="0"/>
              <a:t>Platform			: Android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</a:t>
            </a:r>
            <a:r>
              <a:rPr lang="en-US" dirty="0" err="1" smtClean="0"/>
              <a:t>Diagaram</a:t>
            </a:r>
            <a:endParaRPr lang="en-US" dirty="0"/>
          </a:p>
        </p:txBody>
      </p:sp>
      <p:pic>
        <p:nvPicPr>
          <p:cNvPr id="5" name="Content Placeholder 4" descr="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33600"/>
            <a:ext cx="7636265" cy="4343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371600"/>
          </a:xfrm>
        </p:spPr>
        <p:txBody>
          <a:bodyPr/>
          <a:lstStyle/>
          <a:p>
            <a:r>
              <a:rPr lang="en-US" dirty="0" smtClean="0"/>
              <a:t>SYSTEM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REQUIREMENT GATHERING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Questionnaire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Interview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Site Visit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Website visit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Gyant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Cancer </a:t>
            </a:r>
            <a:r>
              <a:rPr lang="en-US" dirty="0" err="1" smtClean="0"/>
              <a:t>chatbot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Your.md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Infermedica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existing system, if the patients having any symptoms or disease they want to go to a hospital and consult a doctor.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Sometimes people are interested in self treatment.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People are not always ready with consulting a doctor.</a:t>
            </a:r>
          </a:p>
          <a:p>
            <a:pPr lvl="0"/>
            <a:r>
              <a:rPr lang="en-US" dirty="0" smtClean="0"/>
              <a:t>People are not aware of symptoms and treatment</a:t>
            </a:r>
          </a:p>
          <a:p>
            <a:pPr lvl="0"/>
            <a:r>
              <a:rPr lang="en-US" dirty="0" smtClean="0"/>
              <a:t>Sometimes the consulting doctor may not be the right doctor for patient.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Time consuming to consult with right doctor.</a:t>
            </a:r>
          </a:p>
          <a:p>
            <a:pPr lvl="0"/>
            <a:r>
              <a:rPr lang="en-US" dirty="0" smtClean="0"/>
              <a:t>People are not aware of all hospitals and doctors.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smart health enquiry is an android application that helps users to submit their problem about health. </a:t>
            </a:r>
          </a:p>
          <a:p>
            <a:r>
              <a:rPr lang="en-US" dirty="0" smtClean="0"/>
              <a:t> users report the symptoms of their illness to the app, which checks them against a database of diseases using speech recognition, and then offers an appropriate course of action.  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718F6-86D7-45F1-BB39-ECCB69F41F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db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d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2414</TotalTime>
  <Words>343</Words>
  <Application>Microsoft Office PowerPoint</Application>
  <PresentationFormat>On-screen Show (4:3)</PresentationFormat>
  <Paragraphs>114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db</vt:lpstr>
      <vt:lpstr>Smart Health Enquiry </vt:lpstr>
      <vt:lpstr>INTRODUCTION</vt:lpstr>
      <vt:lpstr>SYSTEM ANALYSIS</vt:lpstr>
      <vt:lpstr>      REQUIREMENT GATHERING     </vt:lpstr>
      <vt:lpstr>Apps</vt:lpstr>
      <vt:lpstr>Existing System</vt:lpstr>
      <vt:lpstr>Problem with existing system</vt:lpstr>
      <vt:lpstr>Slide 8</vt:lpstr>
      <vt:lpstr>Proposed System</vt:lpstr>
      <vt:lpstr>Advantages of proposed system</vt:lpstr>
      <vt:lpstr>Feasibility study</vt:lpstr>
      <vt:lpstr>Identification of actor</vt:lpstr>
      <vt:lpstr>Slide 13</vt:lpstr>
      <vt:lpstr>Use case diagram</vt:lpstr>
      <vt:lpstr>Slide 15</vt:lpstr>
      <vt:lpstr>User</vt:lpstr>
      <vt:lpstr>Activity Diagram</vt:lpstr>
      <vt:lpstr>Slide 18</vt:lpstr>
      <vt:lpstr>Sequence diagram</vt:lpstr>
      <vt:lpstr>Slide 20</vt:lpstr>
      <vt:lpstr>Software requirement</vt:lpstr>
      <vt:lpstr>ER Diagaram</vt:lpstr>
      <vt:lpstr>Slide 23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CONGESTION CONTROL ALGORITHMS </dc:title>
  <dc:creator>DELL</dc:creator>
  <cp:lastModifiedBy>User</cp:lastModifiedBy>
  <cp:revision>89</cp:revision>
  <dcterms:created xsi:type="dcterms:W3CDTF">2017-12-13T14:11:58Z</dcterms:created>
  <dcterms:modified xsi:type="dcterms:W3CDTF">2019-04-24T17:48:02Z</dcterms:modified>
</cp:coreProperties>
</file>