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5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120DA6-71E4-43A3-906B-C883BA276A1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33FA303C-392A-4A45-9F00-D645E710E0E3}">
      <dgm:prSet phldrT="[Text]"/>
      <dgm:spPr/>
      <dgm:t>
        <a:bodyPr/>
        <a:lstStyle/>
        <a:p>
          <a:pPr algn="l"/>
          <a:r>
            <a:rPr lang="en-IN" b="1" i="0" dirty="0"/>
            <a:t>High Quality Web &amp; Mobile App Development</a:t>
          </a:r>
          <a:endParaRPr lang="en-IN" dirty="0"/>
        </a:p>
      </dgm:t>
    </dgm:pt>
    <dgm:pt modelId="{808EE7C2-F187-4008-9F3A-80EAA755717B}" type="parTrans" cxnId="{0DE09234-31FA-4B83-8138-A6E0FC413A55}">
      <dgm:prSet/>
      <dgm:spPr/>
      <dgm:t>
        <a:bodyPr/>
        <a:lstStyle/>
        <a:p>
          <a:pPr algn="l"/>
          <a:endParaRPr lang="en-IN"/>
        </a:p>
      </dgm:t>
    </dgm:pt>
    <dgm:pt modelId="{51FD4FC2-210D-495C-A78B-EA3E8527F68C}" type="sibTrans" cxnId="{0DE09234-31FA-4B83-8138-A6E0FC413A55}">
      <dgm:prSet/>
      <dgm:spPr/>
      <dgm:t>
        <a:bodyPr/>
        <a:lstStyle/>
        <a:p>
          <a:pPr algn="l"/>
          <a:endParaRPr lang="en-IN"/>
        </a:p>
      </dgm:t>
    </dgm:pt>
    <dgm:pt modelId="{5C4F2AE8-7911-4BBF-82A1-0060AEE0244C}">
      <dgm:prSet phldrT="[Text]"/>
      <dgm:spPr/>
      <dgm:t>
        <a:bodyPr/>
        <a:lstStyle/>
        <a:p>
          <a:pPr algn="l"/>
          <a:r>
            <a:rPr lang="en-IN" b="1" i="0" dirty="0"/>
            <a:t>Integrity &amp; Transparency</a:t>
          </a:r>
          <a:endParaRPr lang="en-IN" dirty="0"/>
        </a:p>
      </dgm:t>
    </dgm:pt>
    <dgm:pt modelId="{E8E1CE40-1580-41EA-B321-2EBF9892B625}" type="parTrans" cxnId="{86D7B2C0-3290-486D-B8DE-78C33B50B4EC}">
      <dgm:prSet/>
      <dgm:spPr/>
      <dgm:t>
        <a:bodyPr/>
        <a:lstStyle/>
        <a:p>
          <a:pPr algn="l"/>
          <a:endParaRPr lang="en-IN"/>
        </a:p>
      </dgm:t>
    </dgm:pt>
    <dgm:pt modelId="{68B3F047-FF20-4B26-8D23-8961622A6A64}" type="sibTrans" cxnId="{86D7B2C0-3290-486D-B8DE-78C33B50B4EC}">
      <dgm:prSet/>
      <dgm:spPr/>
      <dgm:t>
        <a:bodyPr/>
        <a:lstStyle/>
        <a:p>
          <a:pPr algn="l"/>
          <a:endParaRPr lang="en-IN"/>
        </a:p>
      </dgm:t>
    </dgm:pt>
    <dgm:pt modelId="{5D024C38-0150-4B7A-9D2A-839E1DB42BDB}">
      <dgm:prSet phldrT="[Text]"/>
      <dgm:spPr/>
      <dgm:t>
        <a:bodyPr/>
        <a:lstStyle/>
        <a:p>
          <a:pPr algn="l"/>
          <a:r>
            <a:rPr lang="en-IN" b="1" i="0" dirty="0"/>
            <a:t>24\7 Support</a:t>
          </a:r>
        </a:p>
      </dgm:t>
    </dgm:pt>
    <dgm:pt modelId="{4103502D-AE2C-43AE-A83E-2B398904B5B0}" type="parTrans" cxnId="{0244EB7C-9BD9-4859-837D-E5957A2ECBED}">
      <dgm:prSet/>
      <dgm:spPr/>
      <dgm:t>
        <a:bodyPr/>
        <a:lstStyle/>
        <a:p>
          <a:pPr algn="l"/>
          <a:endParaRPr lang="en-IN"/>
        </a:p>
      </dgm:t>
    </dgm:pt>
    <dgm:pt modelId="{AD41B37B-C789-4373-9ADB-11C55EB4E7CB}" type="sibTrans" cxnId="{0244EB7C-9BD9-4859-837D-E5957A2ECBED}">
      <dgm:prSet/>
      <dgm:spPr/>
      <dgm:t>
        <a:bodyPr/>
        <a:lstStyle/>
        <a:p>
          <a:pPr algn="l"/>
          <a:endParaRPr lang="en-IN"/>
        </a:p>
      </dgm:t>
    </dgm:pt>
    <dgm:pt modelId="{CF38FAA0-B978-4F57-A2C0-A5089BE6F218}">
      <dgm:prSet phldrT="[Text]"/>
      <dgm:spPr/>
      <dgm:t>
        <a:bodyPr/>
        <a:lstStyle/>
        <a:p>
          <a:pPr algn="l"/>
          <a:r>
            <a:rPr lang="en-IN" b="1" i="0" dirty="0"/>
            <a:t>Constant Communication with Clients</a:t>
          </a:r>
        </a:p>
      </dgm:t>
    </dgm:pt>
    <dgm:pt modelId="{38D4C8B2-54D0-4C8F-AC20-91B1424F2B7B}" type="sibTrans" cxnId="{C2C14DFB-5D05-4B8D-884C-477B7104C405}">
      <dgm:prSet/>
      <dgm:spPr/>
      <dgm:t>
        <a:bodyPr/>
        <a:lstStyle/>
        <a:p>
          <a:pPr algn="l"/>
          <a:endParaRPr lang="en-IN"/>
        </a:p>
      </dgm:t>
    </dgm:pt>
    <dgm:pt modelId="{1F6871AB-F839-4E49-8A03-C01775155612}" type="parTrans" cxnId="{C2C14DFB-5D05-4B8D-884C-477B7104C405}">
      <dgm:prSet/>
      <dgm:spPr/>
      <dgm:t>
        <a:bodyPr/>
        <a:lstStyle/>
        <a:p>
          <a:pPr algn="l"/>
          <a:endParaRPr lang="en-IN"/>
        </a:p>
      </dgm:t>
    </dgm:pt>
    <dgm:pt modelId="{70949F31-C0A9-47F8-A189-3107EEEB0FF2}">
      <dgm:prSet phldrT="[Text]"/>
      <dgm:spPr/>
      <dgm:t>
        <a:bodyPr/>
        <a:lstStyle/>
        <a:p>
          <a:pPr algn="l"/>
          <a:r>
            <a:rPr lang="en-IN" b="1" i="0"/>
            <a:t>Dedicated Team Work</a:t>
          </a:r>
          <a:endParaRPr lang="en-IN" b="1" i="0" dirty="0"/>
        </a:p>
      </dgm:t>
    </dgm:pt>
    <dgm:pt modelId="{B32E576D-0337-4EDA-8BEF-7ED71BA9DF06}" type="parTrans" cxnId="{62E0A364-EB64-44A5-BE38-70038B7187CF}">
      <dgm:prSet/>
      <dgm:spPr/>
      <dgm:t>
        <a:bodyPr/>
        <a:lstStyle/>
        <a:p>
          <a:pPr algn="l"/>
          <a:endParaRPr lang="en-IN"/>
        </a:p>
      </dgm:t>
    </dgm:pt>
    <dgm:pt modelId="{0FCC3523-0B1B-402B-810F-8AF86935FD06}" type="sibTrans" cxnId="{62E0A364-EB64-44A5-BE38-70038B7187CF}">
      <dgm:prSet/>
      <dgm:spPr/>
      <dgm:t>
        <a:bodyPr/>
        <a:lstStyle/>
        <a:p>
          <a:pPr algn="l"/>
          <a:endParaRPr lang="en-IN"/>
        </a:p>
      </dgm:t>
    </dgm:pt>
    <dgm:pt modelId="{F3D82DC3-FED5-4B49-9AA5-363D565E94BC}">
      <dgm:prSet phldrT="[Text]"/>
      <dgm:spPr/>
      <dgm:t>
        <a:bodyPr/>
        <a:lstStyle/>
        <a:p>
          <a:pPr algn="l">
            <a:buClrTx/>
            <a:buSzTx/>
            <a:buFont typeface="Arial" panose="020B0604020202020204" pitchFamily="34" charset="0"/>
            <a:buChar char="•"/>
          </a:pPr>
          <a:r>
            <a:rPr lang="en-IN" b="1" i="0"/>
            <a:t>Focus on Target Audience</a:t>
          </a:r>
          <a:endParaRPr lang="en-IN" b="1" i="0" dirty="0"/>
        </a:p>
      </dgm:t>
    </dgm:pt>
    <dgm:pt modelId="{19C3E6E3-7F0C-4D66-A809-C64C67AD0958}" type="parTrans" cxnId="{7C85013D-6542-4621-9B5C-DF3A15EE225C}">
      <dgm:prSet/>
      <dgm:spPr/>
      <dgm:t>
        <a:bodyPr/>
        <a:lstStyle/>
        <a:p>
          <a:pPr algn="l"/>
          <a:endParaRPr lang="en-IN"/>
        </a:p>
      </dgm:t>
    </dgm:pt>
    <dgm:pt modelId="{3FD59437-99AD-4044-A85F-54FFDB46295E}" type="sibTrans" cxnId="{7C85013D-6542-4621-9B5C-DF3A15EE225C}">
      <dgm:prSet/>
      <dgm:spPr/>
      <dgm:t>
        <a:bodyPr/>
        <a:lstStyle/>
        <a:p>
          <a:pPr algn="l"/>
          <a:endParaRPr lang="en-IN"/>
        </a:p>
      </dgm:t>
    </dgm:pt>
    <dgm:pt modelId="{1C750462-2094-488B-8F47-1967ABA087F8}" type="pres">
      <dgm:prSet presAssocID="{06120DA6-71E4-43A3-906B-C883BA276A16}" presName="Name0" presStyleCnt="0">
        <dgm:presLayoutVars>
          <dgm:chMax val="7"/>
          <dgm:chPref val="7"/>
          <dgm:dir/>
        </dgm:presLayoutVars>
      </dgm:prSet>
      <dgm:spPr/>
    </dgm:pt>
    <dgm:pt modelId="{309CCF88-FB55-4031-915E-B2ADAC7C5C30}" type="pres">
      <dgm:prSet presAssocID="{06120DA6-71E4-43A3-906B-C883BA276A16}" presName="Name1" presStyleCnt="0"/>
      <dgm:spPr/>
    </dgm:pt>
    <dgm:pt modelId="{0219F4A5-D959-44BD-AFE6-775613F26FC2}" type="pres">
      <dgm:prSet presAssocID="{06120DA6-71E4-43A3-906B-C883BA276A16}" presName="cycle" presStyleCnt="0"/>
      <dgm:spPr/>
    </dgm:pt>
    <dgm:pt modelId="{4AA7ABF1-3493-42DC-A838-34E37799844B}" type="pres">
      <dgm:prSet presAssocID="{06120DA6-71E4-43A3-906B-C883BA276A16}" presName="srcNode" presStyleLbl="node1" presStyleIdx="0" presStyleCnt="6"/>
      <dgm:spPr/>
    </dgm:pt>
    <dgm:pt modelId="{F76088BB-EF3E-45FF-A1C2-3BBB53F913A5}" type="pres">
      <dgm:prSet presAssocID="{06120DA6-71E4-43A3-906B-C883BA276A16}" presName="conn" presStyleLbl="parChTrans1D2" presStyleIdx="0" presStyleCnt="1"/>
      <dgm:spPr/>
    </dgm:pt>
    <dgm:pt modelId="{874FEA92-F876-4F68-84D9-6AD4AE742035}" type="pres">
      <dgm:prSet presAssocID="{06120DA6-71E4-43A3-906B-C883BA276A16}" presName="extraNode" presStyleLbl="node1" presStyleIdx="0" presStyleCnt="6"/>
      <dgm:spPr/>
    </dgm:pt>
    <dgm:pt modelId="{4E99AC1F-9A0E-42FB-841A-FC500E1265A9}" type="pres">
      <dgm:prSet presAssocID="{06120DA6-71E4-43A3-906B-C883BA276A16}" presName="dstNode" presStyleLbl="node1" presStyleIdx="0" presStyleCnt="6"/>
      <dgm:spPr/>
    </dgm:pt>
    <dgm:pt modelId="{985CD17D-4F7B-4294-B1C7-7AACC47E5D1D}" type="pres">
      <dgm:prSet presAssocID="{33FA303C-392A-4A45-9F00-D645E710E0E3}" presName="text_1" presStyleLbl="node1" presStyleIdx="0" presStyleCnt="6">
        <dgm:presLayoutVars>
          <dgm:bulletEnabled val="1"/>
        </dgm:presLayoutVars>
      </dgm:prSet>
      <dgm:spPr/>
    </dgm:pt>
    <dgm:pt modelId="{371CAC45-0CB6-4FCD-A732-2E18BCA63C9A}" type="pres">
      <dgm:prSet presAssocID="{33FA303C-392A-4A45-9F00-D645E710E0E3}" presName="accent_1" presStyleCnt="0"/>
      <dgm:spPr/>
    </dgm:pt>
    <dgm:pt modelId="{60D51B0D-CBB1-4A51-BA90-418A340EEFF6}" type="pres">
      <dgm:prSet presAssocID="{33FA303C-392A-4A45-9F00-D645E710E0E3}" presName="accentRepeatNode" presStyleLbl="solidFgAcc1" presStyleIdx="0" presStyleCnt="6"/>
      <dgm:spPr/>
    </dgm:pt>
    <dgm:pt modelId="{997B623B-795E-42AB-BC4A-FB03BC205AFA}" type="pres">
      <dgm:prSet presAssocID="{5C4F2AE8-7911-4BBF-82A1-0060AEE0244C}" presName="text_2" presStyleLbl="node1" presStyleIdx="1" presStyleCnt="6">
        <dgm:presLayoutVars>
          <dgm:bulletEnabled val="1"/>
        </dgm:presLayoutVars>
      </dgm:prSet>
      <dgm:spPr/>
    </dgm:pt>
    <dgm:pt modelId="{804E7A17-BBFB-43AE-81F4-1A01981340CC}" type="pres">
      <dgm:prSet presAssocID="{5C4F2AE8-7911-4BBF-82A1-0060AEE0244C}" presName="accent_2" presStyleCnt="0"/>
      <dgm:spPr/>
    </dgm:pt>
    <dgm:pt modelId="{95F90DEA-84B3-4700-9DA3-7B1B9BDDF690}" type="pres">
      <dgm:prSet presAssocID="{5C4F2AE8-7911-4BBF-82A1-0060AEE0244C}" presName="accentRepeatNode" presStyleLbl="solidFgAcc1" presStyleIdx="1" presStyleCnt="6"/>
      <dgm:spPr/>
    </dgm:pt>
    <dgm:pt modelId="{7AE880B0-EE50-4EB0-87A5-DAB45C7A51F6}" type="pres">
      <dgm:prSet presAssocID="{5D024C38-0150-4B7A-9D2A-839E1DB42BDB}" presName="text_3" presStyleLbl="node1" presStyleIdx="2" presStyleCnt="6">
        <dgm:presLayoutVars>
          <dgm:bulletEnabled val="1"/>
        </dgm:presLayoutVars>
      </dgm:prSet>
      <dgm:spPr/>
    </dgm:pt>
    <dgm:pt modelId="{D43A8923-1C90-44E8-B25D-B740D78340B2}" type="pres">
      <dgm:prSet presAssocID="{5D024C38-0150-4B7A-9D2A-839E1DB42BDB}" presName="accent_3" presStyleCnt="0"/>
      <dgm:spPr/>
    </dgm:pt>
    <dgm:pt modelId="{3E5BCD15-0521-4707-9767-8597CAAA4B07}" type="pres">
      <dgm:prSet presAssocID="{5D024C38-0150-4B7A-9D2A-839E1DB42BDB}" presName="accentRepeatNode" presStyleLbl="solidFgAcc1" presStyleIdx="2" presStyleCnt="6"/>
      <dgm:spPr/>
    </dgm:pt>
    <dgm:pt modelId="{69A5AFF8-EFC8-4213-9258-07F9D4E4EA8D}" type="pres">
      <dgm:prSet presAssocID="{70949F31-C0A9-47F8-A189-3107EEEB0FF2}" presName="text_4" presStyleLbl="node1" presStyleIdx="3" presStyleCnt="6">
        <dgm:presLayoutVars>
          <dgm:bulletEnabled val="1"/>
        </dgm:presLayoutVars>
      </dgm:prSet>
      <dgm:spPr/>
    </dgm:pt>
    <dgm:pt modelId="{D49149EA-B387-4531-AE3A-B382697151D0}" type="pres">
      <dgm:prSet presAssocID="{70949F31-C0A9-47F8-A189-3107EEEB0FF2}" presName="accent_4" presStyleCnt="0"/>
      <dgm:spPr/>
    </dgm:pt>
    <dgm:pt modelId="{E9976493-C680-427E-AF2B-9ECE16BD3578}" type="pres">
      <dgm:prSet presAssocID="{70949F31-C0A9-47F8-A189-3107EEEB0FF2}" presName="accentRepeatNode" presStyleLbl="solidFgAcc1" presStyleIdx="3" presStyleCnt="6"/>
      <dgm:spPr/>
    </dgm:pt>
    <dgm:pt modelId="{7EAA73D3-B48D-46B0-A96A-8C50BB653B21}" type="pres">
      <dgm:prSet presAssocID="{F3D82DC3-FED5-4B49-9AA5-363D565E94BC}" presName="text_5" presStyleLbl="node1" presStyleIdx="4" presStyleCnt="6">
        <dgm:presLayoutVars>
          <dgm:bulletEnabled val="1"/>
        </dgm:presLayoutVars>
      </dgm:prSet>
      <dgm:spPr/>
    </dgm:pt>
    <dgm:pt modelId="{CEC73235-6CE4-4E1C-A3FC-018A97C86A8D}" type="pres">
      <dgm:prSet presAssocID="{F3D82DC3-FED5-4B49-9AA5-363D565E94BC}" presName="accent_5" presStyleCnt="0"/>
      <dgm:spPr/>
    </dgm:pt>
    <dgm:pt modelId="{CA32EC8E-CCD7-4A02-813F-A66381B668E6}" type="pres">
      <dgm:prSet presAssocID="{F3D82DC3-FED5-4B49-9AA5-363D565E94BC}" presName="accentRepeatNode" presStyleLbl="solidFgAcc1" presStyleIdx="4" presStyleCnt="6"/>
      <dgm:spPr/>
    </dgm:pt>
    <dgm:pt modelId="{FA45EB96-5EEE-46BC-AC0D-F60D998A48D0}" type="pres">
      <dgm:prSet presAssocID="{CF38FAA0-B978-4F57-A2C0-A5089BE6F218}" presName="text_6" presStyleLbl="node1" presStyleIdx="5" presStyleCnt="6">
        <dgm:presLayoutVars>
          <dgm:bulletEnabled val="1"/>
        </dgm:presLayoutVars>
      </dgm:prSet>
      <dgm:spPr/>
    </dgm:pt>
    <dgm:pt modelId="{8538E443-0528-48C1-BE9C-2BF7C97F328C}" type="pres">
      <dgm:prSet presAssocID="{CF38FAA0-B978-4F57-A2C0-A5089BE6F218}" presName="accent_6" presStyleCnt="0"/>
      <dgm:spPr/>
    </dgm:pt>
    <dgm:pt modelId="{3CE1D9D3-4971-43CF-83E7-8C6801E29F28}" type="pres">
      <dgm:prSet presAssocID="{CF38FAA0-B978-4F57-A2C0-A5089BE6F218}" presName="accentRepeatNode" presStyleLbl="solidFgAcc1" presStyleIdx="5" presStyleCnt="6"/>
      <dgm:spPr/>
    </dgm:pt>
  </dgm:ptLst>
  <dgm:cxnLst>
    <dgm:cxn modelId="{C2A7C000-8E55-41D8-B0F4-05D29511B9F7}" type="presOf" srcId="{5C4F2AE8-7911-4BBF-82A1-0060AEE0244C}" destId="{997B623B-795E-42AB-BC4A-FB03BC205AFA}" srcOrd="0" destOrd="0" presId="urn:microsoft.com/office/officeart/2008/layout/VerticalCurvedList"/>
    <dgm:cxn modelId="{DB344A23-653D-48DC-8AD8-3BE8B42AE0BB}" type="presOf" srcId="{51FD4FC2-210D-495C-A78B-EA3E8527F68C}" destId="{F76088BB-EF3E-45FF-A1C2-3BBB53F913A5}" srcOrd="0" destOrd="0" presId="urn:microsoft.com/office/officeart/2008/layout/VerticalCurvedList"/>
    <dgm:cxn modelId="{0DE09234-31FA-4B83-8138-A6E0FC413A55}" srcId="{06120DA6-71E4-43A3-906B-C883BA276A16}" destId="{33FA303C-392A-4A45-9F00-D645E710E0E3}" srcOrd="0" destOrd="0" parTransId="{808EE7C2-F187-4008-9F3A-80EAA755717B}" sibTransId="{51FD4FC2-210D-495C-A78B-EA3E8527F68C}"/>
    <dgm:cxn modelId="{7C85013D-6542-4621-9B5C-DF3A15EE225C}" srcId="{06120DA6-71E4-43A3-906B-C883BA276A16}" destId="{F3D82DC3-FED5-4B49-9AA5-363D565E94BC}" srcOrd="4" destOrd="0" parTransId="{19C3E6E3-7F0C-4D66-A809-C64C67AD0958}" sibTransId="{3FD59437-99AD-4044-A85F-54FFDB46295E}"/>
    <dgm:cxn modelId="{62E0A364-EB64-44A5-BE38-70038B7187CF}" srcId="{06120DA6-71E4-43A3-906B-C883BA276A16}" destId="{70949F31-C0A9-47F8-A189-3107EEEB0FF2}" srcOrd="3" destOrd="0" parTransId="{B32E576D-0337-4EDA-8BEF-7ED71BA9DF06}" sibTransId="{0FCC3523-0B1B-402B-810F-8AF86935FD06}"/>
    <dgm:cxn modelId="{FB449A67-A715-4570-9E57-D8279D69D41A}" type="presOf" srcId="{70949F31-C0A9-47F8-A189-3107EEEB0FF2}" destId="{69A5AFF8-EFC8-4213-9258-07F9D4E4EA8D}" srcOrd="0" destOrd="0" presId="urn:microsoft.com/office/officeart/2008/layout/VerticalCurvedList"/>
    <dgm:cxn modelId="{F7AA1868-7B51-43F8-A621-D85169D9C8FA}" type="presOf" srcId="{06120DA6-71E4-43A3-906B-C883BA276A16}" destId="{1C750462-2094-488B-8F47-1967ABA087F8}" srcOrd="0" destOrd="0" presId="urn:microsoft.com/office/officeart/2008/layout/VerticalCurvedList"/>
    <dgm:cxn modelId="{0244EB7C-9BD9-4859-837D-E5957A2ECBED}" srcId="{06120DA6-71E4-43A3-906B-C883BA276A16}" destId="{5D024C38-0150-4B7A-9D2A-839E1DB42BDB}" srcOrd="2" destOrd="0" parTransId="{4103502D-AE2C-43AE-A83E-2B398904B5B0}" sibTransId="{AD41B37B-C789-4373-9ADB-11C55EB4E7CB}"/>
    <dgm:cxn modelId="{0BCF62B0-94A0-4C50-9CE1-DA28833E657D}" type="presOf" srcId="{5D024C38-0150-4B7A-9D2A-839E1DB42BDB}" destId="{7AE880B0-EE50-4EB0-87A5-DAB45C7A51F6}" srcOrd="0" destOrd="0" presId="urn:microsoft.com/office/officeart/2008/layout/VerticalCurvedList"/>
    <dgm:cxn modelId="{23B6ADB5-B7FC-421E-91A6-228CE6421A1D}" type="presOf" srcId="{33FA303C-392A-4A45-9F00-D645E710E0E3}" destId="{985CD17D-4F7B-4294-B1C7-7AACC47E5D1D}" srcOrd="0" destOrd="0" presId="urn:microsoft.com/office/officeart/2008/layout/VerticalCurvedList"/>
    <dgm:cxn modelId="{86D7B2C0-3290-486D-B8DE-78C33B50B4EC}" srcId="{06120DA6-71E4-43A3-906B-C883BA276A16}" destId="{5C4F2AE8-7911-4BBF-82A1-0060AEE0244C}" srcOrd="1" destOrd="0" parTransId="{E8E1CE40-1580-41EA-B321-2EBF9892B625}" sibTransId="{68B3F047-FF20-4B26-8D23-8961622A6A64}"/>
    <dgm:cxn modelId="{729E3FC2-3127-4A19-8D84-6F4B01CE635E}" type="presOf" srcId="{CF38FAA0-B978-4F57-A2C0-A5089BE6F218}" destId="{FA45EB96-5EEE-46BC-AC0D-F60D998A48D0}" srcOrd="0" destOrd="0" presId="urn:microsoft.com/office/officeart/2008/layout/VerticalCurvedList"/>
    <dgm:cxn modelId="{E45C49CB-BFB8-43DB-9A0B-E3B5B112FA8F}" type="presOf" srcId="{F3D82DC3-FED5-4B49-9AA5-363D565E94BC}" destId="{7EAA73D3-B48D-46B0-A96A-8C50BB653B21}" srcOrd="0" destOrd="0" presId="urn:microsoft.com/office/officeart/2008/layout/VerticalCurvedList"/>
    <dgm:cxn modelId="{C2C14DFB-5D05-4B8D-884C-477B7104C405}" srcId="{06120DA6-71E4-43A3-906B-C883BA276A16}" destId="{CF38FAA0-B978-4F57-A2C0-A5089BE6F218}" srcOrd="5" destOrd="0" parTransId="{1F6871AB-F839-4E49-8A03-C01775155612}" sibTransId="{38D4C8B2-54D0-4C8F-AC20-91B1424F2B7B}"/>
    <dgm:cxn modelId="{207107E7-FFB5-4F8D-91A3-18C735EBDA6C}" type="presParOf" srcId="{1C750462-2094-488B-8F47-1967ABA087F8}" destId="{309CCF88-FB55-4031-915E-B2ADAC7C5C30}" srcOrd="0" destOrd="0" presId="urn:microsoft.com/office/officeart/2008/layout/VerticalCurvedList"/>
    <dgm:cxn modelId="{CE649E17-86D9-46FC-B270-F1D71699B460}" type="presParOf" srcId="{309CCF88-FB55-4031-915E-B2ADAC7C5C30}" destId="{0219F4A5-D959-44BD-AFE6-775613F26FC2}" srcOrd="0" destOrd="0" presId="urn:microsoft.com/office/officeart/2008/layout/VerticalCurvedList"/>
    <dgm:cxn modelId="{0F5A1BA4-99F3-4A65-8592-DB92A7A64E2E}" type="presParOf" srcId="{0219F4A5-D959-44BD-AFE6-775613F26FC2}" destId="{4AA7ABF1-3493-42DC-A838-34E37799844B}" srcOrd="0" destOrd="0" presId="urn:microsoft.com/office/officeart/2008/layout/VerticalCurvedList"/>
    <dgm:cxn modelId="{6E042A99-90E8-4473-8ECE-D895117A7D74}" type="presParOf" srcId="{0219F4A5-D959-44BD-AFE6-775613F26FC2}" destId="{F76088BB-EF3E-45FF-A1C2-3BBB53F913A5}" srcOrd="1" destOrd="0" presId="urn:microsoft.com/office/officeart/2008/layout/VerticalCurvedList"/>
    <dgm:cxn modelId="{79B8ADBD-EAC9-4404-BDA0-281F4B78FCCF}" type="presParOf" srcId="{0219F4A5-D959-44BD-AFE6-775613F26FC2}" destId="{874FEA92-F876-4F68-84D9-6AD4AE742035}" srcOrd="2" destOrd="0" presId="urn:microsoft.com/office/officeart/2008/layout/VerticalCurvedList"/>
    <dgm:cxn modelId="{5A1F00F9-627C-4EC5-A62E-F864AD10B819}" type="presParOf" srcId="{0219F4A5-D959-44BD-AFE6-775613F26FC2}" destId="{4E99AC1F-9A0E-42FB-841A-FC500E1265A9}" srcOrd="3" destOrd="0" presId="urn:microsoft.com/office/officeart/2008/layout/VerticalCurvedList"/>
    <dgm:cxn modelId="{5A5E5345-9C06-4F42-8A04-213ED6116C32}" type="presParOf" srcId="{309CCF88-FB55-4031-915E-B2ADAC7C5C30}" destId="{985CD17D-4F7B-4294-B1C7-7AACC47E5D1D}" srcOrd="1" destOrd="0" presId="urn:microsoft.com/office/officeart/2008/layout/VerticalCurvedList"/>
    <dgm:cxn modelId="{EB6BD853-32AB-49E8-AB28-65800B5A0088}" type="presParOf" srcId="{309CCF88-FB55-4031-915E-B2ADAC7C5C30}" destId="{371CAC45-0CB6-4FCD-A732-2E18BCA63C9A}" srcOrd="2" destOrd="0" presId="urn:microsoft.com/office/officeart/2008/layout/VerticalCurvedList"/>
    <dgm:cxn modelId="{32498BD4-42D8-4A3D-962F-72DA1F4350F2}" type="presParOf" srcId="{371CAC45-0CB6-4FCD-A732-2E18BCA63C9A}" destId="{60D51B0D-CBB1-4A51-BA90-418A340EEFF6}" srcOrd="0" destOrd="0" presId="urn:microsoft.com/office/officeart/2008/layout/VerticalCurvedList"/>
    <dgm:cxn modelId="{5B8D83A2-0F8E-485E-846D-EB227AF74EBF}" type="presParOf" srcId="{309CCF88-FB55-4031-915E-B2ADAC7C5C30}" destId="{997B623B-795E-42AB-BC4A-FB03BC205AFA}" srcOrd="3" destOrd="0" presId="urn:microsoft.com/office/officeart/2008/layout/VerticalCurvedList"/>
    <dgm:cxn modelId="{BD5FD909-EEE9-4CB5-961B-AEF79323B829}" type="presParOf" srcId="{309CCF88-FB55-4031-915E-B2ADAC7C5C30}" destId="{804E7A17-BBFB-43AE-81F4-1A01981340CC}" srcOrd="4" destOrd="0" presId="urn:microsoft.com/office/officeart/2008/layout/VerticalCurvedList"/>
    <dgm:cxn modelId="{6F881B66-D177-462B-A20C-530C8C5BF2B1}" type="presParOf" srcId="{804E7A17-BBFB-43AE-81F4-1A01981340CC}" destId="{95F90DEA-84B3-4700-9DA3-7B1B9BDDF690}" srcOrd="0" destOrd="0" presId="urn:microsoft.com/office/officeart/2008/layout/VerticalCurvedList"/>
    <dgm:cxn modelId="{FB9D70F3-627E-492C-ABD0-A472782A88C7}" type="presParOf" srcId="{309CCF88-FB55-4031-915E-B2ADAC7C5C30}" destId="{7AE880B0-EE50-4EB0-87A5-DAB45C7A51F6}" srcOrd="5" destOrd="0" presId="urn:microsoft.com/office/officeart/2008/layout/VerticalCurvedList"/>
    <dgm:cxn modelId="{748BD937-9412-48AA-8DCB-C0C9188B3ADD}" type="presParOf" srcId="{309CCF88-FB55-4031-915E-B2ADAC7C5C30}" destId="{D43A8923-1C90-44E8-B25D-B740D78340B2}" srcOrd="6" destOrd="0" presId="urn:microsoft.com/office/officeart/2008/layout/VerticalCurvedList"/>
    <dgm:cxn modelId="{0F00C92C-58C4-4D83-8A5F-69C39DBEADC0}" type="presParOf" srcId="{D43A8923-1C90-44E8-B25D-B740D78340B2}" destId="{3E5BCD15-0521-4707-9767-8597CAAA4B07}" srcOrd="0" destOrd="0" presId="urn:microsoft.com/office/officeart/2008/layout/VerticalCurvedList"/>
    <dgm:cxn modelId="{8576485D-6551-4599-83D5-00FAF330DE96}" type="presParOf" srcId="{309CCF88-FB55-4031-915E-B2ADAC7C5C30}" destId="{69A5AFF8-EFC8-4213-9258-07F9D4E4EA8D}" srcOrd="7" destOrd="0" presId="urn:microsoft.com/office/officeart/2008/layout/VerticalCurvedList"/>
    <dgm:cxn modelId="{8E0EBF1F-D3BD-482B-A904-3687B0637780}" type="presParOf" srcId="{309CCF88-FB55-4031-915E-B2ADAC7C5C30}" destId="{D49149EA-B387-4531-AE3A-B382697151D0}" srcOrd="8" destOrd="0" presId="urn:microsoft.com/office/officeart/2008/layout/VerticalCurvedList"/>
    <dgm:cxn modelId="{8857CDC3-CAFC-410C-A704-8BCEE1F545B7}" type="presParOf" srcId="{D49149EA-B387-4531-AE3A-B382697151D0}" destId="{E9976493-C680-427E-AF2B-9ECE16BD3578}" srcOrd="0" destOrd="0" presId="urn:microsoft.com/office/officeart/2008/layout/VerticalCurvedList"/>
    <dgm:cxn modelId="{083DACEE-0CFD-4D64-94EB-4026F2E00725}" type="presParOf" srcId="{309CCF88-FB55-4031-915E-B2ADAC7C5C30}" destId="{7EAA73D3-B48D-46B0-A96A-8C50BB653B21}" srcOrd="9" destOrd="0" presId="urn:microsoft.com/office/officeart/2008/layout/VerticalCurvedList"/>
    <dgm:cxn modelId="{7252492E-AF08-4547-9568-6B98D7D8E6CB}" type="presParOf" srcId="{309CCF88-FB55-4031-915E-B2ADAC7C5C30}" destId="{CEC73235-6CE4-4E1C-A3FC-018A97C86A8D}" srcOrd="10" destOrd="0" presId="urn:microsoft.com/office/officeart/2008/layout/VerticalCurvedList"/>
    <dgm:cxn modelId="{CED7D7DC-F9FC-43C2-BEC7-806CA982246B}" type="presParOf" srcId="{CEC73235-6CE4-4E1C-A3FC-018A97C86A8D}" destId="{CA32EC8E-CCD7-4A02-813F-A66381B668E6}" srcOrd="0" destOrd="0" presId="urn:microsoft.com/office/officeart/2008/layout/VerticalCurvedList"/>
    <dgm:cxn modelId="{2A94B50C-430B-4491-A430-3C20CF0A472F}" type="presParOf" srcId="{309CCF88-FB55-4031-915E-B2ADAC7C5C30}" destId="{FA45EB96-5EEE-46BC-AC0D-F60D998A48D0}" srcOrd="11" destOrd="0" presId="urn:microsoft.com/office/officeart/2008/layout/VerticalCurvedList"/>
    <dgm:cxn modelId="{7F5DA0CC-C0DF-4EA3-A0D3-F44EC166979C}" type="presParOf" srcId="{309CCF88-FB55-4031-915E-B2ADAC7C5C30}" destId="{8538E443-0528-48C1-BE9C-2BF7C97F328C}" srcOrd="12" destOrd="0" presId="urn:microsoft.com/office/officeart/2008/layout/VerticalCurvedList"/>
    <dgm:cxn modelId="{34403347-9197-4B75-9A70-0A5389A5C251}" type="presParOf" srcId="{8538E443-0528-48C1-BE9C-2BF7C97F328C}" destId="{3CE1D9D3-4971-43CF-83E7-8C6801E29F2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088BB-EF3E-45FF-A1C2-3BBB53F913A5}">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5CD17D-4F7B-4294-B1C7-7AACC47E5D1D}">
      <dsp:nvSpPr>
        <dsp:cNvPr id="0" name=""/>
        <dsp:cNvSpPr/>
      </dsp:nvSpPr>
      <dsp:spPr>
        <a:xfrm>
          <a:off x="350606" y="229141"/>
          <a:ext cx="10105268"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60960" rIns="60960" bIns="60960" numCol="1" spcCol="1270" anchor="ctr" anchorCtr="0">
          <a:noAutofit/>
        </a:bodyPr>
        <a:lstStyle/>
        <a:p>
          <a:pPr marL="0" lvl="0" indent="0" algn="l" defTabSz="1066800">
            <a:lnSpc>
              <a:spcPct val="90000"/>
            </a:lnSpc>
            <a:spcBef>
              <a:spcPct val="0"/>
            </a:spcBef>
            <a:spcAft>
              <a:spcPct val="35000"/>
            </a:spcAft>
            <a:buNone/>
          </a:pPr>
          <a:r>
            <a:rPr lang="en-IN" sz="2400" b="1" i="0" kern="1200" dirty="0"/>
            <a:t>High Quality Web &amp; Mobile App Development</a:t>
          </a:r>
          <a:endParaRPr lang="en-IN" sz="2400" kern="1200" dirty="0"/>
        </a:p>
      </dsp:txBody>
      <dsp:txXfrm>
        <a:off x="350606" y="229141"/>
        <a:ext cx="10105268" cy="458108"/>
      </dsp:txXfrm>
    </dsp:sp>
    <dsp:sp modelId="{60D51B0D-CBB1-4A51-BA90-418A340EEFF6}">
      <dsp:nvSpPr>
        <dsp:cNvPr id="0" name=""/>
        <dsp:cNvSpPr/>
      </dsp:nvSpPr>
      <dsp:spPr>
        <a:xfrm>
          <a:off x="64288" y="171877"/>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7B623B-795E-42AB-BC4A-FB03BC205AFA}">
      <dsp:nvSpPr>
        <dsp:cNvPr id="0" name=""/>
        <dsp:cNvSpPr/>
      </dsp:nvSpPr>
      <dsp:spPr>
        <a:xfrm>
          <a:off x="727432" y="916217"/>
          <a:ext cx="9728442"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60960" rIns="60960" bIns="60960" numCol="1" spcCol="1270" anchor="ctr" anchorCtr="0">
          <a:noAutofit/>
        </a:bodyPr>
        <a:lstStyle/>
        <a:p>
          <a:pPr marL="0" lvl="0" indent="0" algn="l" defTabSz="1066800">
            <a:lnSpc>
              <a:spcPct val="90000"/>
            </a:lnSpc>
            <a:spcBef>
              <a:spcPct val="0"/>
            </a:spcBef>
            <a:spcAft>
              <a:spcPct val="35000"/>
            </a:spcAft>
            <a:buNone/>
          </a:pPr>
          <a:r>
            <a:rPr lang="en-IN" sz="2400" b="1" i="0" kern="1200" dirty="0"/>
            <a:t>Integrity &amp; Transparency</a:t>
          </a:r>
          <a:endParaRPr lang="en-IN" sz="2400" kern="1200" dirty="0"/>
        </a:p>
      </dsp:txBody>
      <dsp:txXfrm>
        <a:off x="727432" y="916217"/>
        <a:ext cx="9728442" cy="458108"/>
      </dsp:txXfrm>
    </dsp:sp>
    <dsp:sp modelId="{95F90DEA-84B3-4700-9DA3-7B1B9BDDF690}">
      <dsp:nvSpPr>
        <dsp:cNvPr id="0" name=""/>
        <dsp:cNvSpPr/>
      </dsp:nvSpPr>
      <dsp:spPr>
        <a:xfrm>
          <a:off x="441114" y="858954"/>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E880B0-EE50-4EB0-87A5-DAB45C7A51F6}">
      <dsp:nvSpPr>
        <dsp:cNvPr id="0" name=""/>
        <dsp:cNvSpPr/>
      </dsp:nvSpPr>
      <dsp:spPr>
        <a:xfrm>
          <a:off x="899745" y="1603293"/>
          <a:ext cx="9556129"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60960" rIns="60960" bIns="60960" numCol="1" spcCol="1270" anchor="ctr" anchorCtr="0">
          <a:noAutofit/>
        </a:bodyPr>
        <a:lstStyle/>
        <a:p>
          <a:pPr marL="0" lvl="0" indent="0" algn="l" defTabSz="1066800">
            <a:lnSpc>
              <a:spcPct val="90000"/>
            </a:lnSpc>
            <a:spcBef>
              <a:spcPct val="0"/>
            </a:spcBef>
            <a:spcAft>
              <a:spcPct val="35000"/>
            </a:spcAft>
            <a:buNone/>
          </a:pPr>
          <a:r>
            <a:rPr lang="en-IN" sz="2400" b="1" i="0" kern="1200" dirty="0"/>
            <a:t>24\7 Support</a:t>
          </a:r>
        </a:p>
      </dsp:txBody>
      <dsp:txXfrm>
        <a:off x="899745" y="1603293"/>
        <a:ext cx="9556129" cy="458108"/>
      </dsp:txXfrm>
    </dsp:sp>
    <dsp:sp modelId="{3E5BCD15-0521-4707-9767-8597CAAA4B07}">
      <dsp:nvSpPr>
        <dsp:cNvPr id="0" name=""/>
        <dsp:cNvSpPr/>
      </dsp:nvSpPr>
      <dsp:spPr>
        <a:xfrm>
          <a:off x="613427" y="1546030"/>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A5AFF8-EFC8-4213-9258-07F9D4E4EA8D}">
      <dsp:nvSpPr>
        <dsp:cNvPr id="0" name=""/>
        <dsp:cNvSpPr/>
      </dsp:nvSpPr>
      <dsp:spPr>
        <a:xfrm>
          <a:off x="899745" y="2289935"/>
          <a:ext cx="9556129"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60960" rIns="60960" bIns="60960" numCol="1" spcCol="1270" anchor="ctr" anchorCtr="0">
          <a:noAutofit/>
        </a:bodyPr>
        <a:lstStyle/>
        <a:p>
          <a:pPr marL="0" lvl="0" indent="0" algn="l" defTabSz="1066800">
            <a:lnSpc>
              <a:spcPct val="90000"/>
            </a:lnSpc>
            <a:spcBef>
              <a:spcPct val="0"/>
            </a:spcBef>
            <a:spcAft>
              <a:spcPct val="35000"/>
            </a:spcAft>
            <a:buNone/>
          </a:pPr>
          <a:r>
            <a:rPr lang="en-IN" sz="2400" b="1" i="0" kern="1200"/>
            <a:t>Dedicated Team Work</a:t>
          </a:r>
          <a:endParaRPr lang="en-IN" sz="2400" b="1" i="0" kern="1200" dirty="0"/>
        </a:p>
      </dsp:txBody>
      <dsp:txXfrm>
        <a:off x="899745" y="2289935"/>
        <a:ext cx="9556129" cy="458108"/>
      </dsp:txXfrm>
    </dsp:sp>
    <dsp:sp modelId="{E9976493-C680-427E-AF2B-9ECE16BD3578}">
      <dsp:nvSpPr>
        <dsp:cNvPr id="0" name=""/>
        <dsp:cNvSpPr/>
      </dsp:nvSpPr>
      <dsp:spPr>
        <a:xfrm>
          <a:off x="613427" y="2232671"/>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AA73D3-B48D-46B0-A96A-8C50BB653B21}">
      <dsp:nvSpPr>
        <dsp:cNvPr id="0" name=""/>
        <dsp:cNvSpPr/>
      </dsp:nvSpPr>
      <dsp:spPr>
        <a:xfrm>
          <a:off x="727432" y="2977011"/>
          <a:ext cx="9728442"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60960" rIns="60960" bIns="60960" numCol="1" spcCol="1270" anchor="ctr" anchorCtr="0">
          <a:noAutofit/>
        </a:bodyPr>
        <a:lstStyle/>
        <a:p>
          <a:pPr marL="0" lvl="0" indent="0" algn="l" defTabSz="1066800">
            <a:lnSpc>
              <a:spcPct val="90000"/>
            </a:lnSpc>
            <a:spcBef>
              <a:spcPct val="0"/>
            </a:spcBef>
            <a:spcAft>
              <a:spcPct val="35000"/>
            </a:spcAft>
            <a:buClrTx/>
            <a:buSzTx/>
            <a:buFont typeface="Arial" panose="020B0604020202020204" pitchFamily="34" charset="0"/>
            <a:buNone/>
          </a:pPr>
          <a:r>
            <a:rPr lang="en-IN" sz="2400" b="1" i="0" kern="1200"/>
            <a:t>Focus on Target Audience</a:t>
          </a:r>
          <a:endParaRPr lang="en-IN" sz="2400" b="1" i="0" kern="1200" dirty="0"/>
        </a:p>
      </dsp:txBody>
      <dsp:txXfrm>
        <a:off x="727432" y="2977011"/>
        <a:ext cx="9728442" cy="458108"/>
      </dsp:txXfrm>
    </dsp:sp>
    <dsp:sp modelId="{CA32EC8E-CCD7-4A02-813F-A66381B668E6}">
      <dsp:nvSpPr>
        <dsp:cNvPr id="0" name=""/>
        <dsp:cNvSpPr/>
      </dsp:nvSpPr>
      <dsp:spPr>
        <a:xfrm>
          <a:off x="441114" y="2919747"/>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45EB96-5EEE-46BC-AC0D-F60D998A48D0}">
      <dsp:nvSpPr>
        <dsp:cNvPr id="0" name=""/>
        <dsp:cNvSpPr/>
      </dsp:nvSpPr>
      <dsp:spPr>
        <a:xfrm>
          <a:off x="350606" y="3664087"/>
          <a:ext cx="10105268"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60960" rIns="60960" bIns="60960" numCol="1" spcCol="1270" anchor="ctr" anchorCtr="0">
          <a:noAutofit/>
        </a:bodyPr>
        <a:lstStyle/>
        <a:p>
          <a:pPr marL="0" lvl="0" indent="0" algn="l" defTabSz="1066800">
            <a:lnSpc>
              <a:spcPct val="90000"/>
            </a:lnSpc>
            <a:spcBef>
              <a:spcPct val="0"/>
            </a:spcBef>
            <a:spcAft>
              <a:spcPct val="35000"/>
            </a:spcAft>
            <a:buNone/>
          </a:pPr>
          <a:r>
            <a:rPr lang="en-IN" sz="2400" b="1" i="0" kern="1200" dirty="0"/>
            <a:t>Constant Communication with Clients</a:t>
          </a:r>
        </a:p>
      </dsp:txBody>
      <dsp:txXfrm>
        <a:off x="350606" y="3664087"/>
        <a:ext cx="10105268" cy="458108"/>
      </dsp:txXfrm>
    </dsp:sp>
    <dsp:sp modelId="{3CE1D9D3-4971-43CF-83E7-8C6801E29F28}">
      <dsp:nvSpPr>
        <dsp:cNvPr id="0" name=""/>
        <dsp:cNvSpPr/>
      </dsp:nvSpPr>
      <dsp:spPr>
        <a:xfrm>
          <a:off x="64288" y="3606824"/>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1347-30CD-E816-5DF7-0C0E34718D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F8D16E-C6D4-6153-D9A1-DC40A3231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9C0ABE-0661-8E17-5993-BBD6F329182A}"/>
              </a:ext>
            </a:extLst>
          </p:cNvPr>
          <p:cNvSpPr>
            <a:spLocks noGrp="1"/>
          </p:cNvSpPr>
          <p:nvPr>
            <p:ph type="dt" sz="half" idx="10"/>
          </p:nvPr>
        </p:nvSpPr>
        <p:spPr/>
        <p:txBody>
          <a:bodyPr/>
          <a:lstStyle/>
          <a:p>
            <a:fld id="{E66102A3-F79E-46F3-8A7F-458A031C8EA9}" type="datetimeFigureOut">
              <a:rPr lang="en-IN" smtClean="0"/>
              <a:t>30-05-2023</a:t>
            </a:fld>
            <a:endParaRPr lang="en-IN"/>
          </a:p>
        </p:txBody>
      </p:sp>
      <p:sp>
        <p:nvSpPr>
          <p:cNvPr id="5" name="Footer Placeholder 4">
            <a:extLst>
              <a:ext uri="{FF2B5EF4-FFF2-40B4-BE49-F238E27FC236}">
                <a16:creationId xmlns:a16="http://schemas.microsoft.com/office/drawing/2014/main" id="{F8C5C73D-19C7-F17E-A7AB-B3603F0EB0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EEA341-F694-9825-BB75-A48D69ED9114}"/>
              </a:ext>
            </a:extLst>
          </p:cNvPr>
          <p:cNvSpPr>
            <a:spLocks noGrp="1"/>
          </p:cNvSpPr>
          <p:nvPr>
            <p:ph type="sldNum" sz="quarter" idx="12"/>
          </p:nvPr>
        </p:nvSpPr>
        <p:spPr/>
        <p:txBody>
          <a:bodyPr/>
          <a:lstStyle/>
          <a:p>
            <a:fld id="{E5A76E21-F94E-4DA4-A052-AEA77CCC7D5B}" type="slidenum">
              <a:rPr lang="en-IN" smtClean="0"/>
              <a:t>‹#›</a:t>
            </a:fld>
            <a:endParaRPr lang="en-IN"/>
          </a:p>
        </p:txBody>
      </p:sp>
    </p:spTree>
    <p:extLst>
      <p:ext uri="{BB962C8B-B14F-4D97-AF65-F5344CB8AC3E}">
        <p14:creationId xmlns:p14="http://schemas.microsoft.com/office/powerpoint/2010/main" val="280925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51CE-0072-89AD-F033-8400FCA53B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1FA90C-14BC-3E66-3835-93500FA27F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B0A5AF-1C2D-9E97-C6EC-4DB6581A36B2}"/>
              </a:ext>
            </a:extLst>
          </p:cNvPr>
          <p:cNvSpPr>
            <a:spLocks noGrp="1"/>
          </p:cNvSpPr>
          <p:nvPr>
            <p:ph type="dt" sz="half" idx="10"/>
          </p:nvPr>
        </p:nvSpPr>
        <p:spPr/>
        <p:txBody>
          <a:bodyPr/>
          <a:lstStyle/>
          <a:p>
            <a:fld id="{E66102A3-F79E-46F3-8A7F-458A031C8EA9}" type="datetimeFigureOut">
              <a:rPr lang="en-IN" smtClean="0"/>
              <a:t>30-05-2023</a:t>
            </a:fld>
            <a:endParaRPr lang="en-IN"/>
          </a:p>
        </p:txBody>
      </p:sp>
      <p:sp>
        <p:nvSpPr>
          <p:cNvPr id="5" name="Footer Placeholder 4">
            <a:extLst>
              <a:ext uri="{FF2B5EF4-FFF2-40B4-BE49-F238E27FC236}">
                <a16:creationId xmlns:a16="http://schemas.microsoft.com/office/drawing/2014/main" id="{FD49C82D-3370-F4FF-E530-F63DD925D1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CA98B1-DE82-61F7-9C70-20A34EC5C5BA}"/>
              </a:ext>
            </a:extLst>
          </p:cNvPr>
          <p:cNvSpPr>
            <a:spLocks noGrp="1"/>
          </p:cNvSpPr>
          <p:nvPr>
            <p:ph type="sldNum" sz="quarter" idx="12"/>
          </p:nvPr>
        </p:nvSpPr>
        <p:spPr/>
        <p:txBody>
          <a:bodyPr/>
          <a:lstStyle/>
          <a:p>
            <a:fld id="{E5A76E21-F94E-4DA4-A052-AEA77CCC7D5B}" type="slidenum">
              <a:rPr lang="en-IN" smtClean="0"/>
              <a:t>‹#›</a:t>
            </a:fld>
            <a:endParaRPr lang="en-IN"/>
          </a:p>
        </p:txBody>
      </p:sp>
    </p:spTree>
    <p:extLst>
      <p:ext uri="{BB962C8B-B14F-4D97-AF65-F5344CB8AC3E}">
        <p14:creationId xmlns:p14="http://schemas.microsoft.com/office/powerpoint/2010/main" val="260742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E47847-4F4D-FDAF-9351-138E0BF8EB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8E1E15-A2EB-264E-8B81-21E70163AF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E2CF0E-2BA1-20D9-B669-1775802EC1A6}"/>
              </a:ext>
            </a:extLst>
          </p:cNvPr>
          <p:cNvSpPr>
            <a:spLocks noGrp="1"/>
          </p:cNvSpPr>
          <p:nvPr>
            <p:ph type="dt" sz="half" idx="10"/>
          </p:nvPr>
        </p:nvSpPr>
        <p:spPr/>
        <p:txBody>
          <a:bodyPr/>
          <a:lstStyle/>
          <a:p>
            <a:fld id="{E66102A3-F79E-46F3-8A7F-458A031C8EA9}" type="datetimeFigureOut">
              <a:rPr lang="en-IN" smtClean="0"/>
              <a:t>30-05-2023</a:t>
            </a:fld>
            <a:endParaRPr lang="en-IN"/>
          </a:p>
        </p:txBody>
      </p:sp>
      <p:sp>
        <p:nvSpPr>
          <p:cNvPr id="5" name="Footer Placeholder 4">
            <a:extLst>
              <a:ext uri="{FF2B5EF4-FFF2-40B4-BE49-F238E27FC236}">
                <a16:creationId xmlns:a16="http://schemas.microsoft.com/office/drawing/2014/main" id="{B9D303FF-237D-041F-93A6-8AFF3EC14F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2E8CD1-38BC-1D77-F668-06C9B00B3349}"/>
              </a:ext>
            </a:extLst>
          </p:cNvPr>
          <p:cNvSpPr>
            <a:spLocks noGrp="1"/>
          </p:cNvSpPr>
          <p:nvPr>
            <p:ph type="sldNum" sz="quarter" idx="12"/>
          </p:nvPr>
        </p:nvSpPr>
        <p:spPr/>
        <p:txBody>
          <a:bodyPr/>
          <a:lstStyle/>
          <a:p>
            <a:fld id="{E5A76E21-F94E-4DA4-A052-AEA77CCC7D5B}" type="slidenum">
              <a:rPr lang="en-IN" smtClean="0"/>
              <a:t>‹#›</a:t>
            </a:fld>
            <a:endParaRPr lang="en-IN"/>
          </a:p>
        </p:txBody>
      </p:sp>
    </p:spTree>
    <p:extLst>
      <p:ext uri="{BB962C8B-B14F-4D97-AF65-F5344CB8AC3E}">
        <p14:creationId xmlns:p14="http://schemas.microsoft.com/office/powerpoint/2010/main" val="2476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929A-CED7-6B8E-F4A3-61CE22757A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3CE316-D7E5-1E16-CC5B-28EA69B021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E64277-F513-B7BF-8DCE-6E0E0FAB32A0}"/>
              </a:ext>
            </a:extLst>
          </p:cNvPr>
          <p:cNvSpPr>
            <a:spLocks noGrp="1"/>
          </p:cNvSpPr>
          <p:nvPr>
            <p:ph type="dt" sz="half" idx="10"/>
          </p:nvPr>
        </p:nvSpPr>
        <p:spPr/>
        <p:txBody>
          <a:bodyPr/>
          <a:lstStyle/>
          <a:p>
            <a:fld id="{E66102A3-F79E-46F3-8A7F-458A031C8EA9}" type="datetimeFigureOut">
              <a:rPr lang="en-IN" smtClean="0"/>
              <a:t>30-05-2023</a:t>
            </a:fld>
            <a:endParaRPr lang="en-IN"/>
          </a:p>
        </p:txBody>
      </p:sp>
      <p:sp>
        <p:nvSpPr>
          <p:cNvPr id="5" name="Footer Placeholder 4">
            <a:extLst>
              <a:ext uri="{FF2B5EF4-FFF2-40B4-BE49-F238E27FC236}">
                <a16:creationId xmlns:a16="http://schemas.microsoft.com/office/drawing/2014/main" id="{92A65243-93BD-BF56-6A0A-1093000D54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6927F-AE28-1E53-30E2-993E47BACB0A}"/>
              </a:ext>
            </a:extLst>
          </p:cNvPr>
          <p:cNvSpPr>
            <a:spLocks noGrp="1"/>
          </p:cNvSpPr>
          <p:nvPr>
            <p:ph type="sldNum" sz="quarter" idx="12"/>
          </p:nvPr>
        </p:nvSpPr>
        <p:spPr/>
        <p:txBody>
          <a:bodyPr/>
          <a:lstStyle/>
          <a:p>
            <a:fld id="{E5A76E21-F94E-4DA4-A052-AEA77CCC7D5B}" type="slidenum">
              <a:rPr lang="en-IN" smtClean="0"/>
              <a:t>‹#›</a:t>
            </a:fld>
            <a:endParaRPr lang="en-IN"/>
          </a:p>
        </p:txBody>
      </p:sp>
    </p:spTree>
    <p:extLst>
      <p:ext uri="{BB962C8B-B14F-4D97-AF65-F5344CB8AC3E}">
        <p14:creationId xmlns:p14="http://schemas.microsoft.com/office/powerpoint/2010/main" val="194162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F389-C414-0BA9-4B21-4632987FBA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B95855-4A43-B2FD-C381-FD44792AB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87FE58-9BE1-A720-E7FE-4191CF786517}"/>
              </a:ext>
            </a:extLst>
          </p:cNvPr>
          <p:cNvSpPr>
            <a:spLocks noGrp="1"/>
          </p:cNvSpPr>
          <p:nvPr>
            <p:ph type="dt" sz="half" idx="10"/>
          </p:nvPr>
        </p:nvSpPr>
        <p:spPr/>
        <p:txBody>
          <a:bodyPr/>
          <a:lstStyle/>
          <a:p>
            <a:fld id="{E66102A3-F79E-46F3-8A7F-458A031C8EA9}" type="datetimeFigureOut">
              <a:rPr lang="en-IN" smtClean="0"/>
              <a:t>30-05-2023</a:t>
            </a:fld>
            <a:endParaRPr lang="en-IN"/>
          </a:p>
        </p:txBody>
      </p:sp>
      <p:sp>
        <p:nvSpPr>
          <p:cNvPr id="5" name="Footer Placeholder 4">
            <a:extLst>
              <a:ext uri="{FF2B5EF4-FFF2-40B4-BE49-F238E27FC236}">
                <a16:creationId xmlns:a16="http://schemas.microsoft.com/office/drawing/2014/main" id="{006E122C-26CB-6E7E-6E84-82E4CC7504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14AFBB-4048-64E1-2236-4109E72DB242}"/>
              </a:ext>
            </a:extLst>
          </p:cNvPr>
          <p:cNvSpPr>
            <a:spLocks noGrp="1"/>
          </p:cNvSpPr>
          <p:nvPr>
            <p:ph type="sldNum" sz="quarter" idx="12"/>
          </p:nvPr>
        </p:nvSpPr>
        <p:spPr/>
        <p:txBody>
          <a:bodyPr/>
          <a:lstStyle/>
          <a:p>
            <a:fld id="{E5A76E21-F94E-4DA4-A052-AEA77CCC7D5B}" type="slidenum">
              <a:rPr lang="en-IN" smtClean="0"/>
              <a:t>‹#›</a:t>
            </a:fld>
            <a:endParaRPr lang="en-IN"/>
          </a:p>
        </p:txBody>
      </p:sp>
    </p:spTree>
    <p:extLst>
      <p:ext uri="{BB962C8B-B14F-4D97-AF65-F5344CB8AC3E}">
        <p14:creationId xmlns:p14="http://schemas.microsoft.com/office/powerpoint/2010/main" val="95414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8553-C48D-4609-E0CE-8AB6D2B53B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1B4CCB-F382-DF75-15C7-93852AB676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B06B9C-0527-43DF-BE01-14588260FC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CF535D-BC88-B638-41AE-29427C05FA11}"/>
              </a:ext>
            </a:extLst>
          </p:cNvPr>
          <p:cNvSpPr>
            <a:spLocks noGrp="1"/>
          </p:cNvSpPr>
          <p:nvPr>
            <p:ph type="dt" sz="half" idx="10"/>
          </p:nvPr>
        </p:nvSpPr>
        <p:spPr/>
        <p:txBody>
          <a:bodyPr/>
          <a:lstStyle/>
          <a:p>
            <a:fld id="{E66102A3-F79E-46F3-8A7F-458A031C8EA9}" type="datetimeFigureOut">
              <a:rPr lang="en-IN" smtClean="0"/>
              <a:t>30-05-2023</a:t>
            </a:fld>
            <a:endParaRPr lang="en-IN"/>
          </a:p>
        </p:txBody>
      </p:sp>
      <p:sp>
        <p:nvSpPr>
          <p:cNvPr id="6" name="Footer Placeholder 5">
            <a:extLst>
              <a:ext uri="{FF2B5EF4-FFF2-40B4-BE49-F238E27FC236}">
                <a16:creationId xmlns:a16="http://schemas.microsoft.com/office/drawing/2014/main" id="{1725F256-B782-BEDD-8BEF-99883C4390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DF355-66DF-2D67-9BCD-65AEEF7DF289}"/>
              </a:ext>
            </a:extLst>
          </p:cNvPr>
          <p:cNvSpPr>
            <a:spLocks noGrp="1"/>
          </p:cNvSpPr>
          <p:nvPr>
            <p:ph type="sldNum" sz="quarter" idx="12"/>
          </p:nvPr>
        </p:nvSpPr>
        <p:spPr/>
        <p:txBody>
          <a:bodyPr/>
          <a:lstStyle/>
          <a:p>
            <a:fld id="{E5A76E21-F94E-4DA4-A052-AEA77CCC7D5B}" type="slidenum">
              <a:rPr lang="en-IN" smtClean="0"/>
              <a:t>‹#›</a:t>
            </a:fld>
            <a:endParaRPr lang="en-IN"/>
          </a:p>
        </p:txBody>
      </p:sp>
    </p:spTree>
    <p:extLst>
      <p:ext uri="{BB962C8B-B14F-4D97-AF65-F5344CB8AC3E}">
        <p14:creationId xmlns:p14="http://schemas.microsoft.com/office/powerpoint/2010/main" val="1876027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A13E-913C-0701-643D-812DFE3FA4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7492C6-E6F2-C8F3-E53A-B4A73FEA78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57F8B3-0017-6477-603B-E4D3AC8698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040A12-D399-2A83-6BE6-E969969EBC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76F327-406A-A194-4A8A-4337D55329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1C4574-75B5-A82C-18CA-9C0C9CA98CD4}"/>
              </a:ext>
            </a:extLst>
          </p:cNvPr>
          <p:cNvSpPr>
            <a:spLocks noGrp="1"/>
          </p:cNvSpPr>
          <p:nvPr>
            <p:ph type="dt" sz="half" idx="10"/>
          </p:nvPr>
        </p:nvSpPr>
        <p:spPr/>
        <p:txBody>
          <a:bodyPr/>
          <a:lstStyle/>
          <a:p>
            <a:fld id="{E66102A3-F79E-46F3-8A7F-458A031C8EA9}" type="datetimeFigureOut">
              <a:rPr lang="en-IN" smtClean="0"/>
              <a:t>30-05-2023</a:t>
            </a:fld>
            <a:endParaRPr lang="en-IN"/>
          </a:p>
        </p:txBody>
      </p:sp>
      <p:sp>
        <p:nvSpPr>
          <p:cNvPr id="8" name="Footer Placeholder 7">
            <a:extLst>
              <a:ext uri="{FF2B5EF4-FFF2-40B4-BE49-F238E27FC236}">
                <a16:creationId xmlns:a16="http://schemas.microsoft.com/office/drawing/2014/main" id="{C8A4F109-97AD-BE4B-988E-92E173188B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8DFBB3-B8A9-A0BD-EFEA-3934F490CDF6}"/>
              </a:ext>
            </a:extLst>
          </p:cNvPr>
          <p:cNvSpPr>
            <a:spLocks noGrp="1"/>
          </p:cNvSpPr>
          <p:nvPr>
            <p:ph type="sldNum" sz="quarter" idx="12"/>
          </p:nvPr>
        </p:nvSpPr>
        <p:spPr/>
        <p:txBody>
          <a:bodyPr/>
          <a:lstStyle/>
          <a:p>
            <a:fld id="{E5A76E21-F94E-4DA4-A052-AEA77CCC7D5B}" type="slidenum">
              <a:rPr lang="en-IN" smtClean="0"/>
              <a:t>‹#›</a:t>
            </a:fld>
            <a:endParaRPr lang="en-IN"/>
          </a:p>
        </p:txBody>
      </p:sp>
    </p:spTree>
    <p:extLst>
      <p:ext uri="{BB962C8B-B14F-4D97-AF65-F5344CB8AC3E}">
        <p14:creationId xmlns:p14="http://schemas.microsoft.com/office/powerpoint/2010/main" val="1095667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6867-7964-10F3-DE39-77712ED0CC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8EB337-2FBC-EC42-CA93-8B7AE433425D}"/>
              </a:ext>
            </a:extLst>
          </p:cNvPr>
          <p:cNvSpPr>
            <a:spLocks noGrp="1"/>
          </p:cNvSpPr>
          <p:nvPr>
            <p:ph type="dt" sz="half" idx="10"/>
          </p:nvPr>
        </p:nvSpPr>
        <p:spPr/>
        <p:txBody>
          <a:bodyPr/>
          <a:lstStyle/>
          <a:p>
            <a:fld id="{E66102A3-F79E-46F3-8A7F-458A031C8EA9}" type="datetimeFigureOut">
              <a:rPr lang="en-IN" smtClean="0"/>
              <a:t>30-05-2023</a:t>
            </a:fld>
            <a:endParaRPr lang="en-IN"/>
          </a:p>
        </p:txBody>
      </p:sp>
      <p:sp>
        <p:nvSpPr>
          <p:cNvPr id="4" name="Footer Placeholder 3">
            <a:extLst>
              <a:ext uri="{FF2B5EF4-FFF2-40B4-BE49-F238E27FC236}">
                <a16:creationId xmlns:a16="http://schemas.microsoft.com/office/drawing/2014/main" id="{8FED6681-E082-EA36-93E8-921FBACF20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529900-311B-2363-C6B1-F2141A062BF5}"/>
              </a:ext>
            </a:extLst>
          </p:cNvPr>
          <p:cNvSpPr>
            <a:spLocks noGrp="1"/>
          </p:cNvSpPr>
          <p:nvPr>
            <p:ph type="sldNum" sz="quarter" idx="12"/>
          </p:nvPr>
        </p:nvSpPr>
        <p:spPr/>
        <p:txBody>
          <a:bodyPr/>
          <a:lstStyle/>
          <a:p>
            <a:fld id="{E5A76E21-F94E-4DA4-A052-AEA77CCC7D5B}" type="slidenum">
              <a:rPr lang="en-IN" smtClean="0"/>
              <a:t>‹#›</a:t>
            </a:fld>
            <a:endParaRPr lang="en-IN"/>
          </a:p>
        </p:txBody>
      </p:sp>
    </p:spTree>
    <p:extLst>
      <p:ext uri="{BB962C8B-B14F-4D97-AF65-F5344CB8AC3E}">
        <p14:creationId xmlns:p14="http://schemas.microsoft.com/office/powerpoint/2010/main" val="2209165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6232B0-041A-359A-AE4B-225FBA259D5E}"/>
              </a:ext>
            </a:extLst>
          </p:cNvPr>
          <p:cNvSpPr>
            <a:spLocks noGrp="1"/>
          </p:cNvSpPr>
          <p:nvPr>
            <p:ph type="dt" sz="half" idx="10"/>
          </p:nvPr>
        </p:nvSpPr>
        <p:spPr/>
        <p:txBody>
          <a:bodyPr/>
          <a:lstStyle/>
          <a:p>
            <a:fld id="{E66102A3-F79E-46F3-8A7F-458A031C8EA9}" type="datetimeFigureOut">
              <a:rPr lang="en-IN" smtClean="0"/>
              <a:t>30-05-2023</a:t>
            </a:fld>
            <a:endParaRPr lang="en-IN"/>
          </a:p>
        </p:txBody>
      </p:sp>
      <p:sp>
        <p:nvSpPr>
          <p:cNvPr id="3" name="Footer Placeholder 2">
            <a:extLst>
              <a:ext uri="{FF2B5EF4-FFF2-40B4-BE49-F238E27FC236}">
                <a16:creationId xmlns:a16="http://schemas.microsoft.com/office/drawing/2014/main" id="{6AB3FC09-0831-6206-29DA-007F467189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635053-2558-BFFE-632D-05224F4E6B20}"/>
              </a:ext>
            </a:extLst>
          </p:cNvPr>
          <p:cNvSpPr>
            <a:spLocks noGrp="1"/>
          </p:cNvSpPr>
          <p:nvPr>
            <p:ph type="sldNum" sz="quarter" idx="12"/>
          </p:nvPr>
        </p:nvSpPr>
        <p:spPr/>
        <p:txBody>
          <a:bodyPr/>
          <a:lstStyle/>
          <a:p>
            <a:fld id="{E5A76E21-F94E-4DA4-A052-AEA77CCC7D5B}" type="slidenum">
              <a:rPr lang="en-IN" smtClean="0"/>
              <a:t>‹#›</a:t>
            </a:fld>
            <a:endParaRPr lang="en-IN"/>
          </a:p>
        </p:txBody>
      </p:sp>
    </p:spTree>
    <p:extLst>
      <p:ext uri="{BB962C8B-B14F-4D97-AF65-F5344CB8AC3E}">
        <p14:creationId xmlns:p14="http://schemas.microsoft.com/office/powerpoint/2010/main" val="428455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AAE4-A29E-2E4A-3B7B-5C3B632597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8544DA-F371-D21E-E342-C2857DFB62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3DBDF6-647B-D92E-ADB9-1213A9682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31BCF-85DB-6B2F-F359-894162440DF3}"/>
              </a:ext>
            </a:extLst>
          </p:cNvPr>
          <p:cNvSpPr>
            <a:spLocks noGrp="1"/>
          </p:cNvSpPr>
          <p:nvPr>
            <p:ph type="dt" sz="half" idx="10"/>
          </p:nvPr>
        </p:nvSpPr>
        <p:spPr/>
        <p:txBody>
          <a:bodyPr/>
          <a:lstStyle/>
          <a:p>
            <a:fld id="{E66102A3-F79E-46F3-8A7F-458A031C8EA9}" type="datetimeFigureOut">
              <a:rPr lang="en-IN" smtClean="0"/>
              <a:t>30-05-2023</a:t>
            </a:fld>
            <a:endParaRPr lang="en-IN"/>
          </a:p>
        </p:txBody>
      </p:sp>
      <p:sp>
        <p:nvSpPr>
          <p:cNvPr id="6" name="Footer Placeholder 5">
            <a:extLst>
              <a:ext uri="{FF2B5EF4-FFF2-40B4-BE49-F238E27FC236}">
                <a16:creationId xmlns:a16="http://schemas.microsoft.com/office/drawing/2014/main" id="{49DDB225-5214-7125-5DC5-340F37DF76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C50C22-A6B7-1D42-E3F7-F56544C3BE72}"/>
              </a:ext>
            </a:extLst>
          </p:cNvPr>
          <p:cNvSpPr>
            <a:spLocks noGrp="1"/>
          </p:cNvSpPr>
          <p:nvPr>
            <p:ph type="sldNum" sz="quarter" idx="12"/>
          </p:nvPr>
        </p:nvSpPr>
        <p:spPr/>
        <p:txBody>
          <a:bodyPr/>
          <a:lstStyle/>
          <a:p>
            <a:fld id="{E5A76E21-F94E-4DA4-A052-AEA77CCC7D5B}" type="slidenum">
              <a:rPr lang="en-IN" smtClean="0"/>
              <a:t>‹#›</a:t>
            </a:fld>
            <a:endParaRPr lang="en-IN"/>
          </a:p>
        </p:txBody>
      </p:sp>
    </p:spTree>
    <p:extLst>
      <p:ext uri="{BB962C8B-B14F-4D97-AF65-F5344CB8AC3E}">
        <p14:creationId xmlns:p14="http://schemas.microsoft.com/office/powerpoint/2010/main" val="61109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1C26-9F62-3D89-5EE6-72D473676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EA0068-DE1E-B70F-9FBB-C8780C5D42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4F04CD-3D23-4DEB-3985-5379C199B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CCD18-DF8E-951C-FF97-CFD544316A04}"/>
              </a:ext>
            </a:extLst>
          </p:cNvPr>
          <p:cNvSpPr>
            <a:spLocks noGrp="1"/>
          </p:cNvSpPr>
          <p:nvPr>
            <p:ph type="dt" sz="half" idx="10"/>
          </p:nvPr>
        </p:nvSpPr>
        <p:spPr/>
        <p:txBody>
          <a:bodyPr/>
          <a:lstStyle/>
          <a:p>
            <a:fld id="{E66102A3-F79E-46F3-8A7F-458A031C8EA9}" type="datetimeFigureOut">
              <a:rPr lang="en-IN" smtClean="0"/>
              <a:t>30-05-2023</a:t>
            </a:fld>
            <a:endParaRPr lang="en-IN"/>
          </a:p>
        </p:txBody>
      </p:sp>
      <p:sp>
        <p:nvSpPr>
          <p:cNvPr id="6" name="Footer Placeholder 5">
            <a:extLst>
              <a:ext uri="{FF2B5EF4-FFF2-40B4-BE49-F238E27FC236}">
                <a16:creationId xmlns:a16="http://schemas.microsoft.com/office/drawing/2014/main" id="{8659A2C1-AB91-F6ED-6024-74306F6AFA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BC9667-C764-6AC5-FEFB-8CB7B37651BA}"/>
              </a:ext>
            </a:extLst>
          </p:cNvPr>
          <p:cNvSpPr>
            <a:spLocks noGrp="1"/>
          </p:cNvSpPr>
          <p:nvPr>
            <p:ph type="sldNum" sz="quarter" idx="12"/>
          </p:nvPr>
        </p:nvSpPr>
        <p:spPr/>
        <p:txBody>
          <a:bodyPr/>
          <a:lstStyle/>
          <a:p>
            <a:fld id="{E5A76E21-F94E-4DA4-A052-AEA77CCC7D5B}" type="slidenum">
              <a:rPr lang="en-IN" smtClean="0"/>
              <a:t>‹#›</a:t>
            </a:fld>
            <a:endParaRPr lang="en-IN"/>
          </a:p>
        </p:txBody>
      </p:sp>
    </p:spTree>
    <p:extLst>
      <p:ext uri="{BB962C8B-B14F-4D97-AF65-F5344CB8AC3E}">
        <p14:creationId xmlns:p14="http://schemas.microsoft.com/office/powerpoint/2010/main" val="1351035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835CDB-815E-AD8A-B65B-EC62AA1C6F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88E2FB-F738-49BD-557C-08BF0550C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BEAC5C-BA89-CE10-92BE-98C917653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102A3-F79E-46F3-8A7F-458A031C8EA9}" type="datetimeFigureOut">
              <a:rPr lang="en-IN" smtClean="0"/>
              <a:t>30-05-2023</a:t>
            </a:fld>
            <a:endParaRPr lang="en-IN"/>
          </a:p>
        </p:txBody>
      </p:sp>
      <p:sp>
        <p:nvSpPr>
          <p:cNvPr id="5" name="Footer Placeholder 4">
            <a:extLst>
              <a:ext uri="{FF2B5EF4-FFF2-40B4-BE49-F238E27FC236}">
                <a16:creationId xmlns:a16="http://schemas.microsoft.com/office/drawing/2014/main" id="{41CB1424-31D6-08ED-3AF7-3EE03C159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976E3E-7D73-874D-B625-324B807A38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76E21-F94E-4DA4-A052-AEA77CCC7D5B}" type="slidenum">
              <a:rPr lang="en-IN" smtClean="0"/>
              <a:t>‹#›</a:t>
            </a:fld>
            <a:endParaRPr lang="en-IN"/>
          </a:p>
        </p:txBody>
      </p:sp>
    </p:spTree>
    <p:extLst>
      <p:ext uri="{BB962C8B-B14F-4D97-AF65-F5344CB8AC3E}">
        <p14:creationId xmlns:p14="http://schemas.microsoft.com/office/powerpoint/2010/main" val="815655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echmavenit.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mavenit.com/about-us.html" TargetMode="External"/><Relationship Id="rId2" Type="http://schemas.openxmlformats.org/officeDocument/2006/relationships/hyperlink" Target="https://www.techmavenit.com/it-outsourcing-services-in-us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mavenit.com/it-outsourcing-services-in-usa/web-app-developmen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chmavenit.com/it-outsourcing-services-in-usa/mobile-app-developmen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mavenit.com/it-outsourcing-services-in-usa/offshore-suppor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BD29-1CE7-B44F-5F70-419BD842B24E}"/>
              </a:ext>
            </a:extLst>
          </p:cNvPr>
          <p:cNvSpPr>
            <a:spLocks noGrp="1"/>
          </p:cNvSpPr>
          <p:nvPr>
            <p:ph type="ctrTitle"/>
          </p:nvPr>
        </p:nvSpPr>
        <p:spPr>
          <a:xfrm>
            <a:off x="1524000" y="2715503"/>
            <a:ext cx="9144000" cy="2387600"/>
          </a:xfrm>
        </p:spPr>
        <p:txBody>
          <a:bodyPr/>
          <a:lstStyle/>
          <a:p>
            <a:r>
              <a:rPr lang="en-IN" b="0" i="0" dirty="0">
                <a:solidFill>
                  <a:schemeClr val="accent1"/>
                </a:solidFill>
                <a:effectLst/>
                <a:latin typeface="Söhne"/>
              </a:rPr>
              <a:t>IT Outsourcing Services in the USA</a:t>
            </a:r>
            <a:endParaRPr lang="en-IN" dirty="0">
              <a:solidFill>
                <a:schemeClr val="accent1"/>
              </a:solidFill>
            </a:endParaRPr>
          </a:p>
        </p:txBody>
      </p:sp>
      <p:sp>
        <p:nvSpPr>
          <p:cNvPr id="3" name="Subtitle 2">
            <a:extLst>
              <a:ext uri="{FF2B5EF4-FFF2-40B4-BE49-F238E27FC236}">
                <a16:creationId xmlns:a16="http://schemas.microsoft.com/office/drawing/2014/main" id="{719A24F3-CCC2-4C6C-F471-A127982E2F95}"/>
              </a:ext>
            </a:extLst>
          </p:cNvPr>
          <p:cNvSpPr>
            <a:spLocks noGrp="1"/>
          </p:cNvSpPr>
          <p:nvPr>
            <p:ph type="subTitle" idx="1"/>
          </p:nvPr>
        </p:nvSpPr>
        <p:spPr>
          <a:xfrm>
            <a:off x="1524000" y="5195178"/>
            <a:ext cx="9144000" cy="1655762"/>
          </a:xfrm>
        </p:spPr>
        <p:txBody>
          <a:bodyPr/>
          <a:lstStyle/>
          <a:p>
            <a:r>
              <a:rPr lang="en-IN" b="0" i="0" dirty="0">
                <a:solidFill>
                  <a:schemeClr val="accent1"/>
                </a:solidFill>
                <a:effectLst/>
                <a:latin typeface="Söhne"/>
              </a:rPr>
              <a:t>Empowering Businesses through Reliable and Scalable </a:t>
            </a:r>
            <a:r>
              <a:rPr lang="en-IN" b="0" i="0" dirty="0">
                <a:solidFill>
                  <a:schemeClr val="accent1"/>
                </a:solidFill>
                <a:effectLst/>
                <a:latin typeface="Söhne"/>
                <a:hlinkClick r:id="rId2"/>
              </a:rPr>
              <a:t>IT Solutions</a:t>
            </a:r>
            <a:endParaRPr lang="en-US" dirty="0">
              <a:solidFill>
                <a:schemeClr val="accent1"/>
              </a:solidFill>
            </a:endParaRPr>
          </a:p>
        </p:txBody>
      </p:sp>
      <p:pic>
        <p:nvPicPr>
          <p:cNvPr id="9" name="Picture 8">
            <a:extLst>
              <a:ext uri="{FF2B5EF4-FFF2-40B4-BE49-F238E27FC236}">
                <a16:creationId xmlns:a16="http://schemas.microsoft.com/office/drawing/2014/main" id="{CD5BF75D-ADF6-01FF-E779-1B556E110E17}"/>
              </a:ext>
            </a:extLst>
          </p:cNvPr>
          <p:cNvPicPr>
            <a:picLocks noChangeAspect="1"/>
          </p:cNvPicPr>
          <p:nvPr/>
        </p:nvPicPr>
        <p:blipFill>
          <a:blip r:embed="rId3"/>
          <a:stretch>
            <a:fillRect/>
          </a:stretch>
        </p:blipFill>
        <p:spPr>
          <a:xfrm>
            <a:off x="4191742" y="1456724"/>
            <a:ext cx="4162022" cy="1258779"/>
          </a:xfrm>
          <a:prstGeom prst="rect">
            <a:avLst/>
          </a:prstGeom>
        </p:spPr>
      </p:pic>
    </p:spTree>
    <p:extLst>
      <p:ext uri="{BB962C8B-B14F-4D97-AF65-F5344CB8AC3E}">
        <p14:creationId xmlns:p14="http://schemas.microsoft.com/office/powerpoint/2010/main" val="76966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F11A-FC92-42EB-117C-13FB85B15D2C}"/>
              </a:ext>
            </a:extLst>
          </p:cNvPr>
          <p:cNvSpPr>
            <a:spLocks noGrp="1"/>
          </p:cNvSpPr>
          <p:nvPr>
            <p:ph type="title"/>
          </p:nvPr>
        </p:nvSpPr>
        <p:spPr/>
        <p:txBody>
          <a:bodyPr/>
          <a:lstStyle/>
          <a:p>
            <a:r>
              <a:rPr lang="en-IN" b="0" i="0" dirty="0">
                <a:effectLst/>
                <a:latin typeface="Söhne"/>
              </a:rPr>
              <a:t>About </a:t>
            </a:r>
            <a:r>
              <a:rPr lang="en-IN" b="0" i="0" dirty="0" err="1">
                <a:effectLst/>
                <a:latin typeface="Söhne"/>
              </a:rPr>
              <a:t>TechMaven</a:t>
            </a:r>
            <a:r>
              <a:rPr lang="en-IN" b="0" i="0" dirty="0">
                <a:effectLst/>
                <a:latin typeface="Söhne"/>
              </a:rPr>
              <a:t> IT</a:t>
            </a:r>
            <a:endParaRPr lang="en-IN" dirty="0"/>
          </a:p>
        </p:txBody>
      </p:sp>
      <p:sp>
        <p:nvSpPr>
          <p:cNvPr id="3" name="Content Placeholder 2">
            <a:extLst>
              <a:ext uri="{FF2B5EF4-FFF2-40B4-BE49-F238E27FC236}">
                <a16:creationId xmlns:a16="http://schemas.microsoft.com/office/drawing/2014/main" id="{27D35941-F065-7F89-A3D6-6A265BCEFB47}"/>
              </a:ext>
            </a:extLst>
          </p:cNvPr>
          <p:cNvSpPr>
            <a:spLocks noGrp="1"/>
          </p:cNvSpPr>
          <p:nvPr>
            <p:ph idx="1"/>
          </p:nvPr>
        </p:nvSpPr>
        <p:spPr/>
        <p:txBody>
          <a:bodyPr/>
          <a:lstStyle/>
          <a:p>
            <a:pPr marL="0" indent="0" algn="l">
              <a:buNone/>
            </a:pPr>
            <a:r>
              <a:rPr lang="en-IN" b="0" i="0" dirty="0" err="1">
                <a:effectLst/>
                <a:latin typeface="Söhne"/>
              </a:rPr>
              <a:t>TechMaven</a:t>
            </a:r>
            <a:r>
              <a:rPr lang="en-IN" b="0" i="0" dirty="0">
                <a:effectLst/>
                <a:latin typeface="Söhne"/>
              </a:rPr>
              <a:t> IT Solutions is a renowned provider of </a:t>
            </a:r>
            <a:r>
              <a:rPr lang="en-IN" b="0" i="0" dirty="0">
                <a:effectLst/>
                <a:latin typeface="Söhne"/>
                <a:hlinkClick r:id="rId2"/>
              </a:rPr>
              <a:t>IT outsourcing services in the USA</a:t>
            </a:r>
            <a:r>
              <a:rPr lang="en-IN" b="0" i="0" dirty="0">
                <a:effectLst/>
                <a:latin typeface="Söhne"/>
              </a:rPr>
              <a:t>. With a strong focus on delivering exceptional solutions, they offer a wide range of services tailored to meet the specific needs of businesses. Their expertise includes IT consulting, software development, infrastructure management, and support services. By leveraging their extensive industry knowledge and cutting-edge technologies, </a:t>
            </a:r>
            <a:r>
              <a:rPr lang="en-IN" b="0" i="0" dirty="0" err="1">
                <a:effectLst/>
                <a:latin typeface="Söhne"/>
                <a:hlinkClick r:id="rId3"/>
              </a:rPr>
              <a:t>TechMaven</a:t>
            </a:r>
            <a:r>
              <a:rPr lang="en-IN" b="0" i="0" dirty="0">
                <a:effectLst/>
                <a:latin typeface="Söhne"/>
                <a:hlinkClick r:id="rId3"/>
              </a:rPr>
              <a:t> IT Solutions</a:t>
            </a:r>
            <a:r>
              <a:rPr lang="en-IN" b="0" i="0" dirty="0">
                <a:effectLst/>
                <a:latin typeface="Söhne"/>
              </a:rPr>
              <a:t> helps organizations optimize their IT operations and achieve their business goals efficiently.</a:t>
            </a:r>
          </a:p>
        </p:txBody>
      </p:sp>
    </p:spTree>
    <p:extLst>
      <p:ext uri="{BB962C8B-B14F-4D97-AF65-F5344CB8AC3E}">
        <p14:creationId xmlns:p14="http://schemas.microsoft.com/office/powerpoint/2010/main" val="364026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F213-9A3B-F671-5B7A-10048A20C75E}"/>
              </a:ext>
            </a:extLst>
          </p:cNvPr>
          <p:cNvSpPr>
            <a:spLocks noGrp="1"/>
          </p:cNvSpPr>
          <p:nvPr>
            <p:ph type="title"/>
          </p:nvPr>
        </p:nvSpPr>
        <p:spPr/>
        <p:txBody>
          <a:bodyPr/>
          <a:lstStyle/>
          <a:p>
            <a:r>
              <a:rPr lang="en-IN" b="1" i="0" dirty="0">
                <a:solidFill>
                  <a:srgbClr val="303036"/>
                </a:solidFill>
                <a:effectLst/>
                <a:latin typeface="Montserrat" panose="00000500000000000000" pitchFamily="2" charset="0"/>
              </a:rPr>
              <a:t>Outsourcing Web Application Development</a:t>
            </a:r>
            <a:endParaRPr lang="en-IN" dirty="0"/>
          </a:p>
        </p:txBody>
      </p:sp>
      <p:sp>
        <p:nvSpPr>
          <p:cNvPr id="3" name="Content Placeholder 2">
            <a:extLst>
              <a:ext uri="{FF2B5EF4-FFF2-40B4-BE49-F238E27FC236}">
                <a16:creationId xmlns:a16="http://schemas.microsoft.com/office/drawing/2014/main" id="{0FCD496B-E659-1DD2-97AD-C956D4EA4B8E}"/>
              </a:ext>
            </a:extLst>
          </p:cNvPr>
          <p:cNvSpPr>
            <a:spLocks noGrp="1"/>
          </p:cNvSpPr>
          <p:nvPr>
            <p:ph idx="1"/>
          </p:nvPr>
        </p:nvSpPr>
        <p:spPr/>
        <p:txBody>
          <a:bodyPr/>
          <a:lstStyle/>
          <a:p>
            <a:pPr marL="0" indent="0">
              <a:buNone/>
            </a:pPr>
            <a:r>
              <a:rPr lang="en-IN" b="0" i="0" dirty="0" err="1">
                <a:effectLst/>
                <a:latin typeface="Söhne"/>
              </a:rPr>
              <a:t>TechMaven</a:t>
            </a:r>
            <a:r>
              <a:rPr lang="en-IN" b="0" i="0" dirty="0">
                <a:effectLst/>
                <a:latin typeface="Söhne"/>
              </a:rPr>
              <a:t> IT offers top-notch </a:t>
            </a:r>
            <a:r>
              <a:rPr lang="en-IN" b="0" i="0" dirty="0">
                <a:effectLst/>
                <a:latin typeface="Söhne"/>
                <a:hlinkClick r:id="rId2"/>
              </a:rPr>
              <a:t>web app development services </a:t>
            </a:r>
            <a:r>
              <a:rPr lang="en-IN" b="0" i="0" dirty="0">
                <a:effectLst/>
                <a:latin typeface="Söhne"/>
              </a:rPr>
              <a:t>tailored to meet your business requirements. Our skilled team of developers specializes in creating dynamic and user-friendly web applications that drive engagement and deliver a seamless user experience. We employ the latest technologies and industry best practices to ensure that your web app is scalable, secure, and optimized for performance. From requirement gathering to deployment and ongoing maintenance, we handle every aspect of the development process with utmost professionalism and attention to detail. Partner with us to unlock the full potential of your business with a custom web app that sets you apart from the competition.</a:t>
            </a:r>
            <a:endParaRPr lang="en-IN" dirty="0"/>
          </a:p>
        </p:txBody>
      </p:sp>
    </p:spTree>
    <p:extLst>
      <p:ext uri="{BB962C8B-B14F-4D97-AF65-F5344CB8AC3E}">
        <p14:creationId xmlns:p14="http://schemas.microsoft.com/office/powerpoint/2010/main" val="236674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3C51-4087-AE19-35C5-B7999004DA1B}"/>
              </a:ext>
            </a:extLst>
          </p:cNvPr>
          <p:cNvSpPr>
            <a:spLocks noGrp="1"/>
          </p:cNvSpPr>
          <p:nvPr>
            <p:ph type="title"/>
          </p:nvPr>
        </p:nvSpPr>
        <p:spPr/>
        <p:txBody>
          <a:bodyPr/>
          <a:lstStyle/>
          <a:p>
            <a:r>
              <a:rPr lang="en-IN" b="1" i="0" dirty="0">
                <a:solidFill>
                  <a:srgbClr val="303036"/>
                </a:solidFill>
                <a:effectLst/>
                <a:latin typeface="Montserrat" panose="00000500000000000000" pitchFamily="2" charset="0"/>
              </a:rPr>
              <a:t>Outsourcing Mobile Application Development</a:t>
            </a:r>
            <a:endParaRPr lang="en-IN" dirty="0"/>
          </a:p>
        </p:txBody>
      </p:sp>
      <p:sp>
        <p:nvSpPr>
          <p:cNvPr id="3" name="Content Placeholder 2">
            <a:extLst>
              <a:ext uri="{FF2B5EF4-FFF2-40B4-BE49-F238E27FC236}">
                <a16:creationId xmlns:a16="http://schemas.microsoft.com/office/drawing/2014/main" id="{987ACFBC-4F1E-02BA-36BE-B783DF5109F7}"/>
              </a:ext>
            </a:extLst>
          </p:cNvPr>
          <p:cNvSpPr>
            <a:spLocks noGrp="1"/>
          </p:cNvSpPr>
          <p:nvPr>
            <p:ph idx="1"/>
          </p:nvPr>
        </p:nvSpPr>
        <p:spPr/>
        <p:txBody>
          <a:bodyPr/>
          <a:lstStyle/>
          <a:p>
            <a:pPr marL="0" indent="0">
              <a:buNone/>
            </a:pPr>
            <a:r>
              <a:rPr lang="en-IN" b="0" i="0" dirty="0">
                <a:effectLst/>
                <a:latin typeface="Söhne"/>
              </a:rPr>
              <a:t>At </a:t>
            </a:r>
            <a:r>
              <a:rPr lang="en-IN" b="0" i="0" dirty="0" err="1">
                <a:effectLst/>
                <a:latin typeface="Söhne"/>
              </a:rPr>
              <a:t>TechMaven</a:t>
            </a:r>
            <a:r>
              <a:rPr lang="en-IN" b="0" i="0" dirty="0">
                <a:effectLst/>
                <a:latin typeface="Söhne"/>
              </a:rPr>
              <a:t> IT, we specialize in </a:t>
            </a:r>
            <a:r>
              <a:rPr lang="en-IN" b="0" i="0" dirty="0">
                <a:effectLst/>
                <a:latin typeface="Söhne"/>
                <a:hlinkClick r:id="rId2"/>
              </a:rPr>
              <a:t>mobile app development services </a:t>
            </a:r>
            <a:r>
              <a:rPr lang="en-IN" b="0" i="0" dirty="0">
                <a:effectLst/>
                <a:latin typeface="Söhne"/>
              </a:rPr>
              <a:t>that drive innovation and enhance user experiences. Our skilled team of developers combines cutting-edge technologies with creative design to build custom mobile applications for Android and iOS platforms. Whether you need a native app, a hybrid app, or a cross-platform solution, we deliver high-quality and user-friendly mobile applications tailored to meet your specific business requirements. Partner with us to transform your ideas into powerful mobile experiences.</a:t>
            </a:r>
            <a:endParaRPr lang="en-IN" dirty="0"/>
          </a:p>
        </p:txBody>
      </p:sp>
    </p:spTree>
    <p:extLst>
      <p:ext uri="{BB962C8B-B14F-4D97-AF65-F5344CB8AC3E}">
        <p14:creationId xmlns:p14="http://schemas.microsoft.com/office/powerpoint/2010/main" val="25454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2283-4A20-B770-6743-50B73DB5D037}"/>
              </a:ext>
            </a:extLst>
          </p:cNvPr>
          <p:cNvSpPr>
            <a:spLocks noGrp="1"/>
          </p:cNvSpPr>
          <p:nvPr>
            <p:ph type="title"/>
          </p:nvPr>
        </p:nvSpPr>
        <p:spPr/>
        <p:txBody>
          <a:bodyPr/>
          <a:lstStyle/>
          <a:p>
            <a:r>
              <a:rPr lang="en-IN" b="1" i="0" dirty="0">
                <a:solidFill>
                  <a:srgbClr val="303036"/>
                </a:solidFill>
                <a:effectLst/>
                <a:latin typeface="Montserrat" panose="00000500000000000000" pitchFamily="2" charset="0"/>
              </a:rPr>
              <a:t>Offshore Web Support</a:t>
            </a:r>
            <a:endParaRPr lang="en-IN" dirty="0"/>
          </a:p>
        </p:txBody>
      </p:sp>
      <p:sp>
        <p:nvSpPr>
          <p:cNvPr id="3" name="Content Placeholder 2">
            <a:extLst>
              <a:ext uri="{FF2B5EF4-FFF2-40B4-BE49-F238E27FC236}">
                <a16:creationId xmlns:a16="http://schemas.microsoft.com/office/drawing/2014/main" id="{78E852B6-563F-B395-B006-9B627DFC2141}"/>
              </a:ext>
            </a:extLst>
          </p:cNvPr>
          <p:cNvSpPr>
            <a:spLocks noGrp="1"/>
          </p:cNvSpPr>
          <p:nvPr>
            <p:ph idx="1"/>
          </p:nvPr>
        </p:nvSpPr>
        <p:spPr/>
        <p:txBody>
          <a:bodyPr>
            <a:normAutofit lnSpcReduction="10000"/>
          </a:bodyPr>
          <a:lstStyle/>
          <a:p>
            <a:pPr marL="0" indent="0">
              <a:buNone/>
            </a:pPr>
            <a:r>
              <a:rPr lang="en-IN" b="0" i="0" dirty="0" err="1">
                <a:effectLst/>
                <a:latin typeface="Söhne"/>
              </a:rPr>
              <a:t>TechMaven</a:t>
            </a:r>
            <a:r>
              <a:rPr lang="en-IN" b="0" i="0" dirty="0">
                <a:effectLst/>
                <a:latin typeface="Söhne"/>
              </a:rPr>
              <a:t> IT's </a:t>
            </a:r>
            <a:r>
              <a:rPr lang="en-IN" b="0" i="0" dirty="0">
                <a:effectLst/>
                <a:latin typeface="Söhne"/>
                <a:hlinkClick r:id="rId2"/>
              </a:rPr>
              <a:t>offshore support services </a:t>
            </a:r>
            <a:r>
              <a:rPr lang="en-IN" b="0" i="0" dirty="0">
                <a:effectLst/>
                <a:latin typeface="Söhne"/>
              </a:rPr>
              <a:t>provide businesses with cost-effective and reliable IT solutions. Leveraging our offshore teams, we offer round-the-clock support, efficient ticket resolution, and proactive monitoring. With our offshore support, organizations can streamline their IT operations and focus on their core business activities.</a:t>
            </a:r>
          </a:p>
          <a:p>
            <a:pPr marL="0" indent="0">
              <a:buNone/>
            </a:pPr>
            <a:endParaRPr lang="en-IN" b="0" i="0" dirty="0">
              <a:effectLst/>
              <a:latin typeface="Söhne"/>
            </a:endParaRPr>
          </a:p>
          <a:p>
            <a:pPr marL="0" indent="0" algn="l">
              <a:buNone/>
            </a:pPr>
            <a:r>
              <a:rPr lang="en-IN" b="1" i="0" dirty="0">
                <a:solidFill>
                  <a:srgbClr val="303036"/>
                </a:solidFill>
                <a:effectLst/>
                <a:latin typeface="Montserrat" panose="00000500000000000000" pitchFamily="2" charset="0"/>
              </a:rPr>
              <a:t>The three hiring options that we presently offer are:</a:t>
            </a:r>
          </a:p>
          <a:p>
            <a:pPr algn="just">
              <a:buFont typeface="Arial" panose="020B0604020202020204" pitchFamily="34" charset="0"/>
              <a:buChar char="•"/>
            </a:pPr>
            <a:r>
              <a:rPr lang="en-IN" b="0" i="0" dirty="0">
                <a:solidFill>
                  <a:srgbClr val="303036"/>
                </a:solidFill>
                <a:effectLst/>
                <a:latin typeface="Istok Web"/>
              </a:rPr>
              <a:t>Retainer Model</a:t>
            </a:r>
          </a:p>
          <a:p>
            <a:pPr algn="just">
              <a:buFont typeface="Arial" panose="020B0604020202020204" pitchFamily="34" charset="0"/>
              <a:buChar char="•"/>
            </a:pPr>
            <a:r>
              <a:rPr lang="en-IN" b="0" i="0" dirty="0">
                <a:solidFill>
                  <a:srgbClr val="303036"/>
                </a:solidFill>
                <a:effectLst/>
                <a:latin typeface="Istok Web"/>
              </a:rPr>
              <a:t>Fixed Price</a:t>
            </a:r>
          </a:p>
          <a:p>
            <a:pPr algn="just">
              <a:buFont typeface="Arial" panose="020B0604020202020204" pitchFamily="34" charset="0"/>
              <a:buChar char="•"/>
            </a:pPr>
            <a:r>
              <a:rPr lang="en-IN" b="0" i="0" dirty="0">
                <a:solidFill>
                  <a:srgbClr val="303036"/>
                </a:solidFill>
                <a:effectLst/>
                <a:latin typeface="Istok Web"/>
              </a:rPr>
              <a:t>Time &amp; Material</a:t>
            </a:r>
          </a:p>
          <a:p>
            <a:pPr marL="0" indent="0">
              <a:buNone/>
            </a:pPr>
            <a:endParaRPr lang="en-IN" dirty="0"/>
          </a:p>
        </p:txBody>
      </p:sp>
    </p:spTree>
    <p:extLst>
      <p:ext uri="{BB962C8B-B14F-4D97-AF65-F5344CB8AC3E}">
        <p14:creationId xmlns:p14="http://schemas.microsoft.com/office/powerpoint/2010/main" val="3638544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BE7C-CD1C-D816-7408-538676339FEB}"/>
              </a:ext>
            </a:extLst>
          </p:cNvPr>
          <p:cNvSpPr>
            <a:spLocks noGrp="1"/>
          </p:cNvSpPr>
          <p:nvPr>
            <p:ph type="title"/>
          </p:nvPr>
        </p:nvSpPr>
        <p:spPr/>
        <p:txBody>
          <a:bodyPr/>
          <a:lstStyle/>
          <a:p>
            <a:r>
              <a:rPr lang="en-IN" b="1" i="0" dirty="0">
                <a:solidFill>
                  <a:srgbClr val="303036"/>
                </a:solidFill>
                <a:effectLst/>
                <a:latin typeface="Montserrat" panose="00000500000000000000" pitchFamily="2" charset="0"/>
              </a:rPr>
              <a:t>Why Choose Us</a:t>
            </a:r>
            <a:endParaRPr lang="en-IN" dirty="0"/>
          </a:p>
        </p:txBody>
      </p:sp>
      <p:graphicFrame>
        <p:nvGraphicFramePr>
          <p:cNvPr id="4" name="Content Placeholder 3">
            <a:extLst>
              <a:ext uri="{FF2B5EF4-FFF2-40B4-BE49-F238E27FC236}">
                <a16:creationId xmlns:a16="http://schemas.microsoft.com/office/drawing/2014/main" id="{27FC579E-9F09-A401-2964-1A957E2B0BF7}"/>
              </a:ext>
            </a:extLst>
          </p:cNvPr>
          <p:cNvGraphicFramePr>
            <a:graphicFrameLocks noGrp="1"/>
          </p:cNvGraphicFramePr>
          <p:nvPr>
            <p:ph idx="1"/>
            <p:extLst>
              <p:ext uri="{D42A27DB-BD31-4B8C-83A1-F6EECF244321}">
                <p14:modId xmlns:p14="http://schemas.microsoft.com/office/powerpoint/2010/main" val="15232938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613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609B9B9-CE46-BAA2-6DC0-60DD41369C4B}"/>
              </a:ext>
            </a:extLst>
          </p:cNvPr>
          <p:cNvSpPr>
            <a:spLocks noGrp="1"/>
          </p:cNvSpPr>
          <p:nvPr>
            <p:ph idx="1"/>
          </p:nvPr>
        </p:nvSpPr>
        <p:spPr>
          <a:xfrm>
            <a:off x="838200" y="901148"/>
            <a:ext cx="10515600" cy="5275815"/>
          </a:xfrm>
        </p:spPr>
        <p:txBody>
          <a:bodyPr anchor="ctr">
            <a:normAutofit/>
          </a:bodyPr>
          <a:lstStyle/>
          <a:p>
            <a:pPr marL="0" indent="0" algn="ctr">
              <a:buNone/>
            </a:pPr>
            <a:r>
              <a:rPr lang="en-IN" sz="10000" dirty="0"/>
              <a:t>Thank You</a:t>
            </a:r>
          </a:p>
        </p:txBody>
      </p:sp>
    </p:spTree>
    <p:extLst>
      <p:ext uri="{BB962C8B-B14F-4D97-AF65-F5344CB8AC3E}">
        <p14:creationId xmlns:p14="http://schemas.microsoft.com/office/powerpoint/2010/main" val="1822027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402</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Istok Web</vt:lpstr>
      <vt:lpstr>Montserrat</vt:lpstr>
      <vt:lpstr>Söhne</vt:lpstr>
      <vt:lpstr>Office Theme</vt:lpstr>
      <vt:lpstr>IT Outsourcing Services in the USA</vt:lpstr>
      <vt:lpstr>About TechMaven IT</vt:lpstr>
      <vt:lpstr>Outsourcing Web Application Development</vt:lpstr>
      <vt:lpstr>Outsourcing Mobile Application Development</vt:lpstr>
      <vt:lpstr>Offshore Web Support</vt:lpstr>
      <vt:lpstr>Why Choose 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Outsourcing Services in the USA</dc:title>
  <dc:creator>Mathew C Mathew</dc:creator>
  <cp:lastModifiedBy>Mathew C Mathew</cp:lastModifiedBy>
  <cp:revision>1</cp:revision>
  <dcterms:created xsi:type="dcterms:W3CDTF">2023-05-30T06:35:40Z</dcterms:created>
  <dcterms:modified xsi:type="dcterms:W3CDTF">2023-05-30T07:33:11Z</dcterms:modified>
</cp:coreProperties>
</file>