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63" r:id="rId4"/>
    <p:sldId id="264" r:id="rId5"/>
    <p:sldId id="265"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255BF-D2DB-485A-811A-84805B47CC6C}"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366DCA54-0A8B-4D27-A0B8-B673E4B1E9D4}">
      <dgm:prSet phldrT="[Text]"/>
      <dgm:spPr/>
      <dgm:t>
        <a:bodyPr/>
        <a:lstStyle/>
        <a:p>
          <a:r>
            <a:rPr lang="en-US" dirty="0">
              <a:ln>
                <a:noFill/>
              </a:ln>
            </a:rPr>
            <a:t>IFTTT</a:t>
          </a:r>
        </a:p>
      </dgm:t>
    </dgm:pt>
    <dgm:pt modelId="{C4757214-F93C-446E-9E97-704A8CF8235C}" type="parTrans" cxnId="{E6623995-6CD4-4BE6-8869-49627954BB7A}">
      <dgm:prSet/>
      <dgm:spPr/>
      <dgm:t>
        <a:bodyPr/>
        <a:lstStyle/>
        <a:p>
          <a:endParaRPr lang="en-US">
            <a:ln>
              <a:noFill/>
            </a:ln>
          </a:endParaRPr>
        </a:p>
      </dgm:t>
    </dgm:pt>
    <dgm:pt modelId="{86DF4248-7EB7-4195-BB10-FFF768942020}" type="sibTrans" cxnId="{E6623995-6CD4-4BE6-8869-49627954BB7A}">
      <dgm:prSet/>
      <dgm:spPr/>
      <dgm:t>
        <a:bodyPr/>
        <a:lstStyle/>
        <a:p>
          <a:endParaRPr lang="en-US">
            <a:ln>
              <a:noFill/>
            </a:ln>
          </a:endParaRPr>
        </a:p>
      </dgm:t>
    </dgm:pt>
    <dgm:pt modelId="{9ED8E853-43F0-4152-962B-58E99327AAB8}">
      <dgm:prSet phldrT="[Text]"/>
      <dgm:spPr/>
      <dgm:t>
        <a:bodyPr/>
        <a:lstStyle/>
        <a:p>
          <a:r>
            <a:rPr lang="en-US" dirty="0">
              <a:ln>
                <a:noFill/>
              </a:ln>
            </a:rPr>
            <a:t>Cellphone</a:t>
          </a:r>
        </a:p>
      </dgm:t>
    </dgm:pt>
    <dgm:pt modelId="{74A789E3-258D-4924-911C-227CE74A07B8}" type="parTrans" cxnId="{9B4935F7-A59F-4CCB-B29F-4F67059C0C1C}">
      <dgm:prSet/>
      <dgm:spPr/>
      <dgm:t>
        <a:bodyPr/>
        <a:lstStyle/>
        <a:p>
          <a:endParaRPr lang="en-US">
            <a:ln>
              <a:noFill/>
            </a:ln>
          </a:endParaRPr>
        </a:p>
      </dgm:t>
    </dgm:pt>
    <dgm:pt modelId="{FC58DF05-0908-4FE9-AFBF-24232BD846F2}" type="sibTrans" cxnId="{9B4935F7-A59F-4CCB-B29F-4F67059C0C1C}">
      <dgm:prSet/>
      <dgm:spPr/>
      <dgm:t>
        <a:bodyPr/>
        <a:lstStyle/>
        <a:p>
          <a:endParaRPr lang="en-US">
            <a:ln>
              <a:noFill/>
            </a:ln>
          </a:endParaRPr>
        </a:p>
      </dgm:t>
    </dgm:pt>
    <dgm:pt modelId="{7F64D1B5-EF6B-420C-A7D4-7B4B93E7E171}">
      <dgm:prSet phldrT="[Text]"/>
      <dgm:spPr/>
      <dgm:t>
        <a:bodyPr/>
        <a:lstStyle/>
        <a:p>
          <a:r>
            <a:rPr lang="en-US" dirty="0">
              <a:ln>
                <a:noFill/>
              </a:ln>
            </a:rPr>
            <a:t>Photon and Sensor</a:t>
          </a:r>
        </a:p>
      </dgm:t>
    </dgm:pt>
    <dgm:pt modelId="{69237775-A4E7-4CCE-9D09-0CE35A5FCF76}" type="parTrans" cxnId="{75648C8F-DA8E-46E2-8BB4-C0D0FF738A31}">
      <dgm:prSet/>
      <dgm:spPr/>
      <dgm:t>
        <a:bodyPr/>
        <a:lstStyle/>
        <a:p>
          <a:endParaRPr lang="en-US">
            <a:ln>
              <a:noFill/>
            </a:ln>
          </a:endParaRPr>
        </a:p>
      </dgm:t>
    </dgm:pt>
    <dgm:pt modelId="{219466A9-028A-4595-B009-647A459B2B47}" type="sibTrans" cxnId="{75648C8F-DA8E-46E2-8BB4-C0D0FF738A31}">
      <dgm:prSet/>
      <dgm:spPr/>
      <dgm:t>
        <a:bodyPr/>
        <a:lstStyle/>
        <a:p>
          <a:endParaRPr lang="en-US" dirty="0">
            <a:ln>
              <a:noFill/>
            </a:ln>
          </a:endParaRPr>
        </a:p>
      </dgm:t>
    </dgm:pt>
    <dgm:pt modelId="{71DE2AD3-00CE-4D6E-8CEC-872FEC593397}">
      <dgm:prSet phldrT="[Text]"/>
      <dgm:spPr/>
      <dgm:t>
        <a:bodyPr/>
        <a:lstStyle/>
        <a:p>
          <a:r>
            <a:rPr lang="en-US" dirty="0">
              <a:ln>
                <a:noFill/>
              </a:ln>
            </a:rPr>
            <a:t>Cloud</a:t>
          </a:r>
        </a:p>
      </dgm:t>
    </dgm:pt>
    <dgm:pt modelId="{68FC02AB-EA5E-478B-B2CE-544C98B8DD07}" type="parTrans" cxnId="{6066CA2B-A5E5-467F-BF59-6CF01DA3F8A5}">
      <dgm:prSet/>
      <dgm:spPr/>
      <dgm:t>
        <a:bodyPr/>
        <a:lstStyle/>
        <a:p>
          <a:endParaRPr lang="en-US">
            <a:ln>
              <a:noFill/>
            </a:ln>
          </a:endParaRPr>
        </a:p>
      </dgm:t>
    </dgm:pt>
    <dgm:pt modelId="{A9AF4D3F-368D-40C8-A026-0536D0DDC894}" type="sibTrans" cxnId="{6066CA2B-A5E5-467F-BF59-6CF01DA3F8A5}">
      <dgm:prSet/>
      <dgm:spPr/>
      <dgm:t>
        <a:bodyPr/>
        <a:lstStyle/>
        <a:p>
          <a:endParaRPr lang="en-US">
            <a:ln>
              <a:noFill/>
            </a:ln>
          </a:endParaRPr>
        </a:p>
      </dgm:t>
    </dgm:pt>
    <dgm:pt modelId="{C2DEE755-FCA2-4A88-8113-2A4B4B771C65}" type="pres">
      <dgm:prSet presAssocID="{7D7255BF-D2DB-485A-811A-84805B47CC6C}" presName="Name0" presStyleCnt="0">
        <dgm:presLayoutVars>
          <dgm:dir/>
          <dgm:resizeHandles val="exact"/>
        </dgm:presLayoutVars>
      </dgm:prSet>
      <dgm:spPr/>
    </dgm:pt>
    <dgm:pt modelId="{4BF5F141-04F8-42B2-9BF7-57CB25FA3110}" type="pres">
      <dgm:prSet presAssocID="{366DCA54-0A8B-4D27-A0B8-B673E4B1E9D4}" presName="node" presStyleLbl="node1" presStyleIdx="0" presStyleCnt="4" custScaleX="107946" custScaleY="105523" custRadScaleRad="135758" custRadScaleInc="116499">
        <dgm:presLayoutVars>
          <dgm:bulletEnabled val="1"/>
        </dgm:presLayoutVars>
      </dgm:prSet>
      <dgm:spPr/>
    </dgm:pt>
    <dgm:pt modelId="{36E79012-FCC4-464D-AD25-81E9413E8DA1}" type="pres">
      <dgm:prSet presAssocID="{86DF4248-7EB7-4195-BB10-FFF768942020}" presName="sibTrans" presStyleLbl="sibTrans2D1" presStyleIdx="0" presStyleCnt="4" custAng="117023" custLinFactNeighborX="10593" custLinFactNeighborY="2085"/>
      <dgm:spPr/>
    </dgm:pt>
    <dgm:pt modelId="{7B385360-EE73-4024-B23E-3C4AFF5B985C}" type="pres">
      <dgm:prSet presAssocID="{86DF4248-7EB7-4195-BB10-FFF768942020}" presName="connectorText" presStyleLbl="sibTrans2D1" presStyleIdx="0" presStyleCnt="4"/>
      <dgm:spPr/>
    </dgm:pt>
    <dgm:pt modelId="{63EBD751-B8F4-468A-A6A5-8EB0E2E9EEE0}" type="pres">
      <dgm:prSet presAssocID="{9ED8E853-43F0-4152-962B-58E99327AAB8}" presName="node" presStyleLbl="node1" presStyleIdx="1" presStyleCnt="4" custRadScaleRad="132120" custRadScaleInc="69800">
        <dgm:presLayoutVars>
          <dgm:bulletEnabled val="1"/>
        </dgm:presLayoutVars>
      </dgm:prSet>
      <dgm:spPr/>
    </dgm:pt>
    <dgm:pt modelId="{C79F87E4-C10E-4901-A810-1F659310CDA1}" type="pres">
      <dgm:prSet presAssocID="{FC58DF05-0908-4FE9-AFBF-24232BD846F2}" presName="sibTrans" presStyleLbl="sibTrans2D1" presStyleIdx="1" presStyleCnt="4" custLinFactNeighborX="0" custLinFactNeighborY="-24330"/>
      <dgm:spPr/>
    </dgm:pt>
    <dgm:pt modelId="{DB78B0A7-1147-4415-8DE0-95121D15971A}" type="pres">
      <dgm:prSet presAssocID="{FC58DF05-0908-4FE9-AFBF-24232BD846F2}" presName="connectorText" presStyleLbl="sibTrans2D1" presStyleIdx="1" presStyleCnt="4"/>
      <dgm:spPr/>
    </dgm:pt>
    <dgm:pt modelId="{603D40FC-E9C8-456F-95C1-71BDC6037EDC}" type="pres">
      <dgm:prSet presAssocID="{7F64D1B5-EF6B-420C-A7D4-7B4B93E7E171}" presName="node" presStyleLbl="node1" presStyleIdx="2" presStyleCnt="4" custScaleX="96374" custRadScaleRad="113554" custRadScaleInc="120434">
        <dgm:presLayoutVars>
          <dgm:bulletEnabled val="1"/>
        </dgm:presLayoutVars>
      </dgm:prSet>
      <dgm:spPr/>
    </dgm:pt>
    <dgm:pt modelId="{B7186E4A-3CCF-483D-AE3D-6E3D25CD1B03}" type="pres">
      <dgm:prSet presAssocID="{219466A9-028A-4595-B009-647A459B2B47}" presName="sibTrans" presStyleLbl="sibTrans2D1" presStyleIdx="2" presStyleCnt="4" custAng="21504452"/>
      <dgm:spPr/>
    </dgm:pt>
    <dgm:pt modelId="{D4B6F05F-40CB-48A9-8CB3-1EF2181EBED3}" type="pres">
      <dgm:prSet presAssocID="{219466A9-028A-4595-B009-647A459B2B47}" presName="connectorText" presStyleLbl="sibTrans2D1" presStyleIdx="2" presStyleCnt="4"/>
      <dgm:spPr/>
    </dgm:pt>
    <dgm:pt modelId="{124F9A64-7B5D-4157-BBEA-9ACDAF31D3EA}" type="pres">
      <dgm:prSet presAssocID="{71DE2AD3-00CE-4D6E-8CEC-872FEC593397}" presName="node" presStyleLbl="node1" presStyleIdx="3" presStyleCnt="4" custRadScaleRad="120675" custRadScaleInc="96028">
        <dgm:presLayoutVars>
          <dgm:bulletEnabled val="1"/>
        </dgm:presLayoutVars>
      </dgm:prSet>
      <dgm:spPr/>
    </dgm:pt>
    <dgm:pt modelId="{7E2D79BC-EDE4-4ACB-B1F9-A1DBE0B197BB}" type="pres">
      <dgm:prSet presAssocID="{A9AF4D3F-368D-40C8-A026-0536D0DDC894}" presName="sibTrans" presStyleLbl="sibTrans2D1" presStyleIdx="3" presStyleCnt="4"/>
      <dgm:spPr/>
    </dgm:pt>
    <dgm:pt modelId="{823DACA6-D5F2-47C7-934E-522C9D5BFF42}" type="pres">
      <dgm:prSet presAssocID="{A9AF4D3F-368D-40C8-A026-0536D0DDC894}" presName="connectorText" presStyleLbl="sibTrans2D1" presStyleIdx="3" presStyleCnt="4"/>
      <dgm:spPr/>
    </dgm:pt>
  </dgm:ptLst>
  <dgm:cxnLst>
    <dgm:cxn modelId="{7910430B-BED2-4399-8B24-8CE6439D75E7}" type="presOf" srcId="{86DF4248-7EB7-4195-BB10-FFF768942020}" destId="{36E79012-FCC4-464D-AD25-81E9413E8DA1}" srcOrd="0" destOrd="0" presId="urn:microsoft.com/office/officeart/2005/8/layout/cycle7"/>
    <dgm:cxn modelId="{6066CA2B-A5E5-467F-BF59-6CF01DA3F8A5}" srcId="{7D7255BF-D2DB-485A-811A-84805B47CC6C}" destId="{71DE2AD3-00CE-4D6E-8CEC-872FEC593397}" srcOrd="3" destOrd="0" parTransId="{68FC02AB-EA5E-478B-B2CE-544C98B8DD07}" sibTransId="{A9AF4D3F-368D-40C8-A026-0536D0DDC894}"/>
    <dgm:cxn modelId="{A219DA2C-AC78-49FF-98C4-76D57FF9BAB7}" type="presOf" srcId="{71DE2AD3-00CE-4D6E-8CEC-872FEC593397}" destId="{124F9A64-7B5D-4157-BBEA-9ACDAF31D3EA}" srcOrd="0" destOrd="0" presId="urn:microsoft.com/office/officeart/2005/8/layout/cycle7"/>
    <dgm:cxn modelId="{F464C67D-45FE-4AB3-AD09-AA94DE275688}" type="presOf" srcId="{9ED8E853-43F0-4152-962B-58E99327AAB8}" destId="{63EBD751-B8F4-468A-A6A5-8EB0E2E9EEE0}" srcOrd="0" destOrd="0" presId="urn:microsoft.com/office/officeart/2005/8/layout/cycle7"/>
    <dgm:cxn modelId="{75648C8F-DA8E-46E2-8BB4-C0D0FF738A31}" srcId="{7D7255BF-D2DB-485A-811A-84805B47CC6C}" destId="{7F64D1B5-EF6B-420C-A7D4-7B4B93E7E171}" srcOrd="2" destOrd="0" parTransId="{69237775-A4E7-4CCE-9D09-0CE35A5FCF76}" sibTransId="{219466A9-028A-4595-B009-647A459B2B47}"/>
    <dgm:cxn modelId="{04EDD990-9848-47FE-9B3D-2142906BA479}" type="presOf" srcId="{86DF4248-7EB7-4195-BB10-FFF768942020}" destId="{7B385360-EE73-4024-B23E-3C4AFF5B985C}" srcOrd="1" destOrd="0" presId="urn:microsoft.com/office/officeart/2005/8/layout/cycle7"/>
    <dgm:cxn modelId="{E6623995-6CD4-4BE6-8869-49627954BB7A}" srcId="{7D7255BF-D2DB-485A-811A-84805B47CC6C}" destId="{366DCA54-0A8B-4D27-A0B8-B673E4B1E9D4}" srcOrd="0" destOrd="0" parTransId="{C4757214-F93C-446E-9E97-704A8CF8235C}" sibTransId="{86DF4248-7EB7-4195-BB10-FFF768942020}"/>
    <dgm:cxn modelId="{13B3959B-FDB4-4772-A3D5-72B3959CE18A}" type="presOf" srcId="{A9AF4D3F-368D-40C8-A026-0536D0DDC894}" destId="{823DACA6-D5F2-47C7-934E-522C9D5BFF42}" srcOrd="1" destOrd="0" presId="urn:microsoft.com/office/officeart/2005/8/layout/cycle7"/>
    <dgm:cxn modelId="{5C7C8CA8-6BCE-46CF-A3AD-C8A5B568C08E}" type="presOf" srcId="{219466A9-028A-4595-B009-647A459B2B47}" destId="{B7186E4A-3CCF-483D-AE3D-6E3D25CD1B03}" srcOrd="0" destOrd="0" presId="urn:microsoft.com/office/officeart/2005/8/layout/cycle7"/>
    <dgm:cxn modelId="{37ADA4AB-8149-476B-B608-C1A5F84C1379}" type="presOf" srcId="{7F64D1B5-EF6B-420C-A7D4-7B4B93E7E171}" destId="{603D40FC-E9C8-456F-95C1-71BDC6037EDC}" srcOrd="0" destOrd="0" presId="urn:microsoft.com/office/officeart/2005/8/layout/cycle7"/>
    <dgm:cxn modelId="{5BCC54B0-5E23-4E66-B2C8-C329FD130930}" type="presOf" srcId="{366DCA54-0A8B-4D27-A0B8-B673E4B1E9D4}" destId="{4BF5F141-04F8-42B2-9BF7-57CB25FA3110}" srcOrd="0" destOrd="0" presId="urn:microsoft.com/office/officeart/2005/8/layout/cycle7"/>
    <dgm:cxn modelId="{E6C9CFC0-74F0-4CE0-B19E-16060B405849}" type="presOf" srcId="{A9AF4D3F-368D-40C8-A026-0536D0DDC894}" destId="{7E2D79BC-EDE4-4ACB-B1F9-A1DBE0B197BB}" srcOrd="0" destOrd="0" presId="urn:microsoft.com/office/officeart/2005/8/layout/cycle7"/>
    <dgm:cxn modelId="{842679CA-2624-4C14-A618-48402DA09278}" type="presOf" srcId="{FC58DF05-0908-4FE9-AFBF-24232BD846F2}" destId="{DB78B0A7-1147-4415-8DE0-95121D15971A}" srcOrd="1" destOrd="0" presId="urn:microsoft.com/office/officeart/2005/8/layout/cycle7"/>
    <dgm:cxn modelId="{72CEABE7-2ED4-4C07-B2D1-F763427C4D54}" type="presOf" srcId="{219466A9-028A-4595-B009-647A459B2B47}" destId="{D4B6F05F-40CB-48A9-8CB3-1EF2181EBED3}" srcOrd="1" destOrd="0" presId="urn:microsoft.com/office/officeart/2005/8/layout/cycle7"/>
    <dgm:cxn modelId="{9B4935F7-A59F-4CCB-B29F-4F67059C0C1C}" srcId="{7D7255BF-D2DB-485A-811A-84805B47CC6C}" destId="{9ED8E853-43F0-4152-962B-58E99327AAB8}" srcOrd="1" destOrd="0" parTransId="{74A789E3-258D-4924-911C-227CE74A07B8}" sibTransId="{FC58DF05-0908-4FE9-AFBF-24232BD846F2}"/>
    <dgm:cxn modelId="{8A7AEBF9-F5B1-446F-A93F-C7590E9915FC}" type="presOf" srcId="{7D7255BF-D2DB-485A-811A-84805B47CC6C}" destId="{C2DEE755-FCA2-4A88-8113-2A4B4B771C65}" srcOrd="0" destOrd="0" presId="urn:microsoft.com/office/officeart/2005/8/layout/cycle7"/>
    <dgm:cxn modelId="{C06323FD-D564-4FBD-8991-2AB27FA15E27}" type="presOf" srcId="{FC58DF05-0908-4FE9-AFBF-24232BD846F2}" destId="{C79F87E4-C10E-4901-A810-1F659310CDA1}" srcOrd="0" destOrd="0" presId="urn:microsoft.com/office/officeart/2005/8/layout/cycle7"/>
    <dgm:cxn modelId="{555624FD-BC67-4297-BD52-91AD4F210037}" type="presParOf" srcId="{C2DEE755-FCA2-4A88-8113-2A4B4B771C65}" destId="{4BF5F141-04F8-42B2-9BF7-57CB25FA3110}" srcOrd="0" destOrd="0" presId="urn:microsoft.com/office/officeart/2005/8/layout/cycle7"/>
    <dgm:cxn modelId="{CC9437CD-130E-4C1C-9419-537787B3ADAC}" type="presParOf" srcId="{C2DEE755-FCA2-4A88-8113-2A4B4B771C65}" destId="{36E79012-FCC4-464D-AD25-81E9413E8DA1}" srcOrd="1" destOrd="0" presId="urn:microsoft.com/office/officeart/2005/8/layout/cycle7"/>
    <dgm:cxn modelId="{2942EB09-C676-447F-95F3-BD18F0C98C42}" type="presParOf" srcId="{36E79012-FCC4-464D-AD25-81E9413E8DA1}" destId="{7B385360-EE73-4024-B23E-3C4AFF5B985C}" srcOrd="0" destOrd="0" presId="urn:microsoft.com/office/officeart/2005/8/layout/cycle7"/>
    <dgm:cxn modelId="{8F7DD0E5-8E1E-4315-B96D-8B91D43C4909}" type="presParOf" srcId="{C2DEE755-FCA2-4A88-8113-2A4B4B771C65}" destId="{63EBD751-B8F4-468A-A6A5-8EB0E2E9EEE0}" srcOrd="2" destOrd="0" presId="urn:microsoft.com/office/officeart/2005/8/layout/cycle7"/>
    <dgm:cxn modelId="{2497E7D7-805D-4AE1-8705-0DD847383380}" type="presParOf" srcId="{C2DEE755-FCA2-4A88-8113-2A4B4B771C65}" destId="{C79F87E4-C10E-4901-A810-1F659310CDA1}" srcOrd="3" destOrd="0" presId="urn:microsoft.com/office/officeart/2005/8/layout/cycle7"/>
    <dgm:cxn modelId="{2FEA7629-1B7F-43B2-B713-70FA214456E3}" type="presParOf" srcId="{C79F87E4-C10E-4901-A810-1F659310CDA1}" destId="{DB78B0A7-1147-4415-8DE0-95121D15971A}" srcOrd="0" destOrd="0" presId="urn:microsoft.com/office/officeart/2005/8/layout/cycle7"/>
    <dgm:cxn modelId="{38C7F3F0-CE15-4FC8-901B-32E81F2F0498}" type="presParOf" srcId="{C2DEE755-FCA2-4A88-8113-2A4B4B771C65}" destId="{603D40FC-E9C8-456F-95C1-71BDC6037EDC}" srcOrd="4" destOrd="0" presId="urn:microsoft.com/office/officeart/2005/8/layout/cycle7"/>
    <dgm:cxn modelId="{16C3BDF4-3783-4909-9F43-68B2BB65D999}" type="presParOf" srcId="{C2DEE755-FCA2-4A88-8113-2A4B4B771C65}" destId="{B7186E4A-3CCF-483D-AE3D-6E3D25CD1B03}" srcOrd="5" destOrd="0" presId="urn:microsoft.com/office/officeart/2005/8/layout/cycle7"/>
    <dgm:cxn modelId="{9F1832DA-D577-45E6-8AFD-4319134155C6}" type="presParOf" srcId="{B7186E4A-3CCF-483D-AE3D-6E3D25CD1B03}" destId="{D4B6F05F-40CB-48A9-8CB3-1EF2181EBED3}" srcOrd="0" destOrd="0" presId="urn:microsoft.com/office/officeart/2005/8/layout/cycle7"/>
    <dgm:cxn modelId="{312DED31-C59F-4F0E-B025-C09585BDBBF2}" type="presParOf" srcId="{C2DEE755-FCA2-4A88-8113-2A4B4B771C65}" destId="{124F9A64-7B5D-4157-BBEA-9ACDAF31D3EA}" srcOrd="6" destOrd="0" presId="urn:microsoft.com/office/officeart/2005/8/layout/cycle7"/>
    <dgm:cxn modelId="{3F671BC3-5F25-4737-924E-E40C6EEF9EF0}" type="presParOf" srcId="{C2DEE755-FCA2-4A88-8113-2A4B4B771C65}" destId="{7E2D79BC-EDE4-4ACB-B1F9-A1DBE0B197BB}" srcOrd="7" destOrd="0" presId="urn:microsoft.com/office/officeart/2005/8/layout/cycle7"/>
    <dgm:cxn modelId="{20788548-6129-4AE4-86CE-90A301AF2144}" type="presParOf" srcId="{7E2D79BC-EDE4-4ACB-B1F9-A1DBE0B197BB}" destId="{823DACA6-D5F2-47C7-934E-522C9D5BFF42}"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5F141-04F8-42B2-9BF7-57CB25FA3110}">
      <dsp:nvSpPr>
        <dsp:cNvPr id="0" name=""/>
        <dsp:cNvSpPr/>
      </dsp:nvSpPr>
      <dsp:spPr>
        <a:xfrm>
          <a:off x="5089393" y="254134"/>
          <a:ext cx="1730820" cy="84598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n>
                <a:noFill/>
              </a:ln>
            </a:rPr>
            <a:t>IFTTT</a:t>
          </a:r>
        </a:p>
      </dsp:txBody>
      <dsp:txXfrm>
        <a:off x="5114171" y="278912"/>
        <a:ext cx="1681264" cy="796429"/>
      </dsp:txXfrm>
    </dsp:sp>
    <dsp:sp modelId="{36E79012-FCC4-464D-AD25-81E9413E8DA1}">
      <dsp:nvSpPr>
        <dsp:cNvPr id="0" name=""/>
        <dsp:cNvSpPr/>
      </dsp:nvSpPr>
      <dsp:spPr>
        <a:xfrm rot="5400000">
          <a:off x="5571325" y="1721164"/>
          <a:ext cx="1074963" cy="28059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n>
              <a:noFill/>
            </a:ln>
          </a:endParaRPr>
        </a:p>
      </dsp:txBody>
      <dsp:txXfrm>
        <a:off x="5655504" y="1777283"/>
        <a:ext cx="906605" cy="168359"/>
      </dsp:txXfrm>
    </dsp:sp>
    <dsp:sp modelId="{63EBD751-B8F4-468A-A6A5-8EB0E2E9EEE0}">
      <dsp:nvSpPr>
        <dsp:cNvPr id="0" name=""/>
        <dsp:cNvSpPr/>
      </dsp:nvSpPr>
      <dsp:spPr>
        <a:xfrm>
          <a:off x="5232607" y="2611106"/>
          <a:ext cx="1603413" cy="8017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n>
                <a:noFill/>
              </a:ln>
            </a:rPr>
            <a:t>Cellphone</a:t>
          </a:r>
        </a:p>
      </dsp:txBody>
      <dsp:txXfrm>
        <a:off x="5256088" y="2634587"/>
        <a:ext cx="1556451" cy="754744"/>
      </dsp:txXfrm>
    </dsp:sp>
    <dsp:sp modelId="{C79F87E4-C10E-4901-A810-1F659310CDA1}">
      <dsp:nvSpPr>
        <dsp:cNvPr id="0" name=""/>
        <dsp:cNvSpPr/>
      </dsp:nvSpPr>
      <dsp:spPr>
        <a:xfrm rot="10840670">
          <a:off x="3905229" y="2784561"/>
          <a:ext cx="1074963" cy="28059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n>
              <a:noFill/>
            </a:ln>
          </a:endParaRPr>
        </a:p>
      </dsp:txBody>
      <dsp:txXfrm rot="10800000">
        <a:off x="3989408" y="2840680"/>
        <a:ext cx="906605" cy="168359"/>
      </dsp:txXfrm>
    </dsp:sp>
    <dsp:sp modelId="{603D40FC-E9C8-456F-95C1-71BDC6037EDC}">
      <dsp:nvSpPr>
        <dsp:cNvPr id="0" name=""/>
        <dsp:cNvSpPr/>
      </dsp:nvSpPr>
      <dsp:spPr>
        <a:xfrm>
          <a:off x="2107541" y="2573789"/>
          <a:ext cx="1545273" cy="8017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n>
                <a:noFill/>
              </a:ln>
            </a:rPr>
            <a:t>Photon and Sensor</a:t>
          </a:r>
        </a:p>
      </dsp:txBody>
      <dsp:txXfrm>
        <a:off x="2131022" y="2597270"/>
        <a:ext cx="1498311" cy="754744"/>
      </dsp:txXfrm>
    </dsp:sp>
    <dsp:sp modelId="{B7186E4A-3CCF-483D-AE3D-6E3D25CD1B03}">
      <dsp:nvSpPr>
        <dsp:cNvPr id="0" name=""/>
        <dsp:cNvSpPr/>
      </dsp:nvSpPr>
      <dsp:spPr>
        <a:xfrm rot="16200000">
          <a:off x="2374598" y="1686809"/>
          <a:ext cx="1074963" cy="28059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ln>
              <a:noFill/>
            </a:ln>
          </a:endParaRPr>
        </a:p>
      </dsp:txBody>
      <dsp:txXfrm>
        <a:off x="2458777" y="1742928"/>
        <a:ext cx="906605" cy="168359"/>
      </dsp:txXfrm>
    </dsp:sp>
    <dsp:sp modelId="{124F9A64-7B5D-4157-BBEA-9ACDAF31D3EA}">
      <dsp:nvSpPr>
        <dsp:cNvPr id="0" name=""/>
        <dsp:cNvSpPr/>
      </dsp:nvSpPr>
      <dsp:spPr>
        <a:xfrm>
          <a:off x="2142276" y="278721"/>
          <a:ext cx="1603413" cy="8017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n>
                <a:noFill/>
              </a:ln>
            </a:rPr>
            <a:t>Cloud</a:t>
          </a:r>
        </a:p>
      </dsp:txBody>
      <dsp:txXfrm>
        <a:off x="2165757" y="302202"/>
        <a:ext cx="1556451" cy="754744"/>
      </dsp:txXfrm>
    </dsp:sp>
    <dsp:sp modelId="{7E2D79BC-EDE4-4ACB-B1F9-A1DBE0B197BB}">
      <dsp:nvSpPr>
        <dsp:cNvPr id="0" name=""/>
        <dsp:cNvSpPr/>
      </dsp:nvSpPr>
      <dsp:spPr>
        <a:xfrm rot="21597206">
          <a:off x="3880060" y="538078"/>
          <a:ext cx="1074963" cy="28059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n>
              <a:noFill/>
            </a:ln>
          </a:endParaRPr>
        </a:p>
      </dsp:txBody>
      <dsp:txXfrm>
        <a:off x="3964239" y="594197"/>
        <a:ext cx="906605" cy="16835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90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956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3600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01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256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18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71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684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549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13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47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876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91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14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23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Tree>
    <p:extLst>
      <p:ext uri="{BB962C8B-B14F-4D97-AF65-F5344CB8AC3E}">
        <p14:creationId xmlns:p14="http://schemas.microsoft.com/office/powerpoint/2010/main" val="349919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60685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8DD1-A48E-4C73-B23E-4FC83F257FAC}"/>
              </a:ext>
            </a:extLst>
          </p:cNvPr>
          <p:cNvSpPr>
            <a:spLocks noGrp="1"/>
          </p:cNvSpPr>
          <p:nvPr>
            <p:ph type="ctrTitle"/>
          </p:nvPr>
        </p:nvSpPr>
        <p:spPr>
          <a:xfrm>
            <a:off x="1507066" y="1755989"/>
            <a:ext cx="8466928" cy="2517074"/>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Mail Box Notification</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Using Light Sensor and IFTTT</a:t>
            </a:r>
          </a:p>
        </p:txBody>
      </p:sp>
      <p:sp>
        <p:nvSpPr>
          <p:cNvPr id="3" name="Subtitle 2">
            <a:extLst>
              <a:ext uri="{FF2B5EF4-FFF2-40B4-BE49-F238E27FC236}">
                <a16:creationId xmlns:a16="http://schemas.microsoft.com/office/drawing/2014/main" id="{A552027F-CC53-4F90-B4F9-100E839216CA}"/>
              </a:ext>
            </a:extLst>
          </p:cNvPr>
          <p:cNvSpPr>
            <a:spLocks noGrp="1"/>
          </p:cNvSpPr>
          <p:nvPr>
            <p:ph type="subTitle" idx="1"/>
          </p:nvPr>
        </p:nvSpPr>
        <p:spPr>
          <a:xfrm>
            <a:off x="1507067" y="5102012"/>
            <a:ext cx="7538459" cy="45719"/>
          </a:xfrm>
        </p:spPr>
        <p:txBody>
          <a:bodyPr>
            <a:normAutofit fontScale="25000" lnSpcReduction="20000"/>
          </a:bodyPr>
          <a:lstStyle/>
          <a:p>
            <a:r>
              <a:rPr lang="en-US" dirty="0"/>
              <a:t>.</a:t>
            </a:r>
          </a:p>
        </p:txBody>
      </p:sp>
    </p:spTree>
    <p:extLst>
      <p:ext uri="{BB962C8B-B14F-4D97-AF65-F5344CB8AC3E}">
        <p14:creationId xmlns:p14="http://schemas.microsoft.com/office/powerpoint/2010/main" val="18863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E0A4-F16A-4903-8795-13A2586EE40C}"/>
              </a:ext>
            </a:extLst>
          </p:cNvPr>
          <p:cNvSpPr>
            <a:spLocks noGrp="1"/>
          </p:cNvSpPr>
          <p:nvPr>
            <p:ph type="title"/>
          </p:nvPr>
        </p:nvSpPr>
        <p:spPr>
          <a:xfrm>
            <a:off x="677334" y="609600"/>
            <a:ext cx="8596668" cy="927652"/>
          </a:xfrm>
        </p:spPr>
        <p:txBody>
          <a:bodyPr>
            <a:normAutofit/>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216B7297-C4FE-4C08-BFAC-453FAF81068F}"/>
              </a:ext>
            </a:extLst>
          </p:cNvPr>
          <p:cNvSpPr>
            <a:spLocks noGrp="1"/>
          </p:cNvSpPr>
          <p:nvPr>
            <p:ph idx="1"/>
          </p:nvPr>
        </p:nvSpPr>
        <p:spPr>
          <a:xfrm>
            <a:off x="781878" y="1033670"/>
            <a:ext cx="8704159" cy="4888423"/>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Problem to be solved: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Get Real time notification in cell phone when mail box is open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Can eliminate the wasted trip to check the mail delivery, especially for people with health problems or disabilities.</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Component Used:</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Particle Photon: 2.4 GHz frequencies, Broadcom BCM43362 Wi-Fi chip, Real-time operating system (FreeRTOS), Easy integration with cloud, Low Power Consuming device with Vin= 3.6 to 5.5VDC</a:t>
            </a: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Photo Resistor: Light dependent resistor</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IFTTT Platform: Web-based service to create chains of conditional statements.</a:t>
            </a:r>
          </a:p>
          <a:p>
            <a:pPr>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77307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C71B-AD3F-4A31-8B03-EAD625144E53}"/>
              </a:ext>
            </a:extLst>
          </p:cNvPr>
          <p:cNvSpPr>
            <a:spLocks noGrp="1"/>
          </p:cNvSpPr>
          <p:nvPr>
            <p:ph type="title"/>
          </p:nvPr>
        </p:nvSpPr>
        <p:spPr>
          <a:xfrm>
            <a:off x="677334" y="609599"/>
            <a:ext cx="8596668" cy="834887"/>
          </a:xfrm>
        </p:spPr>
        <p:txBody>
          <a:bodyPr>
            <a:normAutofit fontScale="90000"/>
          </a:bodyPr>
          <a:lstStyle/>
          <a:p>
            <a:r>
              <a:rPr lang="en-US" sz="3100" b="1" dirty="0">
                <a:solidFill>
                  <a:schemeClr val="tx1"/>
                </a:solidFill>
                <a:latin typeface="Times New Roman" panose="02020603050405020304" pitchFamily="18" charset="0"/>
                <a:cs typeface="Times New Roman" panose="02020603050405020304" pitchFamily="18" charset="0"/>
              </a:rPr>
              <a:t> Proposed Solution: </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8E10B246-CAB6-4427-AEAB-89288D2C048E}"/>
              </a:ext>
            </a:extLst>
          </p:cNvPr>
          <p:cNvSpPr>
            <a:spLocks noGrp="1"/>
          </p:cNvSpPr>
          <p:nvPr>
            <p:ph idx="1"/>
          </p:nvPr>
        </p:nvSpPr>
        <p:spPr>
          <a:xfrm>
            <a:off x="677334" y="1444487"/>
            <a:ext cx="8596668" cy="4596875"/>
          </a:xfrm>
        </p:spPr>
        <p:txBody>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Photon is integrated with the light sensor and 220 ohm resistor.</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 photo resistor will decrease resistance as it is exposed to higher intensity of light, allowing for a higher voltage reading on the particle, and vice-versa</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code is set up to take reading and publish the events to the cloud using Particle.publish API.</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IFTTT applet is setup to look for events in cloud published from the photon, this is the Particle.publish line in the code.</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Once the event is found, IFTTT sends message to Cellphone.</a:t>
            </a:r>
          </a:p>
          <a:p>
            <a:pPr marL="0" indent="0">
              <a:buNone/>
            </a:pPr>
            <a:endParaRPr lang="en-US" dirty="0"/>
          </a:p>
        </p:txBody>
      </p:sp>
    </p:spTree>
    <p:extLst>
      <p:ext uri="{BB962C8B-B14F-4D97-AF65-F5344CB8AC3E}">
        <p14:creationId xmlns:p14="http://schemas.microsoft.com/office/powerpoint/2010/main" val="202040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532-FAEA-4A16-A19D-6CE9CA8FB924}"/>
              </a:ext>
            </a:extLst>
          </p:cNvPr>
          <p:cNvSpPr>
            <a:spLocks noGrp="1"/>
          </p:cNvSpPr>
          <p:nvPr>
            <p:ph type="title"/>
          </p:nvPr>
        </p:nvSpPr>
        <p:spPr/>
        <p:txBody>
          <a:bodyPr/>
          <a:lstStyle/>
          <a:p>
            <a:r>
              <a:rPr lang="en-US"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Block Diagram </a:t>
            </a:r>
          </a:p>
        </p:txBody>
      </p:sp>
      <p:graphicFrame>
        <p:nvGraphicFramePr>
          <p:cNvPr id="4" name="Content Placeholder 3">
            <a:extLst>
              <a:ext uri="{FF2B5EF4-FFF2-40B4-BE49-F238E27FC236}">
                <a16:creationId xmlns:a16="http://schemas.microsoft.com/office/drawing/2014/main" id="{67AABFC2-8FE2-4CB8-B1EA-B406E74653E8}"/>
              </a:ext>
            </a:extLst>
          </p:cNvPr>
          <p:cNvGraphicFramePr>
            <a:graphicFrameLocks noGrp="1"/>
          </p:cNvGraphicFramePr>
          <p:nvPr>
            <p:ph idx="1"/>
            <p:extLst>
              <p:ext uri="{D42A27DB-BD31-4B8C-83A1-F6EECF244321}">
                <p14:modId xmlns:p14="http://schemas.microsoft.com/office/powerpoint/2010/main" val="70171891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361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2305-A40C-40C3-971F-138655E9AA88}"/>
              </a:ext>
            </a:extLst>
          </p:cNvPr>
          <p:cNvSpPr>
            <a:spLocks noGrp="1"/>
          </p:cNvSpPr>
          <p:nvPr>
            <p:ph type="title"/>
          </p:nvPr>
        </p:nvSpPr>
        <p:spPr>
          <a:xfrm>
            <a:off x="677334" y="609600"/>
            <a:ext cx="8596668" cy="67056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Features: </a:t>
            </a:r>
          </a:p>
        </p:txBody>
      </p:sp>
      <p:sp>
        <p:nvSpPr>
          <p:cNvPr id="3" name="Content Placeholder 2">
            <a:extLst>
              <a:ext uri="{FF2B5EF4-FFF2-40B4-BE49-F238E27FC236}">
                <a16:creationId xmlns:a16="http://schemas.microsoft.com/office/drawing/2014/main" id="{F3F975D6-C912-425A-BA38-B383DD2D5B6E}"/>
              </a:ext>
            </a:extLst>
          </p:cNvPr>
          <p:cNvSpPr>
            <a:spLocks noGrp="1"/>
          </p:cNvSpPr>
          <p:nvPr>
            <p:ph idx="1"/>
          </p:nvPr>
        </p:nvSpPr>
        <p:spPr>
          <a:xfrm>
            <a:off x="677334" y="1378635"/>
            <a:ext cx="8596668" cy="4662728"/>
          </a:xfrm>
        </p:spPr>
        <p:txBody>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Scalability: - Like Amazon Key or service which deliver package inside the home, what if we have the real time alert for mail and we can open the door over the internet for USPS.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 We no longer have to depend upon only Amazon for package delivery.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 Can be used for security purpose against tampering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Low Power Consumption: Photon operates on Vin= 3.6 to 5.5 volt</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Low cost: The photon and light sensor really cost less.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Future Enhancement: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Solar Power can be used to supply power to photon.</a:t>
            </a:r>
            <a:endParaRPr lang="en-US" sz="2000" dirty="0">
              <a:solidFill>
                <a:schemeClr val="tx1"/>
              </a:solidFill>
            </a:endParaRPr>
          </a:p>
        </p:txBody>
      </p:sp>
    </p:spTree>
    <p:extLst>
      <p:ext uri="{BB962C8B-B14F-4D97-AF65-F5344CB8AC3E}">
        <p14:creationId xmlns:p14="http://schemas.microsoft.com/office/powerpoint/2010/main" val="367732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7C8C-7376-445C-9EFD-F531B63637DE}"/>
              </a:ext>
            </a:extLst>
          </p:cNvPr>
          <p:cNvSpPr>
            <a:spLocks noGrp="1"/>
          </p:cNvSpPr>
          <p:nvPr>
            <p:ph type="title"/>
          </p:nvPr>
        </p:nvSpPr>
        <p:spPr>
          <a:xfrm>
            <a:off x="677334" y="609600"/>
            <a:ext cx="8596668" cy="71561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Demonstration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610D789B-A148-4509-8B40-67E80910AB1C}"/>
              </a:ext>
            </a:extLst>
          </p:cNvPr>
          <p:cNvPicPr>
            <a:picLocks noGrp="1" noChangeAspect="1"/>
          </p:cNvPicPr>
          <p:nvPr>
            <p:ph idx="1"/>
          </p:nvPr>
        </p:nvPicPr>
        <p:blipFill>
          <a:blip r:embed="rId2"/>
          <a:stretch>
            <a:fillRect/>
          </a:stretch>
        </p:blipFill>
        <p:spPr>
          <a:xfrm>
            <a:off x="3024554" y="1325217"/>
            <a:ext cx="4093698" cy="5103169"/>
          </a:xfrm>
        </p:spPr>
      </p:pic>
    </p:spTree>
    <p:extLst>
      <p:ext uri="{BB962C8B-B14F-4D97-AF65-F5344CB8AC3E}">
        <p14:creationId xmlns:p14="http://schemas.microsoft.com/office/powerpoint/2010/main" val="421591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DE6-FF16-4376-806E-C89980BF5E0C}"/>
              </a:ext>
            </a:extLst>
          </p:cNvPr>
          <p:cNvSpPr>
            <a:spLocks noGrp="1"/>
          </p:cNvSpPr>
          <p:nvPr>
            <p:ph type="title"/>
          </p:nvPr>
        </p:nvSpPr>
        <p:spPr>
          <a:xfrm>
            <a:off x="677334" y="609600"/>
            <a:ext cx="8596668" cy="437322"/>
          </a:xfrm>
        </p:spPr>
        <p:txBody>
          <a:bodyPr>
            <a:normAutofit fontScale="90000"/>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404FFA50-8DD1-4973-9E24-F1D4B89B3CB9}"/>
              </a:ext>
            </a:extLst>
          </p:cNvPr>
          <p:cNvSpPr>
            <a:spLocks noGrp="1"/>
          </p:cNvSpPr>
          <p:nvPr>
            <p:ph idx="1"/>
          </p:nvPr>
        </p:nvSpPr>
        <p:spPr/>
        <p:txBody>
          <a:bodyPr>
            <a:normAutofit/>
          </a:bodyPr>
          <a:lstStyle/>
          <a:p>
            <a:pPr marL="0" indent="0">
              <a:buNone/>
            </a:pPr>
            <a:r>
              <a:rPr lang="en-US" sz="4800" b="1" dirty="0"/>
              <a:t>                </a:t>
            </a:r>
            <a:r>
              <a:rPr lang="en-US" sz="5400" b="1" dirty="0">
                <a:solidFill>
                  <a:schemeClr val="tx1"/>
                </a:solidFill>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27674822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489</TotalTime>
  <Words>315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Mail Box Notification Using Light Sensor and IFTTT</vt:lpstr>
      <vt:lpstr>.</vt:lpstr>
      <vt:lpstr> Proposed Solution:  </vt:lpstr>
      <vt:lpstr>                   Block Diagram </vt:lpstr>
      <vt:lpstr>Features: </vt:lpstr>
      <vt:lpstr>Demonstration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Chaudhary, Neera</dc:creator>
  <cp:lastModifiedBy>Neera Chaudhary</cp:lastModifiedBy>
  <cp:revision>29</cp:revision>
  <dcterms:created xsi:type="dcterms:W3CDTF">2017-12-13T01:49:33Z</dcterms:created>
  <dcterms:modified xsi:type="dcterms:W3CDTF">2017-12-13T20:44:19Z</dcterms:modified>
</cp:coreProperties>
</file>