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12A7A-80A0-A640-97F4-29706FC0C638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B5954B-739C-9A49-82D9-AE7EB0BDCB9B}">
      <dgm:prSet phldrT="[Text]"/>
      <dgm:spPr/>
      <dgm:t>
        <a:bodyPr/>
        <a:lstStyle/>
        <a:p>
          <a:r>
            <a:rPr lang="en-GB" dirty="0"/>
            <a:t>REVIEW DATASET</a:t>
          </a:r>
        </a:p>
      </dgm:t>
    </dgm:pt>
    <dgm:pt modelId="{3CF9CEDE-83D6-004B-9DD0-E10D17F3BC5C}" type="parTrans" cxnId="{C26ED740-7377-BF48-B388-BADEE87FD7CC}">
      <dgm:prSet/>
      <dgm:spPr/>
      <dgm:t>
        <a:bodyPr/>
        <a:lstStyle/>
        <a:p>
          <a:endParaRPr lang="en-GB"/>
        </a:p>
      </dgm:t>
    </dgm:pt>
    <dgm:pt modelId="{C1F2B66D-4E52-D945-915F-12AC2CE6545C}" type="sibTrans" cxnId="{C26ED740-7377-BF48-B388-BADEE87FD7CC}">
      <dgm:prSet/>
      <dgm:spPr/>
      <dgm:t>
        <a:bodyPr/>
        <a:lstStyle/>
        <a:p>
          <a:endParaRPr lang="en-GB"/>
        </a:p>
      </dgm:t>
    </dgm:pt>
    <dgm:pt modelId="{14DF9ECE-6F54-224B-847F-C7B3D36B0F10}">
      <dgm:prSet phldrT="[Text]"/>
      <dgm:spPr/>
      <dgm:t>
        <a:bodyPr/>
        <a:lstStyle/>
        <a:p>
          <a:r>
            <a:rPr lang="en-GB" dirty="0"/>
            <a:t>PRE-PROCESSING</a:t>
          </a:r>
        </a:p>
      </dgm:t>
    </dgm:pt>
    <dgm:pt modelId="{E7F941C3-51CE-BA4B-B0D8-B187E4B6FCE4}" type="parTrans" cxnId="{78C71678-A0EA-6F43-9679-A033654BC71A}">
      <dgm:prSet/>
      <dgm:spPr/>
      <dgm:t>
        <a:bodyPr/>
        <a:lstStyle/>
        <a:p>
          <a:endParaRPr lang="en-GB"/>
        </a:p>
      </dgm:t>
    </dgm:pt>
    <dgm:pt modelId="{CA67EF51-120C-5D42-8891-6726F9491B4F}" type="sibTrans" cxnId="{78C71678-A0EA-6F43-9679-A033654BC71A}">
      <dgm:prSet/>
      <dgm:spPr/>
      <dgm:t>
        <a:bodyPr/>
        <a:lstStyle/>
        <a:p>
          <a:endParaRPr lang="en-GB"/>
        </a:p>
      </dgm:t>
    </dgm:pt>
    <dgm:pt modelId="{FCEDE5B4-0594-D143-A018-26C3A548FE2B}">
      <dgm:prSet phldrT="[Text]"/>
      <dgm:spPr/>
      <dgm:t>
        <a:bodyPr/>
        <a:lstStyle/>
        <a:p>
          <a:r>
            <a:rPr lang="en-GB" dirty="0"/>
            <a:t>TOKENIZATION AND LEMONIZATION</a:t>
          </a:r>
        </a:p>
      </dgm:t>
    </dgm:pt>
    <dgm:pt modelId="{C28B6D0A-692D-6949-863A-680B014887CE}" type="parTrans" cxnId="{A0FFA92C-3D67-6D43-A6A0-D0367716F0B0}">
      <dgm:prSet/>
      <dgm:spPr/>
      <dgm:t>
        <a:bodyPr/>
        <a:lstStyle/>
        <a:p>
          <a:endParaRPr lang="en-GB"/>
        </a:p>
      </dgm:t>
    </dgm:pt>
    <dgm:pt modelId="{2C78873B-D128-D442-865C-5D1A69FA13AA}" type="sibTrans" cxnId="{A0FFA92C-3D67-6D43-A6A0-D0367716F0B0}">
      <dgm:prSet/>
      <dgm:spPr/>
      <dgm:t>
        <a:bodyPr/>
        <a:lstStyle/>
        <a:p>
          <a:endParaRPr lang="en-GB"/>
        </a:p>
      </dgm:t>
    </dgm:pt>
    <dgm:pt modelId="{4C9B31A9-102D-164B-B0FD-1C7E87C81BAA}">
      <dgm:prSet phldrT="[Text]"/>
      <dgm:spPr/>
      <dgm:t>
        <a:bodyPr/>
        <a:lstStyle/>
        <a:p>
          <a:r>
            <a:rPr lang="en-GB" dirty="0"/>
            <a:t>TRANSFORMATION AND CLASSIFICATION</a:t>
          </a:r>
        </a:p>
      </dgm:t>
    </dgm:pt>
    <dgm:pt modelId="{3E657CB0-FEF4-E747-A5CA-6FED2F3B3ACC}" type="parTrans" cxnId="{0913488F-0CBF-794A-BFFA-9B5645D28652}">
      <dgm:prSet/>
      <dgm:spPr/>
      <dgm:t>
        <a:bodyPr/>
        <a:lstStyle/>
        <a:p>
          <a:endParaRPr lang="en-GB"/>
        </a:p>
      </dgm:t>
    </dgm:pt>
    <dgm:pt modelId="{40786212-9D26-474D-AAC6-3208C7284042}" type="sibTrans" cxnId="{0913488F-0CBF-794A-BFFA-9B5645D28652}">
      <dgm:prSet/>
      <dgm:spPr/>
      <dgm:t>
        <a:bodyPr/>
        <a:lstStyle/>
        <a:p>
          <a:endParaRPr lang="en-GB"/>
        </a:p>
      </dgm:t>
    </dgm:pt>
    <dgm:pt modelId="{D753BC72-6464-9049-980F-B6D9DA95345B}">
      <dgm:prSet phldrT="[Text]"/>
      <dgm:spPr/>
      <dgm:t>
        <a:bodyPr/>
        <a:lstStyle/>
        <a:p>
          <a:r>
            <a:rPr lang="en-GB" dirty="0"/>
            <a:t>EVALUATION</a:t>
          </a:r>
        </a:p>
      </dgm:t>
    </dgm:pt>
    <dgm:pt modelId="{4E9568EB-1E65-F644-B05E-1090D00770B1}" type="parTrans" cxnId="{D4686936-5394-874D-81A4-4FD17E61A884}">
      <dgm:prSet/>
      <dgm:spPr/>
      <dgm:t>
        <a:bodyPr/>
        <a:lstStyle/>
        <a:p>
          <a:endParaRPr lang="en-GB"/>
        </a:p>
      </dgm:t>
    </dgm:pt>
    <dgm:pt modelId="{490641EE-1837-CF49-96BA-A996D8328A25}" type="sibTrans" cxnId="{D4686936-5394-874D-81A4-4FD17E61A884}">
      <dgm:prSet/>
      <dgm:spPr/>
      <dgm:t>
        <a:bodyPr/>
        <a:lstStyle/>
        <a:p>
          <a:endParaRPr lang="en-GB"/>
        </a:p>
      </dgm:t>
    </dgm:pt>
    <dgm:pt modelId="{2DCAC462-B5AE-F94F-B9AD-ABE01AD6392A}">
      <dgm:prSet/>
      <dgm:spPr/>
      <dgm:t>
        <a:bodyPr/>
        <a:lstStyle/>
        <a:p>
          <a:endParaRPr lang="en-GB"/>
        </a:p>
      </dgm:t>
    </dgm:pt>
    <dgm:pt modelId="{81CC0876-EC9E-DD46-9AD6-47E7B7689ED5}" type="parTrans" cxnId="{91360D91-F80F-1249-873C-97942435D73F}">
      <dgm:prSet/>
      <dgm:spPr/>
      <dgm:t>
        <a:bodyPr/>
        <a:lstStyle/>
        <a:p>
          <a:endParaRPr lang="en-GB"/>
        </a:p>
      </dgm:t>
    </dgm:pt>
    <dgm:pt modelId="{F8E795BE-23C8-3F4A-8F79-84591B589DF0}" type="sibTrans" cxnId="{91360D91-F80F-1249-873C-97942435D73F}">
      <dgm:prSet/>
      <dgm:spPr/>
      <dgm:t>
        <a:bodyPr/>
        <a:lstStyle/>
        <a:p>
          <a:endParaRPr lang="en-GB"/>
        </a:p>
      </dgm:t>
    </dgm:pt>
    <dgm:pt modelId="{F4C025D1-744F-A847-9681-42971045FC46}">
      <dgm:prSet/>
      <dgm:spPr/>
      <dgm:t>
        <a:bodyPr/>
        <a:lstStyle/>
        <a:p>
          <a:endParaRPr lang="en-GB"/>
        </a:p>
      </dgm:t>
    </dgm:pt>
    <dgm:pt modelId="{D43D70A1-21D1-0549-B10A-D183CF5AC026}" type="parTrans" cxnId="{7B3B6B6F-1BF1-904A-B239-0F2D8EE68508}">
      <dgm:prSet/>
      <dgm:spPr/>
      <dgm:t>
        <a:bodyPr/>
        <a:lstStyle/>
        <a:p>
          <a:endParaRPr lang="en-GB"/>
        </a:p>
      </dgm:t>
    </dgm:pt>
    <dgm:pt modelId="{0F6BAF39-D246-BE45-B8DF-2A0E917EF3E9}" type="sibTrans" cxnId="{7B3B6B6F-1BF1-904A-B239-0F2D8EE68508}">
      <dgm:prSet custLinFactX="-759960" custLinFactY="257128" custLinFactNeighborX="-800000" custLinFactNeighborY="300000"/>
      <dgm:spPr/>
      <dgm:t>
        <a:bodyPr/>
        <a:lstStyle/>
        <a:p>
          <a:endParaRPr lang="en-GB"/>
        </a:p>
      </dgm:t>
    </dgm:pt>
    <dgm:pt modelId="{F4AD27FF-2D54-3842-BC39-FCAF2C0A7733}" type="pres">
      <dgm:prSet presAssocID="{B1B12A7A-80A0-A640-97F4-29706FC0C638}" presName="Name0" presStyleCnt="0">
        <dgm:presLayoutVars>
          <dgm:chMax val="7"/>
          <dgm:chPref val="5"/>
        </dgm:presLayoutVars>
      </dgm:prSet>
      <dgm:spPr/>
    </dgm:pt>
    <dgm:pt modelId="{426AAECD-0BD6-C045-B978-E208E8478D8D}" type="pres">
      <dgm:prSet presAssocID="{B1B12A7A-80A0-A640-97F4-29706FC0C638}" presName="arrowNode" presStyleLbl="node1" presStyleIdx="0" presStyleCnt="1" custScaleX="136909" custLinFactNeighborX="524" custLinFactNeighborY="-1455"/>
      <dgm:spPr/>
    </dgm:pt>
    <dgm:pt modelId="{2621B962-51EF-774A-8747-17F7C7E6C488}" type="pres">
      <dgm:prSet presAssocID="{0CB5954B-739C-9A49-82D9-AE7EB0BDCB9B}" presName="txNode1" presStyleLbl="revTx" presStyleIdx="0" presStyleCnt="7" custScaleX="94039" custScaleY="65209" custLinFactNeighborX="-64028" custLinFactNeighborY="33543">
        <dgm:presLayoutVars>
          <dgm:bulletEnabled val="1"/>
        </dgm:presLayoutVars>
      </dgm:prSet>
      <dgm:spPr/>
    </dgm:pt>
    <dgm:pt modelId="{A8F0F6AF-6E68-1040-B31A-3C31862DF25A}" type="pres">
      <dgm:prSet presAssocID="{14DF9ECE-6F54-224B-847F-C7B3D36B0F10}" presName="txNode2" presStyleLbl="revTx" presStyleIdx="1" presStyleCnt="7" custLinFactNeighborX="-27330" custLinFactNeighborY="-25540">
        <dgm:presLayoutVars>
          <dgm:bulletEnabled val="1"/>
        </dgm:presLayoutVars>
      </dgm:prSet>
      <dgm:spPr/>
    </dgm:pt>
    <dgm:pt modelId="{566EA11F-B95B-634F-BA85-CA211C08D32A}" type="pres">
      <dgm:prSet presAssocID="{CA67EF51-120C-5D42-8891-6726F9491B4F}" presName="dotNode2" presStyleCnt="0"/>
      <dgm:spPr/>
    </dgm:pt>
    <dgm:pt modelId="{79947C53-31A1-204C-985C-F3E483190263}" type="pres">
      <dgm:prSet presAssocID="{CA67EF51-120C-5D42-8891-6726F9491B4F}" presName="dotRepeatNode" presStyleLbl="fgShp" presStyleIdx="0" presStyleCnt="5" custLinFactX="-425386" custLinFactY="308982" custLinFactNeighborX="-500000" custLinFactNeighborY="400000"/>
      <dgm:spPr/>
    </dgm:pt>
    <dgm:pt modelId="{3CDF2464-A2FE-A74F-9D7F-80ECE44A6288}" type="pres">
      <dgm:prSet presAssocID="{FCEDE5B4-0594-D143-A018-26C3A548FE2B}" presName="txNode3" presStyleLbl="revTx" presStyleIdx="2" presStyleCnt="7" custLinFactNeighborX="46393" custLinFactNeighborY="89407">
        <dgm:presLayoutVars>
          <dgm:bulletEnabled val="1"/>
        </dgm:presLayoutVars>
      </dgm:prSet>
      <dgm:spPr/>
    </dgm:pt>
    <dgm:pt modelId="{1C1260B4-D130-0C4B-B5BE-53200914A776}" type="pres">
      <dgm:prSet presAssocID="{2C78873B-D128-D442-865C-5D1A69FA13AA}" presName="dotNode3" presStyleCnt="0"/>
      <dgm:spPr/>
    </dgm:pt>
    <dgm:pt modelId="{9CC900A7-6385-954B-A284-24CDBAF74FF8}" type="pres">
      <dgm:prSet presAssocID="{2C78873B-D128-D442-865C-5D1A69FA13AA}" presName="dotRepeatNode" presStyleLbl="fgShp" presStyleIdx="1" presStyleCnt="5" custLinFactX="1019080" custLinFactNeighborX="1100000" custLinFactNeighborY="66713"/>
      <dgm:spPr/>
    </dgm:pt>
    <dgm:pt modelId="{138AACE2-527B-4648-970B-3EC778B6BAA7}" type="pres">
      <dgm:prSet presAssocID="{4C9B31A9-102D-164B-B0FD-1C7E87C81BAA}" presName="txNode4" presStyleLbl="revTx" presStyleIdx="3" presStyleCnt="7" custLinFactNeighborX="78292" custLinFactNeighborY="-13843">
        <dgm:presLayoutVars>
          <dgm:bulletEnabled val="1"/>
        </dgm:presLayoutVars>
      </dgm:prSet>
      <dgm:spPr/>
    </dgm:pt>
    <dgm:pt modelId="{5218E813-EC38-B745-96FE-6F7FE132D1B8}" type="pres">
      <dgm:prSet presAssocID="{40786212-9D26-474D-AAC6-3208C7284042}" presName="dotNode4" presStyleCnt="0"/>
      <dgm:spPr/>
    </dgm:pt>
    <dgm:pt modelId="{7B895DC8-BB4A-AF40-98D9-B637A2DBB012}" type="pres">
      <dgm:prSet presAssocID="{40786212-9D26-474D-AAC6-3208C7284042}" presName="dotRepeatNode" presStyleLbl="fgShp" presStyleIdx="2" presStyleCnt="5" custLinFactX="202278" custLinFactY="900000" custLinFactNeighborX="300000" custLinFactNeighborY="960209"/>
      <dgm:spPr/>
    </dgm:pt>
    <dgm:pt modelId="{2269D40C-2FBA-A64C-87A7-F3C90E0EA64C}" type="pres">
      <dgm:prSet presAssocID="{D753BC72-6464-9049-980F-B6D9DA95345B}" presName="txNode5" presStyleLbl="revTx" presStyleIdx="4" presStyleCnt="7" custLinFactY="95488" custLinFactNeighborX="83263" custLinFactNeighborY="100000">
        <dgm:presLayoutVars>
          <dgm:bulletEnabled val="1"/>
        </dgm:presLayoutVars>
      </dgm:prSet>
      <dgm:spPr/>
    </dgm:pt>
    <dgm:pt modelId="{25AB3381-44B0-2C44-9E5A-5655857A643F}" type="pres">
      <dgm:prSet presAssocID="{490641EE-1837-CF49-96BA-A996D8328A25}" presName="dotNode5" presStyleCnt="0"/>
      <dgm:spPr/>
    </dgm:pt>
    <dgm:pt modelId="{9D875312-B17E-C048-ACCF-DDA1D7396645}" type="pres">
      <dgm:prSet presAssocID="{490641EE-1837-CF49-96BA-A996D8328A25}" presName="dotRepeatNode" presStyleLbl="fgShp" presStyleIdx="3" presStyleCnt="5" custLinFactX="-788731" custLinFactY="-695708" custLinFactNeighborX="-800000" custLinFactNeighborY="-700000"/>
      <dgm:spPr/>
    </dgm:pt>
    <dgm:pt modelId="{ED91C728-439F-A24F-9599-5FB5FDCFF407}" type="pres">
      <dgm:prSet presAssocID="{2DCAC462-B5AE-F94F-B9AD-ABE01AD6392A}" presName="txNode6" presStyleLbl="revTx" presStyleIdx="5" presStyleCnt="7" custLinFactNeighborX="-24874" custLinFactNeighborY="-50412">
        <dgm:presLayoutVars>
          <dgm:bulletEnabled val="1"/>
        </dgm:presLayoutVars>
      </dgm:prSet>
      <dgm:spPr/>
    </dgm:pt>
    <dgm:pt modelId="{8CD51FA0-368C-2945-AE32-EAFFC42D70BC}" type="pres">
      <dgm:prSet presAssocID="{F8E795BE-23C8-3F4A-8F79-84591B589DF0}" presName="dotNode6" presStyleCnt="0"/>
      <dgm:spPr/>
    </dgm:pt>
    <dgm:pt modelId="{EC7AF474-CA02-C345-B761-0FC730B702D0}" type="pres">
      <dgm:prSet presAssocID="{F8E795BE-23C8-3F4A-8F79-84591B589DF0}" presName="dotRepeatNode" presStyleLbl="fgShp" presStyleIdx="4" presStyleCnt="5" custLinFactX="-2214058" custLinFactY="-1040092" custLinFactNeighborX="-2300000" custLinFactNeighborY="-1100000"/>
      <dgm:spPr/>
    </dgm:pt>
    <dgm:pt modelId="{10EA7F54-7F57-B343-A237-156EE6406F3C}" type="pres">
      <dgm:prSet presAssocID="{F4C025D1-744F-A847-9681-42971045FC46}" presName="txNode7" presStyleLbl="revTx" presStyleIdx="6" presStyleCnt="7" custLinFactNeighborX="-24874" custLinFactNeighborY="-50412">
        <dgm:presLayoutVars>
          <dgm:bulletEnabled val="1"/>
        </dgm:presLayoutVars>
      </dgm:prSet>
      <dgm:spPr/>
    </dgm:pt>
  </dgm:ptLst>
  <dgm:cxnLst>
    <dgm:cxn modelId="{FAEF3D02-EFEE-B94F-89DF-FE36ACC88B89}" type="presOf" srcId="{D753BC72-6464-9049-980F-B6D9DA95345B}" destId="{2269D40C-2FBA-A64C-87A7-F3C90E0EA64C}" srcOrd="0" destOrd="0" presId="urn:microsoft.com/office/officeart/2009/3/layout/DescendingProcess"/>
    <dgm:cxn modelId="{A0FFA92C-3D67-6D43-A6A0-D0367716F0B0}" srcId="{B1B12A7A-80A0-A640-97F4-29706FC0C638}" destId="{FCEDE5B4-0594-D143-A018-26C3A548FE2B}" srcOrd="2" destOrd="0" parTransId="{C28B6D0A-692D-6949-863A-680B014887CE}" sibTransId="{2C78873B-D128-D442-865C-5D1A69FA13AA}"/>
    <dgm:cxn modelId="{D4686936-5394-874D-81A4-4FD17E61A884}" srcId="{B1B12A7A-80A0-A640-97F4-29706FC0C638}" destId="{D753BC72-6464-9049-980F-B6D9DA95345B}" srcOrd="4" destOrd="0" parTransId="{4E9568EB-1E65-F644-B05E-1090D00770B1}" sibTransId="{490641EE-1837-CF49-96BA-A996D8328A25}"/>
    <dgm:cxn modelId="{C26ED740-7377-BF48-B388-BADEE87FD7CC}" srcId="{B1B12A7A-80A0-A640-97F4-29706FC0C638}" destId="{0CB5954B-739C-9A49-82D9-AE7EB0BDCB9B}" srcOrd="0" destOrd="0" parTransId="{3CF9CEDE-83D6-004B-9DD0-E10D17F3BC5C}" sibTransId="{C1F2B66D-4E52-D945-915F-12AC2CE6545C}"/>
    <dgm:cxn modelId="{31994F5B-113C-DE4A-A00C-D179BEF46BAE}" type="presOf" srcId="{490641EE-1837-CF49-96BA-A996D8328A25}" destId="{9D875312-B17E-C048-ACCF-DDA1D7396645}" srcOrd="0" destOrd="0" presId="urn:microsoft.com/office/officeart/2009/3/layout/DescendingProcess"/>
    <dgm:cxn modelId="{AA20F65F-8799-DF4F-BDF7-537DA31B56B0}" type="presOf" srcId="{FCEDE5B4-0594-D143-A018-26C3A548FE2B}" destId="{3CDF2464-A2FE-A74F-9D7F-80ECE44A6288}" srcOrd="0" destOrd="0" presId="urn:microsoft.com/office/officeart/2009/3/layout/DescendingProcess"/>
    <dgm:cxn modelId="{7D059262-2509-4140-81BC-D8DDF474FF97}" type="presOf" srcId="{14DF9ECE-6F54-224B-847F-C7B3D36B0F10}" destId="{A8F0F6AF-6E68-1040-B31A-3C31862DF25A}" srcOrd="0" destOrd="0" presId="urn:microsoft.com/office/officeart/2009/3/layout/DescendingProcess"/>
    <dgm:cxn modelId="{5352DD6C-9A76-9544-A45A-228AC9978515}" type="presOf" srcId="{2C78873B-D128-D442-865C-5D1A69FA13AA}" destId="{9CC900A7-6385-954B-A284-24CDBAF74FF8}" srcOrd="0" destOrd="0" presId="urn:microsoft.com/office/officeart/2009/3/layout/DescendingProcess"/>
    <dgm:cxn modelId="{0290EA6D-0569-414F-B43B-8667A9830E95}" type="presOf" srcId="{40786212-9D26-474D-AAC6-3208C7284042}" destId="{7B895DC8-BB4A-AF40-98D9-B637A2DBB012}" srcOrd="0" destOrd="0" presId="urn:microsoft.com/office/officeart/2009/3/layout/DescendingProcess"/>
    <dgm:cxn modelId="{7B3B6B6F-1BF1-904A-B239-0F2D8EE68508}" srcId="{B1B12A7A-80A0-A640-97F4-29706FC0C638}" destId="{F4C025D1-744F-A847-9681-42971045FC46}" srcOrd="6" destOrd="0" parTransId="{D43D70A1-21D1-0549-B10A-D183CF5AC026}" sibTransId="{0F6BAF39-D246-BE45-B8DF-2A0E917EF3E9}"/>
    <dgm:cxn modelId="{78C71678-A0EA-6F43-9679-A033654BC71A}" srcId="{B1B12A7A-80A0-A640-97F4-29706FC0C638}" destId="{14DF9ECE-6F54-224B-847F-C7B3D36B0F10}" srcOrd="1" destOrd="0" parTransId="{E7F941C3-51CE-BA4B-B0D8-B187E4B6FCE4}" sibTransId="{CA67EF51-120C-5D42-8891-6726F9491B4F}"/>
    <dgm:cxn modelId="{63C90583-821A-FD4E-9A90-D5A5882567DB}" type="presOf" srcId="{B1B12A7A-80A0-A640-97F4-29706FC0C638}" destId="{F4AD27FF-2D54-3842-BC39-FCAF2C0A7733}" srcOrd="0" destOrd="0" presId="urn:microsoft.com/office/officeart/2009/3/layout/DescendingProcess"/>
    <dgm:cxn modelId="{0913488F-0CBF-794A-BFFA-9B5645D28652}" srcId="{B1B12A7A-80A0-A640-97F4-29706FC0C638}" destId="{4C9B31A9-102D-164B-B0FD-1C7E87C81BAA}" srcOrd="3" destOrd="0" parTransId="{3E657CB0-FEF4-E747-A5CA-6FED2F3B3ACC}" sibTransId="{40786212-9D26-474D-AAC6-3208C7284042}"/>
    <dgm:cxn modelId="{91360D91-F80F-1249-873C-97942435D73F}" srcId="{B1B12A7A-80A0-A640-97F4-29706FC0C638}" destId="{2DCAC462-B5AE-F94F-B9AD-ABE01AD6392A}" srcOrd="5" destOrd="0" parTransId="{81CC0876-EC9E-DD46-9AD6-47E7B7689ED5}" sibTransId="{F8E795BE-23C8-3F4A-8F79-84591B589DF0}"/>
    <dgm:cxn modelId="{347F83B5-CB40-C841-92F2-E02698B658D9}" type="presOf" srcId="{0CB5954B-739C-9A49-82D9-AE7EB0BDCB9B}" destId="{2621B962-51EF-774A-8747-17F7C7E6C488}" srcOrd="0" destOrd="0" presId="urn:microsoft.com/office/officeart/2009/3/layout/DescendingProcess"/>
    <dgm:cxn modelId="{A357F3C2-65F3-B849-A154-F2A098B72A5E}" type="presOf" srcId="{2DCAC462-B5AE-F94F-B9AD-ABE01AD6392A}" destId="{ED91C728-439F-A24F-9599-5FB5FDCFF407}" srcOrd="0" destOrd="0" presId="urn:microsoft.com/office/officeart/2009/3/layout/DescendingProcess"/>
    <dgm:cxn modelId="{95BC52DF-6527-4E42-8ECE-DA65C4EDC394}" type="presOf" srcId="{F4C025D1-744F-A847-9681-42971045FC46}" destId="{10EA7F54-7F57-B343-A237-156EE6406F3C}" srcOrd="0" destOrd="0" presId="urn:microsoft.com/office/officeart/2009/3/layout/DescendingProcess"/>
    <dgm:cxn modelId="{A68D5CE0-BA76-BA47-B092-829F2D9E7283}" type="presOf" srcId="{CA67EF51-120C-5D42-8891-6726F9491B4F}" destId="{79947C53-31A1-204C-985C-F3E483190263}" srcOrd="0" destOrd="0" presId="urn:microsoft.com/office/officeart/2009/3/layout/DescendingProcess"/>
    <dgm:cxn modelId="{B24E72E5-0AB9-A94E-932D-68793479C4B0}" type="presOf" srcId="{F8E795BE-23C8-3F4A-8F79-84591B589DF0}" destId="{EC7AF474-CA02-C345-B761-0FC730B702D0}" srcOrd="0" destOrd="0" presId="urn:microsoft.com/office/officeart/2009/3/layout/DescendingProcess"/>
    <dgm:cxn modelId="{18CED6FA-D86B-214E-BFA7-8FF851B42810}" type="presOf" srcId="{4C9B31A9-102D-164B-B0FD-1C7E87C81BAA}" destId="{138AACE2-527B-4648-970B-3EC778B6BAA7}" srcOrd="0" destOrd="0" presId="urn:microsoft.com/office/officeart/2009/3/layout/DescendingProcess"/>
    <dgm:cxn modelId="{FBC3CCF9-8647-FE42-BC93-E5BC05AD1045}" type="presParOf" srcId="{F4AD27FF-2D54-3842-BC39-FCAF2C0A7733}" destId="{426AAECD-0BD6-C045-B978-E208E8478D8D}" srcOrd="0" destOrd="0" presId="urn:microsoft.com/office/officeart/2009/3/layout/DescendingProcess"/>
    <dgm:cxn modelId="{D6E7C5BF-E073-C641-8562-42F4AB6AA7FF}" type="presParOf" srcId="{F4AD27FF-2D54-3842-BC39-FCAF2C0A7733}" destId="{2621B962-51EF-774A-8747-17F7C7E6C488}" srcOrd="1" destOrd="0" presId="urn:microsoft.com/office/officeart/2009/3/layout/DescendingProcess"/>
    <dgm:cxn modelId="{B65890B5-491B-7740-A406-466FB53843C1}" type="presParOf" srcId="{F4AD27FF-2D54-3842-BC39-FCAF2C0A7733}" destId="{A8F0F6AF-6E68-1040-B31A-3C31862DF25A}" srcOrd="2" destOrd="0" presId="urn:microsoft.com/office/officeart/2009/3/layout/DescendingProcess"/>
    <dgm:cxn modelId="{E9379F61-EF9B-5F47-8193-FABEF22C0FA6}" type="presParOf" srcId="{F4AD27FF-2D54-3842-BC39-FCAF2C0A7733}" destId="{566EA11F-B95B-634F-BA85-CA211C08D32A}" srcOrd="3" destOrd="0" presId="urn:microsoft.com/office/officeart/2009/3/layout/DescendingProcess"/>
    <dgm:cxn modelId="{1B550DC2-3F55-BA44-B733-B143E6B5493A}" type="presParOf" srcId="{566EA11F-B95B-634F-BA85-CA211C08D32A}" destId="{79947C53-31A1-204C-985C-F3E483190263}" srcOrd="0" destOrd="0" presId="urn:microsoft.com/office/officeart/2009/3/layout/DescendingProcess"/>
    <dgm:cxn modelId="{CB80908A-E9B6-624B-957C-0651429AF49B}" type="presParOf" srcId="{F4AD27FF-2D54-3842-BC39-FCAF2C0A7733}" destId="{3CDF2464-A2FE-A74F-9D7F-80ECE44A6288}" srcOrd="4" destOrd="0" presId="urn:microsoft.com/office/officeart/2009/3/layout/DescendingProcess"/>
    <dgm:cxn modelId="{BF8CCAB6-20CD-1746-A3BA-3E7C3D92ECA7}" type="presParOf" srcId="{F4AD27FF-2D54-3842-BC39-FCAF2C0A7733}" destId="{1C1260B4-D130-0C4B-B5BE-53200914A776}" srcOrd="5" destOrd="0" presId="urn:microsoft.com/office/officeart/2009/3/layout/DescendingProcess"/>
    <dgm:cxn modelId="{126CB38A-F656-FF48-BC8B-2746190FF8B8}" type="presParOf" srcId="{1C1260B4-D130-0C4B-B5BE-53200914A776}" destId="{9CC900A7-6385-954B-A284-24CDBAF74FF8}" srcOrd="0" destOrd="0" presId="urn:microsoft.com/office/officeart/2009/3/layout/DescendingProcess"/>
    <dgm:cxn modelId="{3CFED069-0CE6-FF42-AE4C-930987B64854}" type="presParOf" srcId="{F4AD27FF-2D54-3842-BC39-FCAF2C0A7733}" destId="{138AACE2-527B-4648-970B-3EC778B6BAA7}" srcOrd="6" destOrd="0" presId="urn:microsoft.com/office/officeart/2009/3/layout/DescendingProcess"/>
    <dgm:cxn modelId="{92B3EDEA-4A35-4647-98CD-3D126924EE17}" type="presParOf" srcId="{F4AD27FF-2D54-3842-BC39-FCAF2C0A7733}" destId="{5218E813-EC38-B745-96FE-6F7FE132D1B8}" srcOrd="7" destOrd="0" presId="urn:microsoft.com/office/officeart/2009/3/layout/DescendingProcess"/>
    <dgm:cxn modelId="{11DA2C3F-2FBC-2F41-8110-8AEB4BA47BB6}" type="presParOf" srcId="{5218E813-EC38-B745-96FE-6F7FE132D1B8}" destId="{7B895DC8-BB4A-AF40-98D9-B637A2DBB012}" srcOrd="0" destOrd="0" presId="urn:microsoft.com/office/officeart/2009/3/layout/DescendingProcess"/>
    <dgm:cxn modelId="{A6B3275D-FAA3-2642-8CB3-B032429658EB}" type="presParOf" srcId="{F4AD27FF-2D54-3842-BC39-FCAF2C0A7733}" destId="{2269D40C-2FBA-A64C-87A7-F3C90E0EA64C}" srcOrd="8" destOrd="0" presId="urn:microsoft.com/office/officeart/2009/3/layout/DescendingProcess"/>
    <dgm:cxn modelId="{DB96ED61-8882-0B4A-8D80-8C5B4D431440}" type="presParOf" srcId="{F4AD27FF-2D54-3842-BC39-FCAF2C0A7733}" destId="{25AB3381-44B0-2C44-9E5A-5655857A643F}" srcOrd="9" destOrd="0" presId="urn:microsoft.com/office/officeart/2009/3/layout/DescendingProcess"/>
    <dgm:cxn modelId="{1F12BF70-7820-2242-A12C-877D458EB2EC}" type="presParOf" srcId="{25AB3381-44B0-2C44-9E5A-5655857A643F}" destId="{9D875312-B17E-C048-ACCF-DDA1D7396645}" srcOrd="0" destOrd="0" presId="urn:microsoft.com/office/officeart/2009/3/layout/DescendingProcess"/>
    <dgm:cxn modelId="{5F856040-BF96-4A4F-B8AE-B5CCD33EF652}" type="presParOf" srcId="{F4AD27FF-2D54-3842-BC39-FCAF2C0A7733}" destId="{ED91C728-439F-A24F-9599-5FB5FDCFF407}" srcOrd="10" destOrd="0" presId="urn:microsoft.com/office/officeart/2009/3/layout/DescendingProcess"/>
    <dgm:cxn modelId="{01DFF036-047E-4D4A-B99B-9B4EF5ECCE2B}" type="presParOf" srcId="{F4AD27FF-2D54-3842-BC39-FCAF2C0A7733}" destId="{8CD51FA0-368C-2945-AE32-EAFFC42D70BC}" srcOrd="11" destOrd="0" presId="urn:microsoft.com/office/officeart/2009/3/layout/DescendingProcess"/>
    <dgm:cxn modelId="{28C21E84-8041-CD40-BA20-3A988AFCA319}" type="presParOf" srcId="{8CD51FA0-368C-2945-AE32-EAFFC42D70BC}" destId="{EC7AF474-CA02-C345-B761-0FC730B702D0}" srcOrd="0" destOrd="0" presId="urn:microsoft.com/office/officeart/2009/3/layout/DescendingProcess"/>
    <dgm:cxn modelId="{14B560EC-AA5B-4546-9FA5-6EC05278D10C}" type="presParOf" srcId="{F4AD27FF-2D54-3842-BC39-FCAF2C0A7733}" destId="{10EA7F54-7F57-B343-A237-156EE6406F3C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AAECD-0BD6-C045-B978-E208E8478D8D}">
      <dsp:nvSpPr>
        <dsp:cNvPr id="0" name=""/>
        <dsp:cNvSpPr/>
      </dsp:nvSpPr>
      <dsp:spPr>
        <a:xfrm rot="4396374">
          <a:off x="3011843" y="148562"/>
          <a:ext cx="4648603" cy="583383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7C53-31A1-204C-985C-F3E483190263}">
      <dsp:nvSpPr>
        <dsp:cNvPr id="0" name=""/>
        <dsp:cNvSpPr/>
      </dsp:nvSpPr>
      <dsp:spPr>
        <a:xfrm>
          <a:off x="3230423" y="2531830"/>
          <a:ext cx="133654" cy="13365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900A7-6385-954B-A284-24CDBAF74FF8}">
      <dsp:nvSpPr>
        <dsp:cNvPr id="0" name=""/>
        <dsp:cNvSpPr/>
      </dsp:nvSpPr>
      <dsp:spPr>
        <a:xfrm>
          <a:off x="7940188" y="2121579"/>
          <a:ext cx="133654" cy="13365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95DC8-BB4A-AF40-98D9-B637A2DBB012}">
      <dsp:nvSpPr>
        <dsp:cNvPr id="0" name=""/>
        <dsp:cNvSpPr/>
      </dsp:nvSpPr>
      <dsp:spPr>
        <a:xfrm>
          <a:off x="6318777" y="5041033"/>
          <a:ext cx="133654" cy="13365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1B962-51EF-774A-8747-17F7C7E6C488}">
      <dsp:nvSpPr>
        <dsp:cNvPr id="0" name=""/>
        <dsp:cNvSpPr/>
      </dsp:nvSpPr>
      <dsp:spPr>
        <a:xfrm>
          <a:off x="785216" y="499683"/>
          <a:ext cx="2346556" cy="63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REVIEW DATASET</a:t>
          </a:r>
        </a:p>
      </dsp:txBody>
      <dsp:txXfrm>
        <a:off x="785216" y="499683"/>
        <a:ext cx="2346556" cy="639670"/>
      </dsp:txXfrm>
    </dsp:sp>
    <dsp:sp modelId="{A8F0F6AF-6E68-1040-B31A-3C31862DF25A}">
      <dsp:nvSpPr>
        <dsp:cNvPr id="0" name=""/>
        <dsp:cNvSpPr/>
      </dsp:nvSpPr>
      <dsp:spPr>
        <a:xfrm>
          <a:off x="4243756" y="910055"/>
          <a:ext cx="3776672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PRE-PROCESSING</a:t>
          </a:r>
        </a:p>
      </dsp:txBody>
      <dsp:txXfrm>
        <a:off x="4243756" y="910055"/>
        <a:ext cx="3776672" cy="980953"/>
      </dsp:txXfrm>
    </dsp:sp>
    <dsp:sp modelId="{3CDF2464-A2FE-A74F-9D7F-80ECE44A6288}">
      <dsp:nvSpPr>
        <dsp:cNvPr id="0" name=""/>
        <dsp:cNvSpPr/>
      </dsp:nvSpPr>
      <dsp:spPr>
        <a:xfrm>
          <a:off x="3341030" y="2485805"/>
          <a:ext cx="2225539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TOKENIZATION AND LEMONIZATION</a:t>
          </a:r>
        </a:p>
      </dsp:txBody>
      <dsp:txXfrm>
        <a:off x="3341030" y="2485805"/>
        <a:ext cx="2225539" cy="980953"/>
      </dsp:txXfrm>
    </dsp:sp>
    <dsp:sp modelId="{9D875312-B17E-C048-ACCF-DDA1D7396645}">
      <dsp:nvSpPr>
        <dsp:cNvPr id="0" name=""/>
        <dsp:cNvSpPr/>
      </dsp:nvSpPr>
      <dsp:spPr>
        <a:xfrm>
          <a:off x="3990728" y="1266875"/>
          <a:ext cx="133654" cy="13365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ACE2-527B-4648-970B-3EC778B6BAA7}">
      <dsp:nvSpPr>
        <dsp:cNvPr id="0" name=""/>
        <dsp:cNvSpPr/>
      </dsp:nvSpPr>
      <dsp:spPr>
        <a:xfrm>
          <a:off x="8269594" y="1995328"/>
          <a:ext cx="2630182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TRANSFORMATION AND CLASSIFICATION</a:t>
          </a:r>
        </a:p>
      </dsp:txBody>
      <dsp:txXfrm>
        <a:off x="8269594" y="1995328"/>
        <a:ext cx="2630182" cy="980953"/>
      </dsp:txXfrm>
    </dsp:sp>
    <dsp:sp modelId="{2269D40C-2FBA-A64C-87A7-F3C90E0EA64C}">
      <dsp:nvSpPr>
        <dsp:cNvPr id="0" name=""/>
        <dsp:cNvSpPr/>
      </dsp:nvSpPr>
      <dsp:spPr>
        <a:xfrm>
          <a:off x="5116188" y="4626306"/>
          <a:ext cx="3372029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EVALUATION</a:t>
          </a:r>
        </a:p>
      </dsp:txBody>
      <dsp:txXfrm>
        <a:off x="5116188" y="4626306"/>
        <a:ext cx="3372029" cy="980953"/>
      </dsp:txXfrm>
    </dsp:sp>
    <dsp:sp modelId="{EC7AF474-CA02-C345-B761-0FC730B702D0}">
      <dsp:nvSpPr>
        <dsp:cNvPr id="0" name=""/>
        <dsp:cNvSpPr/>
      </dsp:nvSpPr>
      <dsp:spPr>
        <a:xfrm>
          <a:off x="457201" y="861154"/>
          <a:ext cx="133654" cy="133654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1C728-439F-A24F-9599-5FB5FDCFF407}">
      <dsp:nvSpPr>
        <dsp:cNvPr id="0" name=""/>
        <dsp:cNvSpPr/>
      </dsp:nvSpPr>
      <dsp:spPr>
        <a:xfrm>
          <a:off x="6610337" y="2803325"/>
          <a:ext cx="1955776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6610337" y="2803325"/>
        <a:ext cx="1955776" cy="980953"/>
      </dsp:txXfrm>
    </dsp:sp>
    <dsp:sp modelId="{10EA7F54-7F57-B343-A237-156EE6406F3C}">
      <dsp:nvSpPr>
        <dsp:cNvPr id="0" name=""/>
        <dsp:cNvSpPr/>
      </dsp:nvSpPr>
      <dsp:spPr>
        <a:xfrm>
          <a:off x="4841806" y="4655489"/>
          <a:ext cx="3372029" cy="9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4841806" y="4655489"/>
        <a:ext cx="3372029" cy="980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39" y="957129"/>
            <a:ext cx="8606595" cy="896119"/>
          </a:xfrm>
        </p:spPr>
        <p:txBody>
          <a:bodyPr/>
          <a:lstStyle/>
          <a:p>
            <a:r>
              <a:rPr lang="en-IN" dirty="0"/>
              <a:t>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6312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Real Time Sentimental Analysis on Restaurant Review Using NLP and ML </a:t>
            </a:r>
            <a:endParaRPr lang="en-IN" sz="30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81" y="3533774"/>
            <a:ext cx="8019801" cy="2607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27839-B1F2-CC44-8B9B-4A1667DA4548}"/>
              </a:ext>
            </a:extLst>
          </p:cNvPr>
          <p:cNvSpPr txBox="1"/>
          <p:nvPr/>
        </p:nvSpPr>
        <p:spPr>
          <a:xfrm>
            <a:off x="347480" y="6168248"/>
            <a:ext cx="615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by- </a:t>
            </a:r>
            <a:r>
              <a:rPr lang="en-US" dirty="0" err="1"/>
              <a:t>yogendra</a:t>
            </a:r>
            <a:r>
              <a:rPr lang="en-US" dirty="0"/>
              <a:t> </a:t>
            </a:r>
            <a:r>
              <a:rPr lang="en-US" dirty="0" err="1"/>
              <a:t>singh</a:t>
            </a:r>
            <a:r>
              <a:rPr lang="en-US" dirty="0"/>
              <a:t> </a:t>
            </a:r>
            <a:r>
              <a:rPr lang="en-US" dirty="0" err="1"/>
              <a:t>rajput</a:t>
            </a:r>
            <a:r>
              <a:rPr lang="en-US" dirty="0"/>
              <a:t>(205118089)</a:t>
            </a:r>
          </a:p>
        </p:txBody>
      </p:sp>
    </p:spTree>
    <p:extLst>
      <p:ext uri="{BB962C8B-B14F-4D97-AF65-F5344CB8AC3E}">
        <p14:creationId xmlns:p14="http://schemas.microsoft.com/office/powerpoint/2010/main" val="1899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5F-8005-E24D-8697-4627B4A1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21F0-5EB3-7A41-BD39-F6B543D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8701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fontAlgn="base"/>
            <a:r>
              <a:rPr lang="en-IN" sz="2400" dirty="0"/>
              <a:t>To Predictive this Model I used random forest classification algorithm </a:t>
            </a:r>
          </a:p>
          <a:p>
            <a:pPr fontAlgn="base"/>
            <a:r>
              <a:rPr lang="en-IN" sz="2400" dirty="0"/>
              <a:t>Because it gives more accuracy than other classification algorithms</a:t>
            </a:r>
          </a:p>
          <a:p>
            <a:pPr marL="0" indent="0" fontAlgn="base">
              <a:buNone/>
            </a:pPr>
            <a:r>
              <a:rPr lang="en-IN" sz="2400" dirty="0"/>
              <a:t>     like  Ex: KNN , LINEAR REGGRESSION , DECISION TREE </a:t>
            </a:r>
          </a:p>
          <a:p>
            <a:pPr fontAlgn="base"/>
            <a:r>
              <a:rPr lang="en-IN" sz="2400" dirty="0"/>
              <a:t>Since Random </a:t>
            </a:r>
            <a:r>
              <a:rPr lang="en-IN" sz="2400" dirty="0" err="1"/>
              <a:t>fored</a:t>
            </a:r>
            <a:r>
              <a:rPr lang="en-IN" sz="2400" dirty="0"/>
              <a:t> is ensemble model (made of many trees) from </a:t>
            </a:r>
            <a:r>
              <a:rPr lang="en-IN" sz="2400" dirty="0" err="1"/>
              <a:t>sklearn.ensemble</a:t>
            </a:r>
            <a:r>
              <a:rPr lang="en-IN" sz="2400" dirty="0"/>
              <a:t>, import </a:t>
            </a:r>
            <a:r>
              <a:rPr lang="en-IN" sz="2400" dirty="0" err="1"/>
              <a:t>RandomForestClassifier</a:t>
            </a:r>
            <a:r>
              <a:rPr lang="en-IN" sz="2400" dirty="0"/>
              <a:t> class</a:t>
            </a:r>
          </a:p>
          <a:p>
            <a:pPr fontAlgn="base"/>
            <a:r>
              <a:rPr lang="en-IN" sz="2400" dirty="0"/>
              <a:t>With 501 tree or “</a:t>
            </a:r>
            <a:r>
              <a:rPr lang="en-IN" sz="2400" dirty="0" err="1"/>
              <a:t>n_estimators</a:t>
            </a:r>
            <a:r>
              <a:rPr lang="en-IN" sz="2400" dirty="0"/>
              <a:t>” and criterion as ‘entropy’</a:t>
            </a:r>
          </a:p>
          <a:p>
            <a:pPr fontAlgn="base"/>
            <a:r>
              <a:rPr lang="en-IN" sz="2400" dirty="0"/>
              <a:t>Fit the model via .fit() method with attributes </a:t>
            </a:r>
            <a:r>
              <a:rPr lang="en-IN" sz="2400" dirty="0" err="1"/>
              <a:t>X_train</a:t>
            </a:r>
            <a:r>
              <a:rPr lang="en-IN" sz="2400" dirty="0"/>
              <a:t> and </a:t>
            </a:r>
            <a:r>
              <a:rPr lang="en-IN" sz="2400" dirty="0" err="1"/>
              <a:t>y_train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2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8C66-1C4F-284D-84D0-66A1B9B1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267C-C799-694F-B9DD-445210FFB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963524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In term of finding the accuracy, confusion matrix is needed.</a:t>
            </a:r>
          </a:p>
          <a:p>
            <a:pPr fontAlgn="base"/>
            <a:r>
              <a:rPr lang="en-IN" dirty="0"/>
              <a:t>Confusion Matrix is a 2X2 Matrix.</a:t>
            </a:r>
          </a:p>
          <a:p>
            <a:pPr fontAlgn="base"/>
            <a:r>
              <a:rPr lang="en-IN" b="1" dirty="0"/>
              <a:t>TRUE POSITIVE :</a:t>
            </a:r>
            <a:r>
              <a:rPr lang="en-IN" dirty="0"/>
              <a:t> measures the proportion of actual positives that are correctly identified.</a:t>
            </a:r>
            <a:br>
              <a:rPr lang="en-IN" dirty="0"/>
            </a:br>
            <a:r>
              <a:rPr lang="en-IN" b="1" dirty="0"/>
              <a:t>TRUE NEGATIVE :</a:t>
            </a:r>
            <a:r>
              <a:rPr lang="en-IN" dirty="0"/>
              <a:t> measures the proportion of actual positives that are not correctly identified.</a:t>
            </a:r>
            <a:br>
              <a:rPr lang="en-IN" dirty="0"/>
            </a:br>
            <a:r>
              <a:rPr lang="en-IN" b="1" dirty="0"/>
              <a:t>FALSE POSITIVE :</a:t>
            </a:r>
            <a:r>
              <a:rPr lang="en-IN" dirty="0"/>
              <a:t> measures the proportion of actual negatives that are correctly identified.</a:t>
            </a:r>
            <a:br>
              <a:rPr lang="en-IN" dirty="0"/>
            </a:br>
            <a:r>
              <a:rPr lang="en-IN" b="1" dirty="0"/>
              <a:t>FALSE NEGATIVE :</a:t>
            </a:r>
            <a:r>
              <a:rPr lang="en-IN" dirty="0"/>
              <a:t> measures the proportion of actual negatives that are not correctly identified.</a:t>
            </a:r>
          </a:p>
          <a:p>
            <a:pPr fontAlgn="base"/>
            <a:r>
              <a:rPr lang="en-IN" b="1" dirty="0"/>
              <a:t>Note : </a:t>
            </a:r>
            <a:r>
              <a:rPr lang="en-IN" dirty="0"/>
              <a:t>True or False refers to the assigned classification being Correct or Incorrect, while Positive or Negative refers to assignment to the Positive or the Negative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6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43880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1706880"/>
            <a:ext cx="5836919" cy="4189718"/>
          </a:xfrm>
        </p:spPr>
      </p:pic>
    </p:spTree>
    <p:extLst>
      <p:ext uri="{BB962C8B-B14F-4D97-AF65-F5344CB8AC3E}">
        <p14:creationId xmlns:p14="http://schemas.microsoft.com/office/powerpoint/2010/main" val="179894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34D3-D579-E24C-A3D6-4E970706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B8CE-DE52-7B4B-BEC0-938A12B6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Taking an unstructured dataset of restaurant review as input and normalize the dataset Using sentiment analysis after normalizing our Dataset I used random forest classification algorithm to build our model to predict the sentiment of real time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9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369C6-03BE-0F4F-9187-07F166DD17A6}"/>
              </a:ext>
            </a:extLst>
          </p:cNvPr>
          <p:cNvSpPr txBox="1"/>
          <p:nvPr/>
        </p:nvSpPr>
        <p:spPr>
          <a:xfrm>
            <a:off x="533222" y="2120391"/>
            <a:ext cx="7854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Sentiment analysis is a hot topic of research.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Time is money or even more valuable than money there instead of reading and figuring out the positivity or negativity of text .we can use automated techniques for sentiment analysis.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45A98-2FC5-5347-BFD5-9F0F0C2F775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031987" y="718481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AFEA-7D0C-7F49-BBE3-07467A6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CA87-7C99-C049-91E0-7ECBB468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NLTk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Portstreamer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 vectorizer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E3E5-54C6-3D4A-9AE0-5459FFE5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EXECUTION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F8E0-7372-A04A-ABCA-BFA6C45D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29000"/>
            <a:ext cx="8946541" cy="2819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FAC9EF-997B-BA4A-8D3F-7D5CF0DB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621180"/>
              </p:ext>
            </p:extLst>
          </p:nvPr>
        </p:nvGraphicFramePr>
        <p:xfrm>
          <a:off x="646111" y="452719"/>
          <a:ext cx="10899777" cy="613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5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9528-36D4-4D4A-A259-147CA7B4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A502-EA6C-2845-9B8F-1847F07E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this project I used dataset based on review of a restaurant </a:t>
            </a:r>
          </a:p>
          <a:p>
            <a:r>
              <a:rPr lang="en-IN" sz="2800" dirty="0"/>
              <a:t>For Importing dataset I used PANDAS .</a:t>
            </a:r>
          </a:p>
          <a:p>
            <a:r>
              <a:rPr lang="en-IN" sz="2800" dirty="0"/>
              <a:t>Our initial dataset will be in the form of sentences of real life reviews and there ratings.</a:t>
            </a:r>
          </a:p>
          <a:p>
            <a:r>
              <a:rPr lang="en-IN" sz="2800" dirty="0"/>
              <a:t>Our Dataset contain 1000 reviews of restaurant.</a:t>
            </a:r>
          </a:p>
          <a:p>
            <a:pPr marL="0" indent="0">
              <a:buNone/>
            </a:pP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87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90B7-5822-3148-A0DF-639132C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BD6A-10DF-5E46-BE91-8F18D7DA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sz="2400" b="1" dirty="0"/>
              <a:t>Remove Punctuations, Numbers</a:t>
            </a:r>
            <a:r>
              <a:rPr lang="en-IN" sz="2400" dirty="0"/>
              <a:t>: Punctuations, Numbers doesn’t help much in </a:t>
            </a:r>
            <a:r>
              <a:rPr lang="en-IN" sz="2400" dirty="0" err="1"/>
              <a:t>processong</a:t>
            </a:r>
            <a:r>
              <a:rPr lang="en-IN" sz="2400" dirty="0"/>
              <a:t> the given text, they will just increase the size of DATASET that we will create as last step and </a:t>
            </a:r>
            <a:r>
              <a:rPr lang="en-IN" sz="2400" dirty="0" err="1"/>
              <a:t>decrase</a:t>
            </a:r>
            <a:r>
              <a:rPr lang="en-IN" sz="2400" dirty="0"/>
              <a:t> the </a:t>
            </a:r>
            <a:r>
              <a:rPr lang="en-IN" sz="2400" dirty="0" err="1"/>
              <a:t>efficency</a:t>
            </a:r>
            <a:r>
              <a:rPr lang="en-IN" sz="2400" dirty="0"/>
              <a:t> of algorithm.</a:t>
            </a:r>
          </a:p>
          <a:p>
            <a:r>
              <a:rPr lang="en-IN" sz="2400" b="1" dirty="0"/>
              <a:t>Convert each word into its lower case</a:t>
            </a:r>
            <a:r>
              <a:rPr lang="en-IN" sz="2400" dirty="0"/>
              <a:t>: For example, it useless to have same words in different cases (</a:t>
            </a:r>
            <a:r>
              <a:rPr lang="en-IN" sz="2400" dirty="0" err="1"/>
              <a:t>eg</a:t>
            </a:r>
            <a:r>
              <a:rPr lang="en-IN" sz="2400" dirty="0"/>
              <a:t> ‘good’ and ‘GOOD’).</a:t>
            </a:r>
          </a:p>
          <a:p>
            <a:endParaRPr lang="en-IN" sz="2400" dirty="0"/>
          </a:p>
          <a:p>
            <a:r>
              <a:rPr lang="en-IN" sz="2400" dirty="0"/>
              <a:t>For this I used REGULAR EXPRESSION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00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ADAD-FC55-E845-86B3-75D7A4B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TOKENIZATION AND LEMONIZATION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8926-C263-1F4F-B759-BFCB2E78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4883425"/>
          </a:xfrm>
        </p:spPr>
        <p:txBody>
          <a:bodyPr/>
          <a:lstStyle/>
          <a:p>
            <a:pPr fontAlgn="base"/>
            <a:r>
              <a:rPr lang="en-IN" dirty="0"/>
              <a:t>Tokenization involves splitting sentences and words from the body of the text.</a:t>
            </a:r>
          </a:p>
          <a:p>
            <a:pPr fontAlgn="base"/>
            <a:r>
              <a:rPr lang="en-IN" dirty="0"/>
              <a:t>If word is there in row of dataset of reviews, then the count of word will be there in row of bag of words under the column of the word.</a:t>
            </a:r>
          </a:p>
          <a:p>
            <a:endParaRPr lang="en-IN" dirty="0"/>
          </a:p>
          <a:p>
            <a:r>
              <a:rPr lang="en-IN" dirty="0"/>
              <a:t>Input : "dam good steak", "good food good </a:t>
            </a:r>
            <a:r>
              <a:rPr lang="en-IN" dirty="0" err="1"/>
              <a:t>servic</a:t>
            </a:r>
            <a:r>
              <a:rPr lang="en-IN" dirty="0"/>
              <a:t>”.</a:t>
            </a:r>
          </a:p>
          <a:p>
            <a:r>
              <a:rPr lang="en-IN" dirty="0"/>
              <a:t>Output :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7289299-3CFF-0440-8A94-67619059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26780"/>
              </p:ext>
            </p:extLst>
          </p:nvPr>
        </p:nvGraphicFramePr>
        <p:xfrm>
          <a:off x="1512582" y="4180136"/>
          <a:ext cx="8625331" cy="164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32840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6934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37823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351923"/>
                    </a:ext>
                  </a:extLst>
                </a:gridCol>
                <a:gridCol w="2122931">
                  <a:extLst>
                    <a:ext uri="{9D8B030D-6E8A-4147-A177-3AD203B41FA5}">
                      <a16:colId xmlns:a16="http://schemas.microsoft.com/office/drawing/2014/main" val="1699818172"/>
                    </a:ext>
                  </a:extLst>
                </a:gridCol>
              </a:tblGrid>
              <a:tr h="907553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1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8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0909-3EB6-2E43-958B-30960ED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7E9F-5DFD-2B49-B649-D68305BA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It is a process that is used to remove noise from the dataset using some algorithms </a:t>
            </a:r>
          </a:p>
          <a:p>
            <a:r>
              <a:rPr lang="en-IN" sz="2400" dirty="0"/>
              <a:t>Where new attributes are created &amp; applied to assist the mining process from the given set </a:t>
            </a:r>
          </a:p>
          <a:p>
            <a:r>
              <a:rPr lang="en-IN" sz="2400" dirty="0"/>
              <a:t>We used Data normalization to converting all data variable into a given range.</a:t>
            </a:r>
          </a:p>
          <a:p>
            <a:r>
              <a:rPr lang="en-US" sz="2400" dirty="0"/>
              <a:t>I used </a:t>
            </a:r>
            <a:r>
              <a:rPr lang="en-IN" sz="2400" b="1" dirty="0"/>
              <a:t>Z-Score Normalization </a:t>
            </a:r>
          </a:p>
          <a:p>
            <a:r>
              <a:rPr lang="en-IN" sz="2400" b="1" dirty="0"/>
              <a:t>Input :   100 , 150 , 250, 900, 1000</a:t>
            </a:r>
          </a:p>
          <a:p>
            <a:pPr marL="0" indent="0">
              <a:buNone/>
            </a:pPr>
            <a:r>
              <a:rPr lang="en-IN" sz="2400" b="1" dirty="0"/>
              <a:t>    output:   .01 ,   .15  ,  .25 ,  .09 , .1 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2512</TotalTime>
  <Words>610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Wingdings</vt:lpstr>
      <vt:lpstr>Wingdings 3</vt:lpstr>
      <vt:lpstr>Ion</vt:lpstr>
      <vt:lpstr>Mini Project</vt:lpstr>
      <vt:lpstr>Problem statement</vt:lpstr>
      <vt:lpstr>Motivation</vt:lpstr>
      <vt:lpstr>Technology  used</vt:lpstr>
      <vt:lpstr>EXECUTION PROCESS</vt:lpstr>
      <vt:lpstr>REVIEW DATASET</vt:lpstr>
      <vt:lpstr>CLEANING AND PRE-PROCESSING</vt:lpstr>
      <vt:lpstr>TOKENIZATION AND LEMONIZATION </vt:lpstr>
      <vt:lpstr>TRANSFORMATION</vt:lpstr>
      <vt:lpstr>CLASSIFICATION</vt:lpstr>
      <vt:lpstr>EVALUATION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neeraj dhakar</dc:creator>
  <cp:lastModifiedBy>YOGENDRA SINGH RAJPUT</cp:lastModifiedBy>
  <cp:revision>20</cp:revision>
  <dcterms:created xsi:type="dcterms:W3CDTF">2020-09-30T04:44:34Z</dcterms:created>
  <dcterms:modified xsi:type="dcterms:W3CDTF">2020-11-02T02:33:51Z</dcterms:modified>
</cp:coreProperties>
</file>