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8A2DE-9020-474A-A01E-9A2C41648B18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DA4E-93F6-4103-85D4-B62CC455DD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4E3125-62B6-4FA8-BCD7-21DFBF031E33}" type="datetime3">
              <a:rPr lang="fr-FR"/>
              <a:pPr/>
              <a:t>24.12.14</a:t>
            </a:fld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4279C-CF48-49AD-858F-49E08C64C693}" type="slidenum">
              <a:rPr lang="fr-FR"/>
              <a:pPr/>
              <a:t>2</a:t>
            </a:fld>
            <a:endParaRPr lang="fr-FR"/>
          </a:p>
        </p:txBody>
      </p:sp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01725" y="679450"/>
            <a:ext cx="4630738" cy="3471863"/>
          </a:xfrm>
          <a:ln cap="flat"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621" y="4345779"/>
            <a:ext cx="5008760" cy="4149575"/>
          </a:xfrm>
          <a:ln/>
        </p:spPr>
        <p:txBody>
          <a:bodyPr lIns="90488" tIns="46038" rIns="90488" bIns="46038"/>
          <a:lstStyle/>
          <a:p>
            <a:pPr defTabSz="92075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48C5A-D93E-4D0F-9AC7-69102A62E52D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2F96-F6BA-4B85-BE9F-E9FF3EBAA8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Exchange Online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Microsoft </a:t>
            </a:r>
            <a:r>
              <a:rPr lang="en-US" dirty="0"/>
              <a:t>Exchange Online is a hosted messaging solution that delivers the capabilities of Microsoft Exchange Server as a cloud-based service. </a:t>
            </a: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It gives users rich and familiar access to email, calendar, contacts, and tasks across PCs, the web, and mobile devices. </a:t>
            </a: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With Exchange Online, organizations can take advantage of sophisticated messaging capabilities without the operational burden of on-premises server software.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1999" cy="6096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89000"/>
              </a:lnSpc>
            </a:pPr>
            <a:r>
              <a:rPr lang="fr-FR" dirty="0"/>
              <a:t>Exchange </a:t>
            </a:r>
            <a:r>
              <a:rPr lang="fr-FR" dirty="0" smtClean="0"/>
              <a:t>Online Server</a:t>
            </a:r>
            <a:endParaRPr lang="fr-F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91600" cy="5867400"/>
          </a:xfrm>
          <a:noFill/>
          <a:ln/>
        </p:spPr>
        <p:txBody>
          <a:bodyPr anchorCtr="1">
            <a:noAutofit/>
          </a:bodyPr>
          <a:lstStyle/>
          <a:p>
            <a:pPr marL="452438" indent="-452438">
              <a:lnSpc>
                <a:spcPct val="89000"/>
              </a:lnSpc>
            </a:pPr>
            <a:r>
              <a:rPr lang="fr-FR" sz="3000" dirty="0" smtClean="0"/>
              <a:t>Exchange Online Servers are geographically </a:t>
            </a:r>
            <a:r>
              <a:rPr lang="fr-FR" sz="3000" dirty="0" err="1" smtClean="0"/>
              <a:t>located</a:t>
            </a:r>
            <a:endParaRPr lang="fr-FR" sz="3000" dirty="0" smtClean="0"/>
          </a:p>
          <a:p>
            <a:pPr marL="452438" indent="-452438">
              <a:lnSpc>
                <a:spcPct val="89000"/>
              </a:lnSpc>
            </a:pPr>
            <a:r>
              <a:rPr lang="fr-FR" sz="3000" dirty="0" smtClean="0"/>
              <a:t>Microsoft </a:t>
            </a:r>
            <a:r>
              <a:rPr lang="fr-FR" sz="3000" dirty="0"/>
              <a:t>Exchange Server Messaging </a:t>
            </a:r>
            <a:r>
              <a:rPr lang="fr-FR" sz="3000" dirty="0" smtClean="0"/>
              <a:t> services </a:t>
            </a:r>
            <a:r>
              <a:rPr lang="fr-FR" sz="3000" dirty="0"/>
              <a:t>for the </a:t>
            </a:r>
            <a:r>
              <a:rPr lang="fr-FR" sz="3000" dirty="0" smtClean="0"/>
              <a:t>Cloud </a:t>
            </a:r>
            <a:r>
              <a:rPr lang="fr-FR" sz="3000" dirty="0" err="1" smtClean="0"/>
              <a:t>include</a:t>
            </a:r>
            <a:endParaRPr lang="fr-FR" sz="3000" dirty="0"/>
          </a:p>
          <a:p>
            <a:pPr marL="1081088" lvl="1" indent="-514350">
              <a:lnSpc>
                <a:spcPct val="89000"/>
              </a:lnSpc>
              <a:buFont typeface="+mj-lt"/>
              <a:buAutoNum type="arabicPeriod"/>
            </a:pPr>
            <a:r>
              <a:rPr lang="fr-FR" sz="3000" dirty="0"/>
              <a:t>E-mail</a:t>
            </a:r>
          </a:p>
          <a:p>
            <a:pPr marL="1081088" lvl="1" indent="-514350">
              <a:lnSpc>
                <a:spcPct val="89000"/>
              </a:lnSpc>
              <a:buFont typeface="+mj-lt"/>
              <a:buAutoNum type="arabicPeriod"/>
            </a:pPr>
            <a:r>
              <a:rPr lang="fr-FR" sz="3000" dirty="0"/>
              <a:t>Discussions</a:t>
            </a:r>
          </a:p>
          <a:p>
            <a:pPr marL="1081088" lvl="1" indent="-514350">
              <a:lnSpc>
                <a:spcPct val="89000"/>
              </a:lnSpc>
              <a:buFont typeface="+mj-lt"/>
              <a:buAutoNum type="arabicPeriod"/>
            </a:pPr>
            <a:r>
              <a:rPr lang="fr-FR" sz="3000" dirty="0" err="1"/>
              <a:t>Scheduling</a:t>
            </a:r>
            <a:r>
              <a:rPr lang="fr-FR" sz="3000" dirty="0"/>
              <a:t> </a:t>
            </a:r>
            <a:r>
              <a:rPr lang="fr-FR" sz="3000" dirty="0" smtClean="0"/>
              <a:t> and </a:t>
            </a:r>
            <a:r>
              <a:rPr lang="fr-FR" sz="3000" dirty="0" err="1"/>
              <a:t>calendars</a:t>
            </a:r>
            <a:endParaRPr lang="fr-FR" sz="3000" dirty="0"/>
          </a:p>
          <a:p>
            <a:pPr marL="1081088" lvl="1" indent="-514350">
              <a:lnSpc>
                <a:spcPct val="89000"/>
              </a:lnSpc>
              <a:buFont typeface="+mj-lt"/>
              <a:buAutoNum type="arabicPeriod"/>
            </a:pPr>
            <a:r>
              <a:rPr lang="fr-FR" sz="3000" dirty="0"/>
              <a:t>Public </a:t>
            </a:r>
            <a:r>
              <a:rPr lang="fr-FR" sz="3000" dirty="0" smtClean="0"/>
              <a:t> </a:t>
            </a:r>
            <a:r>
              <a:rPr lang="fr-FR" sz="3000" dirty="0" err="1" smtClean="0"/>
              <a:t>folder</a:t>
            </a:r>
            <a:r>
              <a:rPr lang="fr-FR" sz="3000" dirty="0" smtClean="0"/>
              <a:t> </a:t>
            </a:r>
            <a:r>
              <a:rPr lang="fr-FR" sz="3000" dirty="0"/>
              <a:t>applications</a:t>
            </a:r>
          </a:p>
          <a:p>
            <a:pPr marL="1081088" lvl="1" indent="-514350">
              <a:lnSpc>
                <a:spcPct val="89000"/>
              </a:lnSpc>
              <a:buFont typeface="+mj-lt"/>
              <a:buAutoNum type="arabicPeriod"/>
            </a:pPr>
            <a:r>
              <a:rPr lang="fr-FR" sz="3000" dirty="0"/>
              <a:t>Directory </a:t>
            </a:r>
            <a:r>
              <a:rPr lang="fr-FR" sz="3000" dirty="0" smtClean="0"/>
              <a:t> </a:t>
            </a:r>
            <a:r>
              <a:rPr lang="fr-FR" sz="3000" dirty="0" err="1" smtClean="0"/>
              <a:t>access</a:t>
            </a:r>
            <a:endParaRPr lang="fr-FR" sz="3000" dirty="0"/>
          </a:p>
          <a:p>
            <a:pPr marL="452438" indent="-452438">
              <a:lnSpc>
                <a:spcPct val="89000"/>
              </a:lnSpc>
            </a:pPr>
            <a:r>
              <a:rPr lang="fr-FR" sz="3000" dirty="0"/>
              <a:t>Platform for application </a:t>
            </a:r>
            <a:r>
              <a:rPr lang="fr-FR" sz="3000" dirty="0" err="1" smtClean="0"/>
              <a:t>development</a:t>
            </a:r>
            <a:endParaRPr lang="fr-FR" sz="3000" dirty="0"/>
          </a:p>
          <a:p>
            <a:pPr marL="452438" indent="-452438">
              <a:lnSpc>
                <a:spcPct val="89000"/>
              </a:lnSpc>
            </a:pPr>
            <a:r>
              <a:rPr lang="fr-FR" sz="3000" dirty="0" err="1"/>
              <a:t>Enables</a:t>
            </a:r>
            <a:r>
              <a:rPr lang="fr-FR" sz="3000" dirty="0"/>
              <a:t> </a:t>
            </a:r>
            <a:r>
              <a:rPr lang="fr-FR" sz="3000" dirty="0" smtClean="0"/>
              <a:t> </a:t>
            </a:r>
            <a:r>
              <a:rPr lang="fr-FR" sz="3000" dirty="0" err="1" smtClean="0"/>
              <a:t>rapid</a:t>
            </a:r>
            <a:r>
              <a:rPr lang="fr-FR" sz="3000" dirty="0" smtClean="0"/>
              <a:t> </a:t>
            </a:r>
            <a:r>
              <a:rPr lang="fr-FR" sz="3000" dirty="0" err="1"/>
              <a:t>development</a:t>
            </a:r>
            <a:r>
              <a:rPr lang="fr-FR" sz="3000" dirty="0"/>
              <a:t> of Web-</a:t>
            </a:r>
            <a:r>
              <a:rPr lang="fr-FR" sz="3000" dirty="0" err="1"/>
              <a:t>based</a:t>
            </a:r>
            <a:r>
              <a:rPr lang="fr-FR" sz="3000" dirty="0"/>
              <a:t> messaging applications</a:t>
            </a:r>
          </a:p>
          <a:p>
            <a:pPr marL="452438" indent="-452438">
              <a:lnSpc>
                <a:spcPct val="89000"/>
              </a:lnSpc>
            </a:pP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/>
              <a:t>rich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Key Features of Exchange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5 GB mailbox, shared calendar, contacts,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Outlook Client Connectivity including Outlook Anywhere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Outlook Web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Virus/spam filtering via Exchange Hosted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Email Synchronization for Nokia E series and N series and </a:t>
            </a:r>
            <a:r>
              <a:rPr lang="en-US" dirty="0" err="1" smtClean="0"/>
              <a:t>iPhone</a:t>
            </a:r>
            <a:r>
              <a:rPr lang="en-US" dirty="0" smtClean="0"/>
              <a:t> 2.0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Migration Tools to move user current mailbox data into the online environment.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Outlook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600" dirty="0" smtClean="0"/>
              <a:t>Microsoft Outlook is a personal information manager from Microsoft, available as a part of the Microsoft Office suite.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3600" dirty="0" smtClean="0"/>
              <a:t>It includes an email application, a calendar, task manager, contact manager, note taking, journal, and web browsing.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3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Microsoft Office 365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/>
              <a:t>Office 365</a:t>
            </a:r>
            <a:r>
              <a:rPr lang="en-US" dirty="0" smtClean="0"/>
              <a:t> is the brand name used by Microsoft for a group of software plus services subscriptions that provides productivity software and/or related services to its subscribers.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For consumers, the service allows the use of Microsoft Office apps on Windows and OS X, provides storage space on Microsoft's cloud storage service </a:t>
            </a:r>
            <a:r>
              <a:rPr lang="en-US" dirty="0" err="1" smtClean="0"/>
              <a:t>OneDrive</a:t>
            </a:r>
            <a:r>
              <a:rPr lang="en-US" dirty="0" smtClean="0"/>
              <a:t>, and grants 60 Skype minutes per month.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For business and enterprise users, Office 365 offers plans including e-mail and social networking services through hosted versions of Exchange Server, Lync, SharePoint and Office Web Apps, integration with Yammer, as well as access to the Office software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328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Microsoft Exchange Online</vt:lpstr>
      <vt:lpstr>Exchange Online Server</vt:lpstr>
      <vt:lpstr>Key Features of Exchange Online</vt:lpstr>
      <vt:lpstr>Microsoft Outlook</vt:lpstr>
      <vt:lpstr>Microsoft Office 365</vt:lpstr>
    </vt:vector>
  </TitlesOfParts>
  <Company>cb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Exchange Online</dc:title>
  <dc:creator>room213vkr</dc:creator>
  <cp:lastModifiedBy>room213vkr</cp:lastModifiedBy>
  <cp:revision>8</cp:revision>
  <dcterms:created xsi:type="dcterms:W3CDTF">2014-12-24T06:19:12Z</dcterms:created>
  <dcterms:modified xsi:type="dcterms:W3CDTF">2014-12-24T06:52:20Z</dcterms:modified>
</cp:coreProperties>
</file>