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4" r:id="rId2"/>
    <p:sldId id="266" r:id="rId3"/>
    <p:sldId id="265" r:id="rId4"/>
    <p:sldId id="256" r:id="rId5"/>
    <p:sldId id="259" r:id="rId6"/>
    <p:sldId id="260" r:id="rId7"/>
    <p:sldId id="26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3356D-47B2-464A-848A-1824907A7F9B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6967A-43D4-4F9C-AEE9-0F4DE8A31E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08A89B-4488-4D20-BB95-18BEE5DEA8E3}" type="slidenum">
              <a:rPr lang="en-US"/>
              <a:pPr/>
              <a:t>6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There will be a single virtual server. It is extended across different ports. In each port we can create a top level site. Every top level site can contain several sub sites which can extend to many levels.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71059-4C44-4515-94EA-8B235203DCAF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28C2-8E21-452E-9382-BD9D601D8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71059-4C44-4515-94EA-8B235203DCAF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28C2-8E21-452E-9382-BD9D601D8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71059-4C44-4515-94EA-8B235203DCAF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28C2-8E21-452E-9382-BD9D601D8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71059-4C44-4515-94EA-8B235203DCAF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28C2-8E21-452E-9382-BD9D601D8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71059-4C44-4515-94EA-8B235203DCAF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28C2-8E21-452E-9382-BD9D601D8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71059-4C44-4515-94EA-8B235203DCAF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28C2-8E21-452E-9382-BD9D601D8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71059-4C44-4515-94EA-8B235203DCAF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28C2-8E21-452E-9382-BD9D601D8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71059-4C44-4515-94EA-8B235203DCAF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28C2-8E21-452E-9382-BD9D601D8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71059-4C44-4515-94EA-8B235203DCAF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28C2-8E21-452E-9382-BD9D601D8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71059-4C44-4515-94EA-8B235203DCAF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28C2-8E21-452E-9382-BD9D601D8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71059-4C44-4515-94EA-8B235203DCAF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28C2-8E21-452E-9382-BD9D601D8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71059-4C44-4515-94EA-8B235203DCAF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B28C2-8E21-452E-9382-BD9D601D8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4562"/>
          </a:xfrm>
        </p:spPr>
        <p:txBody>
          <a:bodyPr/>
          <a:lstStyle/>
          <a:p>
            <a:r>
              <a:rPr lang="en-US" dirty="0"/>
              <a:t>SharePoint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800"/>
          </a:xfrm>
        </p:spPr>
        <p:txBody>
          <a:bodyPr>
            <a:normAutofit fontScale="92500"/>
          </a:bodyPr>
          <a:lstStyle/>
          <a:p>
            <a:pPr marL="514350" indent="-5143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Provides team collaboration through SharePoint Sites and makes it easy for communities to work together on documents, tasks, contacts, events, and other information.</a:t>
            </a:r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SharePoint sites are made up of Web Parts and Windows ASP.NET based components.</a:t>
            </a:r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Windows SharePoint Services provides Web sites for team collaboration </a:t>
            </a:r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SharePoint Services can scale to thousand of sites within the organization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Web Parts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82000" cy="541020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000" dirty="0"/>
              <a:t>Web Parts are designed to be add-ons to web pages and configured by site administrators and users to create complete page-based applications</a:t>
            </a:r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000" dirty="0"/>
              <a:t>They are all additional components  that  can be created using  visual studio and they can be saved as </a:t>
            </a:r>
            <a:r>
              <a:rPr lang="en-US" sz="3000" dirty="0" err="1"/>
              <a:t>dwp</a:t>
            </a:r>
            <a:r>
              <a:rPr lang="en-US" sz="3000" dirty="0"/>
              <a:t> files. Dash board Web Part(DWP) files are web part files used to describe document files including share point files. </a:t>
            </a:r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000" dirty="0"/>
              <a:t>Search, Browse, Upload are few of the available web parts</a:t>
            </a:r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000" dirty="0"/>
              <a:t>They can be added by administrator, using Site Settings -&gt; Add Web Parts link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/>
              <a:t>SharePoint 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400" dirty="0"/>
              <a:t>SharePoint sites are places where teams can participate in discussions, shared document collaboration , and surveys.</a:t>
            </a:r>
          </a:p>
          <a:p>
            <a:pPr marL="514350" indent="-51435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400" dirty="0"/>
              <a:t>Sites content can be accessed from a Web Browser.</a:t>
            </a:r>
          </a:p>
          <a:p>
            <a:pPr marL="514350" indent="-51435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400" dirty="0"/>
              <a:t>Managers can customize the layout of the sites so that site members can access and work with relevant information.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r>
              <a:rPr lang="en-US" dirty="0"/>
              <a:t>SharePoint Server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400" dirty="0"/>
              <a:t>SharePoint server belongs to Microsoft family of servers</a:t>
            </a:r>
          </a:p>
          <a:p>
            <a:pPr marL="514350" indent="-51435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400" dirty="0"/>
              <a:t>Integrated suite of server capabilities</a:t>
            </a:r>
          </a:p>
          <a:p>
            <a:pPr marL="514350" indent="-51435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400" dirty="0"/>
              <a:t>Hosted Application – i.e. runs on a windows server O/S</a:t>
            </a:r>
          </a:p>
          <a:p>
            <a:pPr marL="514350" indent="-51435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400" dirty="0"/>
              <a:t>Support for Intranet, extranet access available</a:t>
            </a:r>
          </a:p>
          <a:p>
            <a:pPr marL="514350" indent="-51435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400" dirty="0"/>
              <a:t>Improves organizational effectiveness by sharing information, content management</a:t>
            </a:r>
          </a:p>
          <a:p>
            <a:pPr>
              <a:lnSpc>
                <a:spcPct val="90000"/>
              </a:lnSpc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SharePoint Features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8915400" cy="54102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800" dirty="0"/>
              <a:t>Document Management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Can create, upload, modify, check in and check out, delete documents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Centrally store documents and access them from anywhere.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800" dirty="0"/>
              <a:t>User Management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Create users, groups, change password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800" dirty="0"/>
              <a:t>Content Management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Can create sites and sub sites for every entity like testing team, development team, guests etc and provide contents appropriate for them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Architecture</a:t>
            </a:r>
          </a:p>
        </p:txBody>
      </p:sp>
      <p:pic>
        <p:nvPicPr>
          <p:cNvPr id="56324" name="Picture 4" descr="archi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371600"/>
            <a:ext cx="7848600" cy="4648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Beneficiaries of SharePoint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4864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800" dirty="0"/>
              <a:t>Business Manager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Can access contents (files) that are confidential from remote place if provided with proper credentials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Minimizes operation cycle time and travel time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800" dirty="0"/>
              <a:t>IT Professional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High availability, security of artifacts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Simplicity in accessing contents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800" dirty="0"/>
              <a:t>End user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Alerts through email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Dash boards to compare results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Message boards to discuss matters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411</Words>
  <Application>Microsoft Office PowerPoint</Application>
  <PresentationFormat>On-screen Show (4:3)</PresentationFormat>
  <Paragraphs>42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SharePoint services</vt:lpstr>
      <vt:lpstr>Web Parts</vt:lpstr>
      <vt:lpstr>SharePoint Sites</vt:lpstr>
      <vt:lpstr>SharePoint Server</vt:lpstr>
      <vt:lpstr>SharePoint Features</vt:lpstr>
      <vt:lpstr>Architecture</vt:lpstr>
      <vt:lpstr>Beneficiaries of SharePoint</vt:lpstr>
    </vt:vector>
  </TitlesOfParts>
  <Company>cb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SharePoint Services</dc:title>
  <dc:creator>room213vkr</dc:creator>
  <cp:lastModifiedBy>SITARA</cp:lastModifiedBy>
  <cp:revision>19</cp:revision>
  <dcterms:created xsi:type="dcterms:W3CDTF">2014-12-23T08:01:27Z</dcterms:created>
  <dcterms:modified xsi:type="dcterms:W3CDTF">2016-03-31T10:51:28Z</dcterms:modified>
</cp:coreProperties>
</file>