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8E89-7616-45E0-88E4-F7317FF2476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80D40-F781-4A00-9838-174252A6F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B286B-DA8B-48C9-90A5-03EE1002CD61}" type="slidenum">
              <a:rPr lang="en-US"/>
              <a:pPr/>
              <a:t>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04DFF0-D7E1-4E27-8317-15377A312545}" type="datetime1">
              <a:rPr lang="en-US" smtClean="0">
                <a:latin typeface="Arial" pitchFamily="34" charset="0"/>
                <a:cs typeface="Arial" pitchFamily="34" charset="0"/>
              </a:rPr>
              <a:pPr/>
              <a:t>2/2/2015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cs431-cotter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AC033-7861-48C0-9E2D-C44A1C34813F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0536-CF49-4622-8650-8FE3A6726107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2320-CF48-4DC5-85D1-5AE767D41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common theme of all virtualization technologies is the hiding of technical detail, through encapsulation.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Virtualization creates an external interface that hides an underlying implementation, e.g. by multiplexing access, by combining resources at different physical locations, or by simplifying a control system.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2773" name="Picture 2" descr="C:\data\cs431_fs12\nuLectures\pictures\virtualization\VB_vm_Install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46288"/>
            <a:ext cx="4343400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3" descr="C:\data\cs431_fs12\nuLectures\pictures\virtualization\VB_vm_Install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575" y="2046288"/>
            <a:ext cx="4344988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24384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Installing </a:t>
            </a:r>
            <a:r>
              <a:rPr lang="en-US" dirty="0" err="1" smtClean="0"/>
              <a:t>Ubntu</a:t>
            </a:r>
            <a:r>
              <a:rPr lang="en-US" dirty="0" smtClean="0"/>
              <a:t> VM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FC42E0-C098-4C8F-B134-A350CE5BD2A6}" type="slidenum">
              <a:rPr lang="en-US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7" name="Picture 2" descr="C:\data\cs431_fs12\nuLectures\pictures\virtualization\VB_vm_Install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214313"/>
            <a:ext cx="6781800" cy="661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4821" name="Picture 2" descr="C:\data\cs431_fs12\nuLectures\pictures\virtualization\VB_vm_Install_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6259513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5845" name="Picture 2" descr="C:\data\cs431_fs12\nuLectures\pictures\virtualization\VB_vm_Install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66800" y="0"/>
            <a:ext cx="113537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6869" name="Picture 2" descr="C:\data\cs431_fs12\nuLectures\pictures\virtualization\VB_vm_Install_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44600"/>
            <a:ext cx="6905625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a Virtual machine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Will first install VirtualBox as hypervisor</a:t>
            </a:r>
          </a:p>
          <a:p>
            <a:pPr eaLnBrk="1" hangingPunct="1"/>
            <a:r>
              <a:rPr lang="en-US" smtClean="0"/>
              <a:t>Base OS is Windows 7</a:t>
            </a:r>
          </a:p>
          <a:p>
            <a:pPr eaLnBrk="1" hangingPunct="1"/>
            <a:r>
              <a:rPr lang="en-US" smtClean="0"/>
              <a:t>Guest OS will be Ubuntu 12.04.1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VirtualBox</a:t>
            </a:r>
          </a:p>
        </p:txBody>
      </p:sp>
      <p:pic>
        <p:nvPicPr>
          <p:cNvPr id="25605" name="Picture 2" descr="C:\data\cs431_fs12\nuLectures\pictures\virtualization\VBInstall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92325"/>
            <a:ext cx="439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 descr="C:\data\cs431_fs12\nuLectures\pictures\virtualization\VBInstall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439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VirtualBox</a:t>
            </a:r>
          </a:p>
        </p:txBody>
      </p:sp>
      <p:pic>
        <p:nvPicPr>
          <p:cNvPr id="26629" name="Picture 2" descr="C:\data\cs431_fs12\nuLectures\pictures\virtualization\VBInstall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3925"/>
            <a:ext cx="44148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3" descr="C:\data\cs431_fs12\nuLectures\pictures\virtualization\VBInstall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2825" y="2206625"/>
            <a:ext cx="43211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VirtualBox</a:t>
            </a:r>
          </a:p>
        </p:txBody>
      </p:sp>
      <p:pic>
        <p:nvPicPr>
          <p:cNvPr id="27653" name="Picture 2" descr="C:\data\cs431_fs12\nuLectures\pictures\virtualization\VBInstall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2057400"/>
            <a:ext cx="4365625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3" descr="C:\data\cs431_fs12\nuLectures\pictures\virtualization\VBInstall_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850" y="2057400"/>
            <a:ext cx="44799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VirtualBox</a:t>
            </a:r>
          </a:p>
        </p:txBody>
      </p:sp>
      <p:pic>
        <p:nvPicPr>
          <p:cNvPr id="28677" name="Picture 2" descr="C:\data\cs431_fs12\nuLectures\pictures\virtualization\VBInstall_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89088"/>
            <a:ext cx="5507038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29701" name="Picture 2" descr="C:\data\cs431_fs12\nuLectures\pictures\virtualization\VB_vm_Install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877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0725" name="Picture 2" descr="C:\data\cs431_fs12\nuLectures\pictures\virtualization\VB_vm_Install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8" y="1905000"/>
            <a:ext cx="4114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3" descr="C:\data\cs431_fs12\nuLectures\pictures\virtualization\VB_vm_Install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27225"/>
            <a:ext cx="4114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Ubuntu VM</a:t>
            </a:r>
          </a:p>
        </p:txBody>
      </p:sp>
      <p:pic>
        <p:nvPicPr>
          <p:cNvPr id="31749" name="Picture 2" descr="C:\data\cs431_fs12\nuLectures\pictures\virtualization\VB_vm_Install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4114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 descr="C:\data\cs431_fs12\nuLectures\pictures\virtualization\VB_vm_Install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65325"/>
            <a:ext cx="4411663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</Words>
  <Application>Microsoft Office PowerPoint</Application>
  <PresentationFormat>On-screen Show (4:3)</PresentationFormat>
  <Paragraphs>24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Virtualization</vt:lpstr>
      <vt:lpstr>Installing a Virtual machine</vt:lpstr>
      <vt:lpstr>Installing VirtualBox</vt:lpstr>
      <vt:lpstr>Installing VirtualBox</vt:lpstr>
      <vt:lpstr>Installing VirtualBox</vt:lpstr>
      <vt:lpstr>Installing VirtualBox</vt:lpstr>
      <vt:lpstr>Installing Ubuntu VM</vt:lpstr>
      <vt:lpstr>Installing Ubuntu VM</vt:lpstr>
      <vt:lpstr>Installing Ubuntu VM</vt:lpstr>
      <vt:lpstr>Installing Ubuntu VM</vt:lpstr>
      <vt:lpstr>Installing Ubntu VM</vt:lpstr>
      <vt:lpstr>Installing Ubuntu VM</vt:lpstr>
      <vt:lpstr>Installing Ubuntu VM</vt:lpstr>
      <vt:lpstr>Installing Ubuntu VM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K.Venkateswara Rao</dc:creator>
  <cp:lastModifiedBy>cvr-mtechlaba8</cp:lastModifiedBy>
  <cp:revision>46</cp:revision>
  <dcterms:created xsi:type="dcterms:W3CDTF">2014-12-26T13:45:18Z</dcterms:created>
  <dcterms:modified xsi:type="dcterms:W3CDTF">2015-02-02T03:58:14Z</dcterms:modified>
</cp:coreProperties>
</file>