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8" r:id="rId3"/>
    <p:sldId id="257" r:id="rId4"/>
    <p:sldId id="259" r:id="rId5"/>
    <p:sldId id="258" r:id="rId6"/>
    <p:sldId id="260" r:id="rId7"/>
    <p:sldId id="279" r:id="rId8"/>
    <p:sldId id="280" r:id="rId9"/>
    <p:sldId id="296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6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47E30-FCA8-4620-84B0-8CD21F9573B5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C66AF-DDF6-4190-8A22-80E13F915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Amazon Web Services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Amazon Web Services provides a highly reliable, scalable, low cost infrastructure platform in the cloud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AWS powers hundreds of thousands of businesses in more than 190 countries around the world.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AWS maintains its data centers in the U.S., Europe, Brazil, Singapore, Japan, and Australia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AWS provides compute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power, storage, and other services in minutes and have the flexibility to choose the development platform or programming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 pay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only for what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use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with no up-front expenses or long-term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commitments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overview of AWS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AWS is Amazon’s umbrella description of all of their web-based technology services.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Mainly infrastructure services: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Amazon Elastic Compute Cloud (EC2)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Amazon Simple Storage Service (S3)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Amazon Simple Queue Service (SQS)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Amazon CloudFront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SimpleDB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Benefits of AWS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Flexible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AWS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enables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various programming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models, operating systems, databases,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architectures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Cost-effective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only for what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used,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 up-front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 long-term commitments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Scalable and elastic.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Possible to add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subtract AWS resources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applications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meet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demand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manage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costs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AWS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builds services in accordance with security best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practices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Experienced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Organizations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leverage Amazon’s more than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25 years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experience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delivering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large-scale, global infrastructure in a reliable, secure fashion.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AWS Products &amp;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Amazon Elastic Compute Cloud(EC2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Elastic Load Balancing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 Scaling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WorkSpaces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Analytics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Amazon Elastic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Amazon Kinesis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AWS  Data Pipeline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Content Delivery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CloudFront</a:t>
            </a:r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AWS Products &amp;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Amazon Rational database Service (Amazon RDS)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DinamoDB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RedShift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ElasticCache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en-US" sz="3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SimpleBD</a:t>
            </a:r>
            <a:endParaRPr lang="en-US" sz="3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Storage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Amazon Simple Storage Service (S3)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Amazon Glacier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AWS Storage Gateway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Amazon Elastic Block Store (Amazon EBS)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AWS Import/Export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AWS Products &amp;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Application Services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AppStream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CloudSearch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Amazon Simple Workflow Service (Amazon SWF)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Amazon Simple Queue Service (Amazon SQS)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Amazon Simple Notification Service (Amazon SNS)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Amazon Simple Email Service (Amazon SES)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Amazon Elastic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Transcoder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Payments and billing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Amazon Flexible Payment Service (FPS)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DevPay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AWS Products &amp;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Support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AWS support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Web Traffic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Alexa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Web Information Service,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Alexa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Top Sites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Workforce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Amazon Mechanical Turk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Deployments and Management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AWS Identity and Access Management, Amazon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CloudWatch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AWS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CloudTrail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AWS Elastic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BeanStalk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AWS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CloudFormation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AWS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CloudHSM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AWS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OpsWorks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Software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AWS Marketplace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Networking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Amazon Route 53, AWS Direct Connect, Amazon Virtual private Cloud (VPC)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AWS Cloud Application Design: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10 Best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cloud apps, not apps in the cloud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Virtualize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application stack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failure and nothing fails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scalability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Loose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coupling lets you maximize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plug&amp;play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dynamism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Security into every component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Leverage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native cloud storage options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Leverage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best cloud Management Tools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Don't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fear cloud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Elastic Compute Cloud – EC2 (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Storage Service – S3 (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Elastic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Block Storage – EBS (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SimpleDB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(SDB) (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Queue Service – SQS (</a:t>
            </a:r>
            <a:r>
              <a:rPr lang="fr-FR" sz="3600" dirty="0" err="1"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CloudFront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(S3 based Content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Delivery Network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Consistent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AWS Web Services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Overview of Amazon Web Services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Officially launched in 2006.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Currently serving 100,000s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customers. </a:t>
            </a:r>
          </a:p>
          <a:p>
            <a:pPr marL="800100" lvl="1" indent="-342900">
              <a:spcAft>
                <a:spcPts val="600"/>
              </a:spcAft>
              <a:buFont typeface="Wingdings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4 continents. </a:t>
            </a:r>
          </a:p>
          <a:p>
            <a:pPr marL="800100" lvl="1" indent="-342900">
              <a:spcAft>
                <a:spcPts val="600"/>
              </a:spcAft>
              <a:buFont typeface="Wingdings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190 countries. </a:t>
            </a:r>
          </a:p>
          <a:p>
            <a:pPr marL="800100" lvl="1" indent="-342900">
              <a:spcAft>
                <a:spcPts val="600"/>
              </a:spcAft>
              <a:buFont typeface="Wingdings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9 Regions, 25 Availability Zones, 45 Edge Locations. </a:t>
            </a:r>
          </a:p>
          <a:p>
            <a:pPr marL="800100" lvl="1" indent="-342900">
              <a:spcAft>
                <a:spcPts val="600"/>
              </a:spcAft>
              <a:buFont typeface="Wingdings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40+ Products </a:t>
            </a:r>
          </a:p>
          <a:p>
            <a:pPr marL="1257300" lvl="2" indent="-342900">
              <a:spcAft>
                <a:spcPts val="600"/>
              </a:spcAft>
              <a:buFont typeface="Wingdings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283 significant improvements or new services in 2013. 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Continually develop solutions that integrate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into third-party and proprietary products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2142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594</Words>
  <Application>Microsoft Office PowerPoint</Application>
  <PresentationFormat>On-screen Show (4:3)</PresentationFormat>
  <Paragraphs>104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Amazon Web Services</vt:lpstr>
      <vt:lpstr>Benefits of AWS </vt:lpstr>
      <vt:lpstr>AWS Products &amp; Services</vt:lpstr>
      <vt:lpstr>AWS Products &amp; Services</vt:lpstr>
      <vt:lpstr>AWS Products &amp; Services</vt:lpstr>
      <vt:lpstr>AWS Products &amp; Services</vt:lpstr>
      <vt:lpstr>AWS Cloud Application Design: 10 Best Practices</vt:lpstr>
      <vt:lpstr>Amazon Web Services</vt:lpstr>
      <vt:lpstr>Overview of Amazon Web Services</vt:lpstr>
      <vt:lpstr>An overview of AWS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</dc:title>
  <dc:creator>K.Venkateswara Rao</dc:creator>
  <cp:lastModifiedBy>K.Venkateswara Rao</cp:lastModifiedBy>
  <cp:revision>45</cp:revision>
  <dcterms:created xsi:type="dcterms:W3CDTF">2015-01-11T08:17:37Z</dcterms:created>
  <dcterms:modified xsi:type="dcterms:W3CDTF">2015-01-18T14:46:20Z</dcterms:modified>
</cp:coreProperties>
</file>