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95" r:id="rId3"/>
    <p:sldId id="270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6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47E30-FCA8-4620-84B0-8CD21F9573B5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66AF-DDF6-4190-8A22-80E13F9158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89C4-DF90-4EF9-841F-E2818F77300E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D9C14-6F72-4228-BBC9-C9546D433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Amazon CloudFront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912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Amazon CloudFront is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service for content delivery.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integrates with other Amazon Web Services to give developers and businesses an easy way to distribute content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clients or 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users with low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latency,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 data transfer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speeds, and no commitments.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Amazon CloudFront can be used to deliver your entire website, including dynamic, static and streaming content using a global network of edge locations. Requests for objects are automatically routed to the nearest edge location, so content is delivered with the best possible performance.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no contracts or monthly commitments for using Amazon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CloudFront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—you pay only for as much or as little content as you actually deliver through the service.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71596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ffectLst/>
              </a:rPr>
              <a:t>Amazon Cloud-front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839200" cy="5867400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CloudFront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is optimized to work with other Amazon Web Services, like Amazon S3 and Amazon EC2. </a:t>
            </a:r>
          </a:p>
          <a:p>
            <a:pPr algn="just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is a Cloud-based content distributing network enables you to place the content at the edges of the network for rapid delivery.</a:t>
            </a:r>
          </a:p>
          <a:p>
            <a:pPr algn="just" eaLnBrk="1" hangingPunct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It Places the contents in S3 and run the application from anywhere and the content is moved to where the application is (to the edges).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 CloudFront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CloudFront is a web service that speeds up distribution of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and dynamic web content,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, .html, .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, .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, and image files, to end users.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CloudFront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delivers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content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worldwide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network of data centers called edge locations.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 user requests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content,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user is routed to the edge location that provides the lowest latency (time delay),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so content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is delivered with the best possible performance.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content is already in edge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location,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CloudFront delivers it immediately.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content is not currently in that edge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location, CloudFront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retrieves it from an Amazon S3 bucket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that is identified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as the source for the definitive version of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content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192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libri" pitchFamily="34" charset="0"/>
              </a:rPr>
              <a:t>AWS Data Centers in 8 Regions and Edge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338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Amazon CloudFront</vt:lpstr>
      <vt:lpstr>Amazon Cloud-front</vt:lpstr>
      <vt:lpstr>Amazon CloudFront</vt:lpstr>
      <vt:lpstr>AWS Data Centers in 8 Regions and Edge Locations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K.Venkateswara Rao</dc:creator>
  <cp:lastModifiedBy>K.Venkateswara Rao</cp:lastModifiedBy>
  <cp:revision>45</cp:revision>
  <dcterms:created xsi:type="dcterms:W3CDTF">2015-01-11T08:17:37Z</dcterms:created>
  <dcterms:modified xsi:type="dcterms:W3CDTF">2015-01-18T14:46:09Z</dcterms:modified>
</cp:coreProperties>
</file>