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7" r:id="rId2"/>
    <p:sldId id="290" r:id="rId3"/>
    <p:sldId id="298" r:id="rId4"/>
    <p:sldId id="29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47E30-FCA8-4620-84B0-8CD21F9573B5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C66AF-DDF6-4190-8A22-80E13F915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89C4-DF90-4EF9-841F-E2818F77300E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S3 and EBS for Your Storage Needs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828800"/>
            <a:ext cx="5638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Amazon S3 – Object Storage </a:t>
            </a:r>
          </a:p>
          <a:p>
            <a:pPr marL="1200150" lvl="2" indent="-285750">
              <a:buFont typeface="Wingdings" charset="2"/>
              <a:buChar char="v"/>
            </a:pPr>
            <a:r>
              <a:rPr lang="en-US" dirty="0"/>
              <a:t>Highly scalable, high performance. </a:t>
            </a:r>
          </a:p>
          <a:p>
            <a:pPr marL="1200150" lvl="2" indent="-285750">
              <a:buFont typeface="Wingdings" charset="2"/>
              <a:buChar char="v"/>
            </a:pPr>
            <a:r>
              <a:rPr lang="en-US" dirty="0"/>
              <a:t>Can access directly from the internet. </a:t>
            </a:r>
          </a:p>
          <a:p>
            <a:pPr marL="1200150" lvl="2" indent="-285750">
              <a:buFont typeface="Wingdings" charset="2"/>
              <a:buChar char="v"/>
            </a:pPr>
            <a:r>
              <a:rPr lang="en-US" dirty="0"/>
              <a:t>Integrates with CloudFront (CDN). </a:t>
            </a:r>
          </a:p>
          <a:p>
            <a:pPr marL="1200150" lvl="2" indent="-285750">
              <a:buFont typeface="Wingdings" charset="2"/>
              <a:buChar char="v"/>
            </a:pPr>
            <a:r>
              <a:rPr lang="en-US" dirty="0"/>
              <a:t>Perfect for back-up and archiving. 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Amazon EBS -- Block Storage</a:t>
            </a:r>
          </a:p>
          <a:p>
            <a:pPr marL="1200150" lvl="2" indent="-285750">
              <a:buFont typeface="Wingdings" charset="2"/>
              <a:buChar char="v"/>
            </a:pPr>
            <a:r>
              <a:rPr lang="en-US" dirty="0"/>
              <a:t>Snapshotting – long term durability. </a:t>
            </a:r>
          </a:p>
          <a:p>
            <a:pPr marL="1200150" lvl="2" indent="-285750">
              <a:buFont typeface="Wingdings" charset="2"/>
              <a:buChar char="v"/>
            </a:pPr>
            <a:r>
              <a:rPr lang="en-US" dirty="0"/>
              <a:t>Provisioned IOPS or Standard volumes.</a:t>
            </a:r>
          </a:p>
          <a:p>
            <a:pPr marL="548640" lvl="2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b="1" dirty="0"/>
              <a:t>Amazon Glacier -- Archive Storage </a:t>
            </a:r>
            <a:endParaRPr lang="en-US" dirty="0"/>
          </a:p>
          <a:p>
            <a:pPr marL="1200150" lvl="2" indent="-285750">
              <a:buFont typeface="Wingdings" charset="2"/>
              <a:buChar char="v"/>
            </a:pPr>
            <a:r>
              <a:rPr lang="en-US" dirty="0"/>
              <a:t>Extremely low-cost optimized for infrequent access. </a:t>
            </a:r>
          </a:p>
        </p:txBody>
      </p:sp>
      <p:pic>
        <p:nvPicPr>
          <p:cNvPr id="4" name="Picture 3" descr="pay-only-v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057400"/>
            <a:ext cx="2899006" cy="217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Amazon Elastic Block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Amazon Elastic Block Store (EBS) provides block level storage volumes for use with Amazon EC2 instances. Amazon EBS volumes are network-attached, and persist independently from the life of an instance.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Amazon EBS provides highly available, highly reliable,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predictable storage volumes that can be attached to a running Amazon EC2 instance and exposed as a device within the instance.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Amazon EBS is particularly suited for applications that require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database, file system, or access to raw block level storage.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D0DC-F3BA-41D6-B965-A0CDA983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Amazon Elastic Block 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A94B-A89B-4ADC-A65F-3D23FB44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Amazon EBS offers persistent storage for Amazon EC2 instances. Amazon EBS volumes provide “off-instance” storage that persists independently from the life of any instance. </a:t>
            </a:r>
          </a:p>
          <a:p>
            <a:r>
              <a:rPr lang="en-US" dirty="0"/>
              <a:t>Amazon EBS volumes are highly available, highly reliable data shares that can be attached to a running Amazon EC2 instance and are exposed to the instance as standard block devices.</a:t>
            </a:r>
          </a:p>
        </p:txBody>
      </p:sp>
    </p:spTree>
    <p:extLst>
      <p:ext uri="{BB962C8B-B14F-4D97-AF65-F5344CB8AC3E}">
        <p14:creationId xmlns:p14="http://schemas.microsoft.com/office/powerpoint/2010/main" val="328150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70C5-C0AD-482F-99C1-690CE4D5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Amazon Elastic Block 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28CC-355A-433B-B281-9820AFA8C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EBS volumes are automatically replicated on the back end.</a:t>
            </a:r>
          </a:p>
          <a:p>
            <a:r>
              <a:rPr lang="en-US" dirty="0"/>
              <a:t>The service provides users with the ability to </a:t>
            </a:r>
            <a:r>
              <a:rPr lang="en-US" dirty="0">
                <a:solidFill>
                  <a:srgbClr val="FF0000"/>
                </a:solidFill>
              </a:rPr>
              <a:t>create point-in-time snapshots of their data volumes, which are stored using the Amazon S3 service. </a:t>
            </a:r>
            <a:r>
              <a:rPr lang="en-US" dirty="0"/>
              <a:t>These snapshots can be used as a starting point for new Amazon EBS volumes and can protect data indefinitely.</a:t>
            </a:r>
          </a:p>
        </p:txBody>
      </p:sp>
    </p:spTree>
    <p:extLst>
      <p:ext uri="{BB962C8B-B14F-4D97-AF65-F5344CB8AC3E}">
        <p14:creationId xmlns:p14="http://schemas.microsoft.com/office/powerpoint/2010/main" val="176090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284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Office Theme</vt:lpstr>
      <vt:lpstr>S3 and EBS for Your Storage Needs</vt:lpstr>
      <vt:lpstr>Amazon Elastic Block Store</vt:lpstr>
      <vt:lpstr>Amazon Elastic Block Store</vt:lpstr>
      <vt:lpstr>Amazon Elastic Block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K.Venkateswara Rao</dc:creator>
  <cp:lastModifiedBy>Prof. R. Seetharamaiah</cp:lastModifiedBy>
  <cp:revision>45</cp:revision>
  <dcterms:created xsi:type="dcterms:W3CDTF">2015-01-11T08:17:37Z</dcterms:created>
  <dcterms:modified xsi:type="dcterms:W3CDTF">2020-10-21T05:32:21Z</dcterms:modified>
</cp:coreProperties>
</file>