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309" r:id="rId3"/>
    <p:sldId id="291" r:id="rId4"/>
    <p:sldId id="310" r:id="rId5"/>
    <p:sldId id="286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47E30-FCA8-4620-84B0-8CD21F9573B5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66AF-DDF6-4190-8A22-80E13F915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7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0A2BC-AAE7-4681-91EC-C881D3BD72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49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B44D89-E249-49A8-ADFB-5188A4614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7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Amazon Simple Queue Services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2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Amazon SQS is a distributed queue system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It enables web service applications to quickly and reliably queue messages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2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queue is a temporary repository for messages that are awaiting processing.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component in the application can generate a message that is to be consumed by another component.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2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queue acts as a buffer between the component producing and saving data, and the component receiving the data for processing.</a:t>
            </a:r>
            <a:endParaRPr lang="en-US" sz="3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 advTm="7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Simple Queue Services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reliable, highly scalable hosted distributed queue for storing messages as they travel between computers.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an Amazon's web-scale messaging infrastructure as a web service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a Platform-agnostic, allowing any computer on the Internet to add or read messages without any installed software or special firewall configurations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 a fast, reliable, scalable, fully managed message queuing service.</a:t>
            </a:r>
          </a:p>
        </p:txBody>
      </p:sp>
    </p:spTree>
  </p:cSld>
  <p:clrMapOvr>
    <a:masterClrMapping/>
  </p:clrMapOvr>
  <p:transition spd="slow" advClick="0" advTm="7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Simple Queue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Amazon SQS makes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simple and cost-effective to decouple the components of a cloud application. 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SQS can be used to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transmit any volume of data, at any level of throughput, without losing messages or requiring other services to be always available.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SQS, you can offload the administrative burden of operating and scaling a highly available messaging cluster, while paying a low price for only what you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Simple Queue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Preparing the Samples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 queue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Confirming the Existence of the Queue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Sending a message to a queue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Retrieving messages from a queue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a message from a queue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 advTm="7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Amazon SQS Highlights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410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Reliable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Runs within Amazon's high-availability data centers.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Messages are stored redundantly across multiple servers and data centers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Only Six Methods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Scalable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Secure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Strong access controls</a:t>
            </a:r>
          </a:p>
        </p:txBody>
      </p:sp>
    </p:spTree>
  </p:cSld>
  <p:clrMapOvr>
    <a:masterClrMapping/>
  </p:clrMapOvr>
  <p:transition spd="slow" advClick="0" advTm="700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SQS Pricing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Pay only for what you use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No minimum fee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No start-up cost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0.10 per 1,000 messages sent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($0.0001 per message sent)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4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0.20 per GB of data transferred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 advClick="0" advTm="700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323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Amazon Simple Queue Services</vt:lpstr>
      <vt:lpstr>Amazon Simple Queue Services</vt:lpstr>
      <vt:lpstr>Amazon Simple Queue Service</vt:lpstr>
      <vt:lpstr>Amazon Simple Queue Service</vt:lpstr>
      <vt:lpstr>Amazon SQS Highlights</vt:lpstr>
      <vt:lpstr>Amazon SQS Pricing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K.Venkateswara Rao</dc:creator>
  <cp:lastModifiedBy>K.Venkateswara Rao</cp:lastModifiedBy>
  <cp:revision>46</cp:revision>
  <dcterms:created xsi:type="dcterms:W3CDTF">2015-01-11T08:17:37Z</dcterms:created>
  <dcterms:modified xsi:type="dcterms:W3CDTF">2015-01-18T14:44:37Z</dcterms:modified>
</cp:coreProperties>
</file>