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0" r:id="rId2"/>
    <p:sldId id="298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6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47E30-FCA8-4620-84B0-8CD21F9573B5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C66AF-DDF6-4190-8A22-80E13F915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Amazon </a:t>
            </a:r>
            <a:r>
              <a:rPr lang="en-US" dirty="0" err="1" smtClean="0"/>
              <a:t>SimpleDB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a highly available, scalable, and flexible non-relational data store that enables you to store and query data items using web services requests.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Requires no schema, automatically indexes the data.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Provides the ability to store, process, and query data sets in the cloud.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need to install and administer the database.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Requires no license.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Works closely with Amazon S3 and Amazon EC2.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Provides simple API for storage and access of data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Amazon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SimpleDB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a web service for running queries on structured data in real time.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Simple DB in a Nutshell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219200" y="5715000"/>
            <a:ext cx="2362200" cy="7620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Client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800600" y="1905000"/>
            <a:ext cx="3886200" cy="15542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Times" charset="0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Idea: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Aft>
                <a:spcPts val="600"/>
              </a:spcAft>
              <a:buFont typeface="Times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Aft>
                <a:spcPts val="600"/>
              </a:spcAft>
              <a:buFont typeface="Times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flat database with </a:t>
            </a:r>
          </a:p>
          <a:p>
            <a:pPr marL="457200" indent="-457200">
              <a:spcAft>
                <a:spcPts val="600"/>
              </a:spcAft>
              <a:buFont typeface="Times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auto-indexed tables.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876801" y="3810000"/>
            <a:ext cx="3962400" cy="23237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Times" charset="0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Main Features:</a:t>
            </a:r>
          </a:p>
          <a:p>
            <a:pPr marL="457200" indent="-457200">
              <a:spcAft>
                <a:spcPts val="600"/>
              </a:spcAft>
              <a:buFont typeface="Times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Aft>
                <a:spcPts val="600"/>
              </a:spcAft>
              <a:buFont typeface="Times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 attribute is indexed.</a:t>
            </a:r>
          </a:p>
          <a:p>
            <a:pPr marL="457200" indent="-457200">
              <a:spcAft>
                <a:spcPts val="600"/>
              </a:spcAft>
              <a:buFont typeface="Times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Record structure is flexible.</a:t>
            </a:r>
          </a:p>
          <a:p>
            <a:pPr marL="457200" indent="-457200">
              <a:spcAft>
                <a:spcPts val="600"/>
              </a:spcAft>
              <a:buFont typeface="Times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Basic operators in queries</a:t>
            </a:r>
          </a:p>
          <a:p>
            <a:pPr marL="457200" indent="-457200">
              <a:spcAft>
                <a:spcPts val="600"/>
              </a:spcAft>
              <a:buFont typeface="Times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Supports sorting.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04800" y="1676400"/>
            <a:ext cx="4267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91440"/>
          <a:lstStyle/>
          <a:p>
            <a:pPr algn="ctr"/>
            <a:r>
              <a:rPr lang="en-US"/>
              <a:t>Simple DB Domain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57200" y="2133600"/>
            <a:ext cx="3886200" cy="1066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91440"/>
          <a:lstStyle/>
          <a:p>
            <a:pPr algn="ctr"/>
            <a:r>
              <a:rPr lang="en-US" sz="2200"/>
              <a:t>Record 1</a:t>
            </a:r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2667000" y="4800600"/>
            <a:ext cx="0" cy="914400"/>
          </a:xfrm>
          <a:prstGeom prst="line">
            <a:avLst/>
          </a:prstGeom>
          <a:noFill/>
          <a:ln w="34925">
            <a:solidFill>
              <a:srgbClr val="96969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1600200" y="4800600"/>
            <a:ext cx="0" cy="914400"/>
          </a:xfrm>
          <a:prstGeom prst="line">
            <a:avLst/>
          </a:prstGeom>
          <a:noFill/>
          <a:ln w="34925">
            <a:solidFill>
              <a:srgbClr val="969696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152400" y="5181600"/>
            <a:ext cx="12875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record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2743200" y="4876800"/>
            <a:ext cx="169950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record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records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609600" y="25908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Key1</a:t>
            </a: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1600200" y="2590800"/>
            <a:ext cx="2667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Attributes: A1,A2…</a:t>
            </a: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457200" y="3505200"/>
            <a:ext cx="3886200" cy="1066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91440"/>
          <a:lstStyle/>
          <a:p>
            <a:pPr algn="ctr"/>
            <a:r>
              <a:rPr lang="en-US" sz="2200"/>
              <a:t>Record N</a:t>
            </a:r>
            <a:endParaRPr lang="en-US"/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609600" y="39624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Key2</a:t>
            </a:r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1600200" y="3962400"/>
            <a:ext cx="2667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Attributes: A1,A2…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2041525" y="3048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SimpleDB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 model details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943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•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Domains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identified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by a string (UTF-8)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100/account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(beta)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GB/domain (beta)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Items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identified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by a string (UTF-8)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unlimited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number/domain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Attributes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name-value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pair (both UTF-8)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type-less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values, just strings; automatically indexed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256/item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250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mio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./domain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1KB/attribute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value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SimpleDB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operations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Domains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CreateDomain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ListDomains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DeleteDomain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tems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/Attributes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PutAttributes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(store/change an item)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DeleteAttributes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GetAttributes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(retrieve an item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Missing?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transaction,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notifications,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joins,  No data types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SimpleDB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Create Domain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66800"/>
            <a:ext cx="8686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SimpleDB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Put Item in Domain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SimpleDB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Query Domain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153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762000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SimpleDB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Modify Items in Domain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8077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SimpleDB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Delete Domain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273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Amazon SimpleDB</vt:lpstr>
      <vt:lpstr>Simple DB in a Nutshell</vt:lpstr>
      <vt:lpstr>SimpleDB data model details</vt:lpstr>
      <vt:lpstr>SimpleDB operations</vt:lpstr>
      <vt:lpstr>SimpleDB: Create Domain</vt:lpstr>
      <vt:lpstr>SimpleDB: Put Item in Domain</vt:lpstr>
      <vt:lpstr>SimpleDB: Query Domain</vt:lpstr>
      <vt:lpstr>SimpleDB: Modify Items in Domain</vt:lpstr>
      <vt:lpstr>SimpleDB: Delete Domain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Services</dc:title>
  <dc:creator>K.Venkateswara Rao</dc:creator>
  <cp:lastModifiedBy>K.Venkateswara Rao</cp:lastModifiedBy>
  <cp:revision>52</cp:revision>
  <dcterms:created xsi:type="dcterms:W3CDTF">2015-01-11T08:17:37Z</dcterms:created>
  <dcterms:modified xsi:type="dcterms:W3CDTF">2015-01-18T14:45:06Z</dcterms:modified>
</cp:coreProperties>
</file>