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am rajashekar" userId="2a05e05a8c1b27eb" providerId="LiveId" clId="{7C8CE49D-5BB9-4526-BC20-E5E20198379F}"/>
    <pc:docChg chg="undo custSel delSld modSld">
      <pc:chgData name="badam rajashekar" userId="2a05e05a8c1b27eb" providerId="LiveId" clId="{7C8CE49D-5BB9-4526-BC20-E5E20198379F}" dt="2021-10-11T01:26:45.798" v="132" actId="1076"/>
      <pc:docMkLst>
        <pc:docMk/>
      </pc:docMkLst>
      <pc:sldChg chg="del">
        <pc:chgData name="badam rajashekar" userId="2a05e05a8c1b27eb" providerId="LiveId" clId="{7C8CE49D-5BB9-4526-BC20-E5E20198379F}" dt="2021-10-09T19:34:15.661" v="0" actId="47"/>
        <pc:sldMkLst>
          <pc:docMk/>
          <pc:sldMk cId="4186185580" sldId="256"/>
        </pc:sldMkLst>
      </pc:sldChg>
      <pc:sldChg chg="modSp mod">
        <pc:chgData name="badam rajashekar" userId="2a05e05a8c1b27eb" providerId="LiveId" clId="{7C8CE49D-5BB9-4526-BC20-E5E20198379F}" dt="2021-10-11T01:00:30.746" v="39" actId="20577"/>
        <pc:sldMkLst>
          <pc:docMk/>
          <pc:sldMk cId="2576049763" sldId="258"/>
        </pc:sldMkLst>
        <pc:spChg chg="mod">
          <ac:chgData name="badam rajashekar" userId="2a05e05a8c1b27eb" providerId="LiveId" clId="{7C8CE49D-5BB9-4526-BC20-E5E20198379F}" dt="2021-10-11T01:00:30.746" v="39" actId="20577"/>
          <ac:spMkLst>
            <pc:docMk/>
            <pc:sldMk cId="2576049763" sldId="258"/>
            <ac:spMk id="3" creationId="{4D1FF8EA-EEB4-4CCD-9274-7786E5412C70}"/>
          </ac:spMkLst>
        </pc:spChg>
      </pc:sldChg>
      <pc:sldChg chg="delSp mod">
        <pc:chgData name="badam rajashekar" userId="2a05e05a8c1b27eb" providerId="LiveId" clId="{7C8CE49D-5BB9-4526-BC20-E5E20198379F}" dt="2021-10-09T19:34:36.269" v="1" actId="478"/>
        <pc:sldMkLst>
          <pc:docMk/>
          <pc:sldMk cId="3124054501" sldId="260"/>
        </pc:sldMkLst>
        <pc:spChg chg="del">
          <ac:chgData name="badam rajashekar" userId="2a05e05a8c1b27eb" providerId="LiveId" clId="{7C8CE49D-5BB9-4526-BC20-E5E20198379F}" dt="2021-10-09T19:34:36.269" v="1" actId="478"/>
          <ac:spMkLst>
            <pc:docMk/>
            <pc:sldMk cId="3124054501" sldId="260"/>
            <ac:spMk id="2" creationId="{FC1095F5-7F3F-433C-9387-38510D48A6DE}"/>
          </ac:spMkLst>
        </pc:spChg>
      </pc:sldChg>
      <pc:sldChg chg="delSp mod">
        <pc:chgData name="badam rajashekar" userId="2a05e05a8c1b27eb" providerId="LiveId" clId="{7C8CE49D-5BB9-4526-BC20-E5E20198379F}" dt="2021-10-09T19:34:39.379" v="2" actId="478"/>
        <pc:sldMkLst>
          <pc:docMk/>
          <pc:sldMk cId="1132106094" sldId="261"/>
        </pc:sldMkLst>
        <pc:spChg chg="del">
          <ac:chgData name="badam rajashekar" userId="2a05e05a8c1b27eb" providerId="LiveId" clId="{7C8CE49D-5BB9-4526-BC20-E5E20198379F}" dt="2021-10-09T19:34:39.379" v="2" actId="478"/>
          <ac:spMkLst>
            <pc:docMk/>
            <pc:sldMk cId="1132106094" sldId="261"/>
            <ac:spMk id="2" creationId="{B994E3ED-C634-4A15-B0BE-8951B79468E5}"/>
          </ac:spMkLst>
        </pc:spChg>
      </pc:sldChg>
      <pc:sldChg chg="modSp mod">
        <pc:chgData name="badam rajashekar" userId="2a05e05a8c1b27eb" providerId="LiveId" clId="{7C8CE49D-5BB9-4526-BC20-E5E20198379F}" dt="2021-10-09T20:01:28.006" v="34" actId="20577"/>
        <pc:sldMkLst>
          <pc:docMk/>
          <pc:sldMk cId="3370253713" sldId="262"/>
        </pc:sldMkLst>
        <pc:spChg chg="mod">
          <ac:chgData name="badam rajashekar" userId="2a05e05a8c1b27eb" providerId="LiveId" clId="{7C8CE49D-5BB9-4526-BC20-E5E20198379F}" dt="2021-10-09T20:01:28.006" v="34" actId="20577"/>
          <ac:spMkLst>
            <pc:docMk/>
            <pc:sldMk cId="3370253713" sldId="262"/>
            <ac:spMk id="3" creationId="{E468825B-51F8-4B4E-92E4-433E4644C0A7}"/>
          </ac:spMkLst>
        </pc:spChg>
      </pc:sldChg>
      <pc:sldChg chg="delSp modSp mod">
        <pc:chgData name="badam rajashekar" userId="2a05e05a8c1b27eb" providerId="LiveId" clId="{7C8CE49D-5BB9-4526-BC20-E5E20198379F}" dt="2021-10-11T01:22:53.650" v="42" actId="207"/>
        <pc:sldMkLst>
          <pc:docMk/>
          <pc:sldMk cId="899254347" sldId="263"/>
        </pc:sldMkLst>
        <pc:spChg chg="del">
          <ac:chgData name="badam rajashekar" userId="2a05e05a8c1b27eb" providerId="LiveId" clId="{7C8CE49D-5BB9-4526-BC20-E5E20198379F}" dt="2021-10-09T19:34:48.130" v="4" actId="478"/>
          <ac:spMkLst>
            <pc:docMk/>
            <pc:sldMk cId="899254347" sldId="263"/>
            <ac:spMk id="2" creationId="{8A8F35F0-8D58-4270-BE69-0ED7FECA6566}"/>
          </ac:spMkLst>
        </pc:spChg>
        <pc:spChg chg="mod">
          <ac:chgData name="badam rajashekar" userId="2a05e05a8c1b27eb" providerId="LiveId" clId="{7C8CE49D-5BB9-4526-BC20-E5E20198379F}" dt="2021-10-11T01:22:53.650" v="42" actId="207"/>
          <ac:spMkLst>
            <pc:docMk/>
            <pc:sldMk cId="899254347" sldId="263"/>
            <ac:spMk id="3" creationId="{D73E8641-D8B9-477D-9CD4-8A3A65864529}"/>
          </ac:spMkLst>
        </pc:spChg>
      </pc:sldChg>
      <pc:sldChg chg="delSp modSp mod">
        <pc:chgData name="badam rajashekar" userId="2a05e05a8c1b27eb" providerId="LiveId" clId="{7C8CE49D-5BB9-4526-BC20-E5E20198379F}" dt="2021-10-09T20:01:50.404" v="37" actId="20577"/>
        <pc:sldMkLst>
          <pc:docMk/>
          <pc:sldMk cId="3357028236" sldId="264"/>
        </pc:sldMkLst>
        <pc:spChg chg="del">
          <ac:chgData name="badam rajashekar" userId="2a05e05a8c1b27eb" providerId="LiveId" clId="{7C8CE49D-5BB9-4526-BC20-E5E20198379F}" dt="2021-10-09T19:34:43.890" v="3" actId="478"/>
          <ac:spMkLst>
            <pc:docMk/>
            <pc:sldMk cId="3357028236" sldId="264"/>
            <ac:spMk id="2" creationId="{AA78B969-22E5-4D7B-BA26-AE0951D7C332}"/>
          </ac:spMkLst>
        </pc:spChg>
        <pc:spChg chg="mod">
          <ac:chgData name="badam rajashekar" userId="2a05e05a8c1b27eb" providerId="LiveId" clId="{7C8CE49D-5BB9-4526-BC20-E5E20198379F}" dt="2021-10-09T20:01:50.404" v="37" actId="20577"/>
          <ac:spMkLst>
            <pc:docMk/>
            <pc:sldMk cId="3357028236" sldId="264"/>
            <ac:spMk id="3" creationId="{C9D3299F-50E5-4F9C-A9DF-54C59607873D}"/>
          </ac:spMkLst>
        </pc:spChg>
      </pc:sldChg>
      <pc:sldChg chg="addSp delSp modSp mod">
        <pc:chgData name="badam rajashekar" userId="2a05e05a8c1b27eb" providerId="LiveId" clId="{7C8CE49D-5BB9-4526-BC20-E5E20198379F}" dt="2021-10-11T01:26:45.798" v="132" actId="1076"/>
        <pc:sldMkLst>
          <pc:docMk/>
          <pc:sldMk cId="366291650" sldId="265"/>
        </pc:sldMkLst>
        <pc:spChg chg="del mod">
          <ac:chgData name="badam rajashekar" userId="2a05e05a8c1b27eb" providerId="LiveId" clId="{7C8CE49D-5BB9-4526-BC20-E5E20198379F}" dt="2021-10-09T19:34:49.705" v="6" actId="478"/>
          <ac:spMkLst>
            <pc:docMk/>
            <pc:sldMk cId="366291650" sldId="265"/>
            <ac:spMk id="2" creationId="{0CF3B527-CAF6-40C0-9772-533FCB6FA9F7}"/>
          </ac:spMkLst>
        </pc:spChg>
        <pc:spChg chg="mod">
          <ac:chgData name="badam rajashekar" userId="2a05e05a8c1b27eb" providerId="LiveId" clId="{7C8CE49D-5BB9-4526-BC20-E5E20198379F}" dt="2021-10-11T01:26:42.149" v="131" actId="1076"/>
          <ac:spMkLst>
            <pc:docMk/>
            <pc:sldMk cId="366291650" sldId="265"/>
            <ac:spMk id="3" creationId="{12B50E5C-BDC1-4770-9C2A-DD46A1DAE1A0}"/>
          </ac:spMkLst>
        </pc:spChg>
        <pc:spChg chg="add mod">
          <ac:chgData name="badam rajashekar" userId="2a05e05a8c1b27eb" providerId="LiveId" clId="{7C8CE49D-5BB9-4526-BC20-E5E20198379F}" dt="2021-10-11T01:26:38.134" v="130" actId="1076"/>
          <ac:spMkLst>
            <pc:docMk/>
            <pc:sldMk cId="366291650" sldId="265"/>
            <ac:spMk id="4" creationId="{A00BB2EB-BB39-4E3C-BA91-6AB7A740F673}"/>
          </ac:spMkLst>
        </pc:spChg>
        <pc:spChg chg="add del">
          <ac:chgData name="badam rajashekar" userId="2a05e05a8c1b27eb" providerId="LiveId" clId="{7C8CE49D-5BB9-4526-BC20-E5E20198379F}" dt="2021-10-11T01:24:54.187" v="44" actId="22"/>
          <ac:spMkLst>
            <pc:docMk/>
            <pc:sldMk cId="366291650" sldId="265"/>
            <ac:spMk id="6" creationId="{1369E2E4-A52D-43D2-BF24-BD794DAA408C}"/>
          </ac:spMkLst>
        </pc:spChg>
        <pc:picChg chg="mod">
          <ac:chgData name="badam rajashekar" userId="2a05e05a8c1b27eb" providerId="LiveId" clId="{7C8CE49D-5BB9-4526-BC20-E5E20198379F}" dt="2021-10-11T01:26:45.798" v="132" actId="1076"/>
          <ac:picMkLst>
            <pc:docMk/>
            <pc:sldMk cId="366291650" sldId="265"/>
            <ac:picMk id="5" creationId="{1E76409D-B1CB-4DA3-8550-F54280396703}"/>
          </ac:picMkLst>
        </pc:picChg>
      </pc:sldChg>
      <pc:sldChg chg="modSp mod">
        <pc:chgData name="badam rajashekar" userId="2a05e05a8c1b27eb" providerId="LiveId" clId="{7C8CE49D-5BB9-4526-BC20-E5E20198379F}" dt="2021-10-09T19:35:53.003" v="32" actId="20577"/>
        <pc:sldMkLst>
          <pc:docMk/>
          <pc:sldMk cId="253396622" sldId="266"/>
        </pc:sldMkLst>
        <pc:spChg chg="mod">
          <ac:chgData name="badam rajashekar" userId="2a05e05a8c1b27eb" providerId="LiveId" clId="{7C8CE49D-5BB9-4526-BC20-E5E20198379F}" dt="2021-10-09T19:35:53.003" v="32" actId="20577"/>
          <ac:spMkLst>
            <pc:docMk/>
            <pc:sldMk cId="253396622" sldId="266"/>
            <ac:spMk id="3" creationId="{3BEABE42-0F27-48C4-B288-6BC7A7ED6BE7}"/>
          </ac:spMkLst>
        </pc:spChg>
      </pc:sldChg>
      <pc:sldChg chg="delSp modSp mod">
        <pc:chgData name="badam rajashekar" userId="2a05e05a8c1b27eb" providerId="LiveId" clId="{7C8CE49D-5BB9-4526-BC20-E5E20198379F}" dt="2021-10-09T19:34:54.127" v="8" actId="478"/>
        <pc:sldMkLst>
          <pc:docMk/>
          <pc:sldMk cId="2775880299" sldId="267"/>
        </pc:sldMkLst>
        <pc:spChg chg="del mod">
          <ac:chgData name="badam rajashekar" userId="2a05e05a8c1b27eb" providerId="LiveId" clId="{7C8CE49D-5BB9-4526-BC20-E5E20198379F}" dt="2021-10-09T19:34:54.127" v="8" actId="478"/>
          <ac:spMkLst>
            <pc:docMk/>
            <pc:sldMk cId="2775880299" sldId="267"/>
            <ac:spMk id="2" creationId="{5CCBD41B-CB7F-489A-8610-0F3B725ABEE0}"/>
          </ac:spMkLst>
        </pc:spChg>
      </pc:sldChg>
      <pc:sldChg chg="delSp modSp mod">
        <pc:chgData name="badam rajashekar" userId="2a05e05a8c1b27eb" providerId="LiveId" clId="{7C8CE49D-5BB9-4526-BC20-E5E20198379F}" dt="2021-10-09T19:34:56.248" v="10" actId="478"/>
        <pc:sldMkLst>
          <pc:docMk/>
          <pc:sldMk cId="1245797462" sldId="268"/>
        </pc:sldMkLst>
        <pc:spChg chg="del mod">
          <ac:chgData name="badam rajashekar" userId="2a05e05a8c1b27eb" providerId="LiveId" clId="{7C8CE49D-5BB9-4526-BC20-E5E20198379F}" dt="2021-10-09T19:34:56.248" v="10" actId="478"/>
          <ac:spMkLst>
            <pc:docMk/>
            <pc:sldMk cId="1245797462" sldId="268"/>
            <ac:spMk id="2" creationId="{71CF5F63-96D1-414D-A2AA-D823C63C3069}"/>
          </ac:spMkLst>
        </pc:spChg>
      </pc:sldChg>
      <pc:sldChg chg="delSp modSp mod">
        <pc:chgData name="badam rajashekar" userId="2a05e05a8c1b27eb" providerId="LiveId" clId="{7C8CE49D-5BB9-4526-BC20-E5E20198379F}" dt="2021-10-09T19:34:58.395" v="12" actId="478"/>
        <pc:sldMkLst>
          <pc:docMk/>
          <pc:sldMk cId="2698912434" sldId="269"/>
        </pc:sldMkLst>
        <pc:spChg chg="del mod">
          <ac:chgData name="badam rajashekar" userId="2a05e05a8c1b27eb" providerId="LiveId" clId="{7C8CE49D-5BB9-4526-BC20-E5E20198379F}" dt="2021-10-09T19:34:58.395" v="12" actId="478"/>
          <ac:spMkLst>
            <pc:docMk/>
            <pc:sldMk cId="2698912434" sldId="269"/>
            <ac:spMk id="2" creationId="{4317321F-49EE-4407-BDEF-B7E5B1C411C3}"/>
          </ac:spMkLst>
        </pc:spChg>
      </pc:sldChg>
      <pc:sldChg chg="delSp modSp mod">
        <pc:chgData name="badam rajashekar" userId="2a05e05a8c1b27eb" providerId="LiveId" clId="{7C8CE49D-5BB9-4526-BC20-E5E20198379F}" dt="2021-10-09T19:35:00.234" v="14" actId="478"/>
        <pc:sldMkLst>
          <pc:docMk/>
          <pc:sldMk cId="2204305741" sldId="270"/>
        </pc:sldMkLst>
        <pc:spChg chg="del mod">
          <ac:chgData name="badam rajashekar" userId="2a05e05a8c1b27eb" providerId="LiveId" clId="{7C8CE49D-5BB9-4526-BC20-E5E20198379F}" dt="2021-10-09T19:35:00.234" v="14" actId="478"/>
          <ac:spMkLst>
            <pc:docMk/>
            <pc:sldMk cId="2204305741" sldId="270"/>
            <ac:spMk id="2" creationId="{5F71F045-A557-419B-A8CA-532A1D940F8C}"/>
          </ac:spMkLst>
        </pc:spChg>
      </pc:sldChg>
      <pc:sldChg chg="delSp modSp mod">
        <pc:chgData name="badam rajashekar" userId="2a05e05a8c1b27eb" providerId="LiveId" clId="{7C8CE49D-5BB9-4526-BC20-E5E20198379F}" dt="2021-10-09T19:35:01.962" v="16" actId="478"/>
        <pc:sldMkLst>
          <pc:docMk/>
          <pc:sldMk cId="3422682538" sldId="271"/>
        </pc:sldMkLst>
        <pc:spChg chg="del mod">
          <ac:chgData name="badam rajashekar" userId="2a05e05a8c1b27eb" providerId="LiveId" clId="{7C8CE49D-5BB9-4526-BC20-E5E20198379F}" dt="2021-10-09T19:35:01.962" v="16" actId="478"/>
          <ac:spMkLst>
            <pc:docMk/>
            <pc:sldMk cId="3422682538" sldId="271"/>
            <ac:spMk id="2" creationId="{323C407A-F49C-4BF6-9C0B-8841464A527B}"/>
          </ac:spMkLst>
        </pc:spChg>
      </pc:sldChg>
      <pc:sldChg chg="delSp modSp mod">
        <pc:chgData name="badam rajashekar" userId="2a05e05a8c1b27eb" providerId="LiveId" clId="{7C8CE49D-5BB9-4526-BC20-E5E20198379F}" dt="2021-10-09T19:35:03.648" v="18" actId="478"/>
        <pc:sldMkLst>
          <pc:docMk/>
          <pc:sldMk cId="508993325" sldId="272"/>
        </pc:sldMkLst>
        <pc:spChg chg="del mod">
          <ac:chgData name="badam rajashekar" userId="2a05e05a8c1b27eb" providerId="LiveId" clId="{7C8CE49D-5BB9-4526-BC20-E5E20198379F}" dt="2021-10-09T19:35:03.648" v="18" actId="478"/>
          <ac:spMkLst>
            <pc:docMk/>
            <pc:sldMk cId="508993325" sldId="272"/>
            <ac:spMk id="2" creationId="{C6F7A77D-A247-4310-A30E-40B21FCBD858}"/>
          </ac:spMkLst>
        </pc:spChg>
      </pc:sldChg>
      <pc:sldChg chg="delSp modSp mod">
        <pc:chgData name="badam rajashekar" userId="2a05e05a8c1b27eb" providerId="LiveId" clId="{7C8CE49D-5BB9-4526-BC20-E5E20198379F}" dt="2021-10-09T19:35:05.070" v="20" actId="478"/>
        <pc:sldMkLst>
          <pc:docMk/>
          <pc:sldMk cId="1397580051" sldId="273"/>
        </pc:sldMkLst>
        <pc:spChg chg="del mod">
          <ac:chgData name="badam rajashekar" userId="2a05e05a8c1b27eb" providerId="LiveId" clId="{7C8CE49D-5BB9-4526-BC20-E5E20198379F}" dt="2021-10-09T19:35:05.070" v="20" actId="478"/>
          <ac:spMkLst>
            <pc:docMk/>
            <pc:sldMk cId="1397580051" sldId="273"/>
            <ac:spMk id="2" creationId="{0611E294-0042-4A86-92E1-3F221C4230E7}"/>
          </ac:spMkLst>
        </pc:spChg>
      </pc:sldChg>
      <pc:sldChg chg="delSp modSp mod">
        <pc:chgData name="badam rajashekar" userId="2a05e05a8c1b27eb" providerId="LiveId" clId="{7C8CE49D-5BB9-4526-BC20-E5E20198379F}" dt="2021-10-09T19:35:06.520" v="22" actId="478"/>
        <pc:sldMkLst>
          <pc:docMk/>
          <pc:sldMk cId="2584252091" sldId="274"/>
        </pc:sldMkLst>
        <pc:spChg chg="del mod">
          <ac:chgData name="badam rajashekar" userId="2a05e05a8c1b27eb" providerId="LiveId" clId="{7C8CE49D-5BB9-4526-BC20-E5E20198379F}" dt="2021-10-09T19:35:06.520" v="22" actId="478"/>
          <ac:spMkLst>
            <pc:docMk/>
            <pc:sldMk cId="2584252091" sldId="274"/>
            <ac:spMk id="2" creationId="{396B02A8-C6AD-4B31-8468-62C0A366686A}"/>
          </ac:spMkLst>
        </pc:spChg>
      </pc:sldChg>
      <pc:sldChg chg="delSp modSp mod">
        <pc:chgData name="badam rajashekar" userId="2a05e05a8c1b27eb" providerId="LiveId" clId="{7C8CE49D-5BB9-4526-BC20-E5E20198379F}" dt="2021-10-09T19:35:07.855" v="24" actId="478"/>
        <pc:sldMkLst>
          <pc:docMk/>
          <pc:sldMk cId="3087088368" sldId="275"/>
        </pc:sldMkLst>
        <pc:spChg chg="del mod">
          <ac:chgData name="badam rajashekar" userId="2a05e05a8c1b27eb" providerId="LiveId" clId="{7C8CE49D-5BB9-4526-BC20-E5E20198379F}" dt="2021-10-09T19:35:07.855" v="24" actId="478"/>
          <ac:spMkLst>
            <pc:docMk/>
            <pc:sldMk cId="3087088368" sldId="275"/>
            <ac:spMk id="2" creationId="{1BF7D636-0E72-4EBE-A68C-04B148818329}"/>
          </ac:spMkLst>
        </pc:spChg>
      </pc:sldChg>
      <pc:sldChg chg="delSp modSp mod">
        <pc:chgData name="badam rajashekar" userId="2a05e05a8c1b27eb" providerId="LiveId" clId="{7C8CE49D-5BB9-4526-BC20-E5E20198379F}" dt="2021-10-09T19:35:09.620" v="26" actId="478"/>
        <pc:sldMkLst>
          <pc:docMk/>
          <pc:sldMk cId="664529763" sldId="276"/>
        </pc:sldMkLst>
        <pc:spChg chg="del mod">
          <ac:chgData name="badam rajashekar" userId="2a05e05a8c1b27eb" providerId="LiveId" clId="{7C8CE49D-5BB9-4526-BC20-E5E20198379F}" dt="2021-10-09T19:35:09.620" v="26" actId="478"/>
          <ac:spMkLst>
            <pc:docMk/>
            <pc:sldMk cId="664529763" sldId="276"/>
            <ac:spMk id="2" creationId="{28E71261-7F97-4430-A32E-961FA1D27977}"/>
          </ac:spMkLst>
        </pc:spChg>
      </pc:sldChg>
      <pc:sldChg chg="delSp modSp mod">
        <pc:chgData name="badam rajashekar" userId="2a05e05a8c1b27eb" providerId="LiveId" clId="{7C8CE49D-5BB9-4526-BC20-E5E20198379F}" dt="2021-10-09T19:35:11.341" v="28" actId="478"/>
        <pc:sldMkLst>
          <pc:docMk/>
          <pc:sldMk cId="3025136007" sldId="277"/>
        </pc:sldMkLst>
        <pc:spChg chg="del mod">
          <ac:chgData name="badam rajashekar" userId="2a05e05a8c1b27eb" providerId="LiveId" clId="{7C8CE49D-5BB9-4526-BC20-E5E20198379F}" dt="2021-10-09T19:35:11.341" v="28" actId="478"/>
          <ac:spMkLst>
            <pc:docMk/>
            <pc:sldMk cId="3025136007" sldId="277"/>
            <ac:spMk id="2" creationId="{A83FE81B-FC96-46C7-951A-476A6AEDD5FD}"/>
          </ac:spMkLst>
        </pc:spChg>
      </pc:sldChg>
      <pc:sldChg chg="delSp modSp mod">
        <pc:chgData name="badam rajashekar" userId="2a05e05a8c1b27eb" providerId="LiveId" clId="{7C8CE49D-5BB9-4526-BC20-E5E20198379F}" dt="2021-10-09T19:35:12.812" v="30" actId="478"/>
        <pc:sldMkLst>
          <pc:docMk/>
          <pc:sldMk cId="390283302" sldId="278"/>
        </pc:sldMkLst>
        <pc:spChg chg="del mod">
          <ac:chgData name="badam rajashekar" userId="2a05e05a8c1b27eb" providerId="LiveId" clId="{7C8CE49D-5BB9-4526-BC20-E5E20198379F}" dt="2021-10-09T19:35:12.812" v="30" actId="478"/>
          <ac:spMkLst>
            <pc:docMk/>
            <pc:sldMk cId="390283302" sldId="278"/>
            <ac:spMk id="2" creationId="{A084DA71-1A24-420D-BB93-617D98165D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2746-0FE2-46AF-8526-5FABD3DB6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08F6E5-DB5A-42F1-A5C1-6A54FB3B9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619DB8-5CEB-4966-9F2E-721FBC1DBDA5}"/>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5" name="Footer Placeholder 4">
            <a:extLst>
              <a:ext uri="{FF2B5EF4-FFF2-40B4-BE49-F238E27FC236}">
                <a16:creationId xmlns:a16="http://schemas.microsoft.com/office/drawing/2014/main" id="{44D9E497-1CE3-420E-B191-14985C3A0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33BB46-CFF0-48C2-BBFC-440CD10287D7}"/>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84060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4222F-5386-4238-A774-9128EB2292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AE1EDB-071F-4C27-96FE-EC45DE0FB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FE4DCB-5E44-4B8F-BE85-62F9829AF96B}"/>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5" name="Footer Placeholder 4">
            <a:extLst>
              <a:ext uri="{FF2B5EF4-FFF2-40B4-BE49-F238E27FC236}">
                <a16:creationId xmlns:a16="http://schemas.microsoft.com/office/drawing/2014/main" id="{0FC70636-258A-4E0D-A82F-6D035E880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6DB0C-F02A-4DA9-B426-5BBB82E84368}"/>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43424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FC84FC-4192-4087-B4B2-E7B2A90F08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B5BF30-F549-46B3-8A28-ADB080A46B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1AF4F3-CB1E-476B-AE70-7E516B260D49}"/>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5" name="Footer Placeholder 4">
            <a:extLst>
              <a:ext uri="{FF2B5EF4-FFF2-40B4-BE49-F238E27FC236}">
                <a16:creationId xmlns:a16="http://schemas.microsoft.com/office/drawing/2014/main" id="{D6C02410-6DEA-4DFB-BE52-7939C0B61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45FBBF-D3EE-4F17-8920-F8DDD3ECD419}"/>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239198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BBF4-CFC4-4861-A81E-A8AB49CA37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F2810C-EB12-4637-8327-8338C6DB7B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1E2E9-918B-491E-A4BE-1D2DA405BF41}"/>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5" name="Footer Placeholder 4">
            <a:extLst>
              <a:ext uri="{FF2B5EF4-FFF2-40B4-BE49-F238E27FC236}">
                <a16:creationId xmlns:a16="http://schemas.microsoft.com/office/drawing/2014/main" id="{CDD4BF0F-467F-4FDC-A032-9D5A554B7E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895F0-57C7-4AC8-8065-7B769050F477}"/>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340073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1380-44AD-49F3-A01A-CD70F0C6AD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88AF18-EE02-4F6B-A8AC-BD2735B41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593DDD-43A5-4F72-B5D4-ACB520A61CC0}"/>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5" name="Footer Placeholder 4">
            <a:extLst>
              <a:ext uri="{FF2B5EF4-FFF2-40B4-BE49-F238E27FC236}">
                <a16:creationId xmlns:a16="http://schemas.microsoft.com/office/drawing/2014/main" id="{DA44B41A-9B9A-4020-BA29-B499240B1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9DA5E-8792-459F-A103-2E5C6944C445}"/>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295206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40B8-4153-45EB-A1BC-57172D7293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DB4524-AF26-47A7-9E1B-DA4C099542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3BC045-9283-47AF-9EB8-535ED73AF8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4DE75E-9A14-45A7-A4DF-64A0B320824D}"/>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6" name="Footer Placeholder 5">
            <a:extLst>
              <a:ext uri="{FF2B5EF4-FFF2-40B4-BE49-F238E27FC236}">
                <a16:creationId xmlns:a16="http://schemas.microsoft.com/office/drawing/2014/main" id="{B1B5BB62-0E3C-43C0-8AF9-8618EABDFE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F4D7C-A97A-4384-B2EE-41C17E02308A}"/>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64879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7D26-84B9-40DA-91DC-4AC522D197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2B124-3228-490A-9DB0-17757ADE85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5E53C9-0AC7-489A-8FCF-ED70269DEF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811E6A-6E7E-44F9-9919-13BDAF30C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C8321C-E386-4A0D-8891-22033CD3CF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525871-C83A-4794-946E-725F1A0BBE95}"/>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8" name="Footer Placeholder 7">
            <a:extLst>
              <a:ext uri="{FF2B5EF4-FFF2-40B4-BE49-F238E27FC236}">
                <a16:creationId xmlns:a16="http://schemas.microsoft.com/office/drawing/2014/main" id="{553446CB-8F60-4BC5-A426-B251BD6F53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FD157A-7853-40A0-BB01-BAE2608C9B99}"/>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79510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B55B-431E-450D-AB8A-F64C76B3B8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C8E060-0633-4D2B-B150-5E19BA5CC28E}"/>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4" name="Footer Placeholder 3">
            <a:extLst>
              <a:ext uri="{FF2B5EF4-FFF2-40B4-BE49-F238E27FC236}">
                <a16:creationId xmlns:a16="http://schemas.microsoft.com/office/drawing/2014/main" id="{2078C202-051C-4FBD-A0C7-D3FCB282D5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1FEBD6-0F27-4B0F-8364-DCEC6A869854}"/>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198088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D9A20-7575-4F33-9A6F-F4826D5D6B51}"/>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3" name="Footer Placeholder 2">
            <a:extLst>
              <a:ext uri="{FF2B5EF4-FFF2-40B4-BE49-F238E27FC236}">
                <a16:creationId xmlns:a16="http://schemas.microsoft.com/office/drawing/2014/main" id="{C3C9F4D1-5DAC-433D-8E37-18B2D01C82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A13105-3202-440B-BF82-B840404D0B58}"/>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137304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5ED5-A2CF-480F-BCA2-3C9730E58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822A5A-1A9F-490E-BE95-6E1681CEBD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59A7F6-1706-4561-9C65-583356946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6CC11-D0D5-4752-A863-4293BF4A276F}"/>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6" name="Footer Placeholder 5">
            <a:extLst>
              <a:ext uri="{FF2B5EF4-FFF2-40B4-BE49-F238E27FC236}">
                <a16:creationId xmlns:a16="http://schemas.microsoft.com/office/drawing/2014/main" id="{3E59B0E4-F76C-4BA0-8DCB-2BB6ED5A9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8C3893-05D8-4384-A8E7-A0B9087EE0DA}"/>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265882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780C-D459-410C-A1C4-F9C63967F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315C2E-63AA-483B-9A24-83EB281287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9CBB57-1012-4091-B381-4EE0184F1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35354-40C1-4AEE-8415-0014EEA6FB64}"/>
              </a:ext>
            </a:extLst>
          </p:cNvPr>
          <p:cNvSpPr>
            <a:spLocks noGrp="1"/>
          </p:cNvSpPr>
          <p:nvPr>
            <p:ph type="dt" sz="half" idx="10"/>
          </p:nvPr>
        </p:nvSpPr>
        <p:spPr/>
        <p:txBody>
          <a:bodyPr/>
          <a:lstStyle/>
          <a:p>
            <a:fld id="{7D08C1EF-E849-4685-8AEA-5D84BFC41B8C}" type="datetimeFigureOut">
              <a:rPr lang="en-IN" smtClean="0"/>
              <a:t>11-10-2021</a:t>
            </a:fld>
            <a:endParaRPr lang="en-IN"/>
          </a:p>
        </p:txBody>
      </p:sp>
      <p:sp>
        <p:nvSpPr>
          <p:cNvPr id="6" name="Footer Placeholder 5">
            <a:extLst>
              <a:ext uri="{FF2B5EF4-FFF2-40B4-BE49-F238E27FC236}">
                <a16:creationId xmlns:a16="http://schemas.microsoft.com/office/drawing/2014/main" id="{8AF62A0B-5366-4853-BDB2-FE10C9398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AED106-037F-4E05-A595-BE04943A629F}"/>
              </a:ext>
            </a:extLst>
          </p:cNvPr>
          <p:cNvSpPr>
            <a:spLocks noGrp="1"/>
          </p:cNvSpPr>
          <p:nvPr>
            <p:ph type="sldNum" sz="quarter" idx="12"/>
          </p:nvPr>
        </p:nvSpPr>
        <p:spPr/>
        <p:txBody>
          <a:bodyPr/>
          <a:lstStyle/>
          <a:p>
            <a:fld id="{9749F3F1-060D-498C-A390-9AB2F5739CEC}" type="slidenum">
              <a:rPr lang="en-IN" smtClean="0"/>
              <a:t>‹#›</a:t>
            </a:fld>
            <a:endParaRPr lang="en-IN"/>
          </a:p>
        </p:txBody>
      </p:sp>
    </p:spTree>
    <p:extLst>
      <p:ext uri="{BB962C8B-B14F-4D97-AF65-F5344CB8AC3E}">
        <p14:creationId xmlns:p14="http://schemas.microsoft.com/office/powerpoint/2010/main" val="39031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6DD95D-7A66-4FCA-97A2-FFC7E435E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C3F7DF-B772-4436-8E72-75964298ED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AA3D7-073B-4F41-8FC7-68047024F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8C1EF-E849-4685-8AEA-5D84BFC41B8C}" type="datetimeFigureOut">
              <a:rPr lang="en-IN" smtClean="0"/>
              <a:t>11-10-2021</a:t>
            </a:fld>
            <a:endParaRPr lang="en-IN"/>
          </a:p>
        </p:txBody>
      </p:sp>
      <p:sp>
        <p:nvSpPr>
          <p:cNvPr id="5" name="Footer Placeholder 4">
            <a:extLst>
              <a:ext uri="{FF2B5EF4-FFF2-40B4-BE49-F238E27FC236}">
                <a16:creationId xmlns:a16="http://schemas.microsoft.com/office/drawing/2014/main" id="{DF486745-9E8D-4255-84CA-19911C8BE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CBA346-FF39-4CB5-BB5F-83D2B983F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9F3F1-060D-498C-A390-9AB2F5739CEC}" type="slidenum">
              <a:rPr lang="en-IN" smtClean="0"/>
              <a:t>‹#›</a:t>
            </a:fld>
            <a:endParaRPr lang="en-IN"/>
          </a:p>
        </p:txBody>
      </p:sp>
    </p:spTree>
    <p:extLst>
      <p:ext uri="{BB962C8B-B14F-4D97-AF65-F5344CB8AC3E}">
        <p14:creationId xmlns:p14="http://schemas.microsoft.com/office/powerpoint/2010/main" val="487705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B329-F60C-4E9C-96F1-F2B0C47FAA3E}"/>
              </a:ext>
            </a:extLst>
          </p:cNvPr>
          <p:cNvSpPr>
            <a:spLocks noGrp="1"/>
          </p:cNvSpPr>
          <p:nvPr>
            <p:ph type="title"/>
          </p:nvPr>
        </p:nvSpPr>
        <p:spPr/>
        <p:txBody>
          <a:bodyPr/>
          <a:lstStyle/>
          <a:p>
            <a:r>
              <a:rPr lang="en-GB" dirty="0"/>
              <a:t>Evaluation Hypothesis</a:t>
            </a:r>
            <a:endParaRPr lang="en-IN" dirty="0"/>
          </a:p>
        </p:txBody>
      </p:sp>
      <p:sp>
        <p:nvSpPr>
          <p:cNvPr id="3" name="Content Placeholder 2">
            <a:extLst>
              <a:ext uri="{FF2B5EF4-FFF2-40B4-BE49-F238E27FC236}">
                <a16:creationId xmlns:a16="http://schemas.microsoft.com/office/drawing/2014/main" id="{4D1FF8EA-EEB4-4CCD-9274-7786E5412C70}"/>
              </a:ext>
            </a:extLst>
          </p:cNvPr>
          <p:cNvSpPr>
            <a:spLocks noGrp="1"/>
          </p:cNvSpPr>
          <p:nvPr>
            <p:ph idx="1"/>
          </p:nvPr>
        </p:nvSpPr>
        <p:spPr/>
        <p:txBody>
          <a:bodyPr>
            <a:normAutofit/>
          </a:bodyPr>
          <a:lstStyle/>
          <a:p>
            <a:r>
              <a:rPr lang="en-GB" dirty="0"/>
              <a:t>Empirically evaluating the accuracy of hypotheses is fundamental to machine learning.</a:t>
            </a:r>
          </a:p>
          <a:p>
            <a:r>
              <a:rPr lang="en-GB" dirty="0"/>
              <a:t>Statistical methods are used for estimating hypothesis accuracy, focusing on three questions. </a:t>
            </a:r>
          </a:p>
          <a:p>
            <a:pPr lvl="1"/>
            <a:r>
              <a:rPr lang="en-GB" dirty="0"/>
              <a:t>First, given the observed accuracy of a hypothesis over a limited sample of data, how well does this estimate its accuracy over additional examples?</a:t>
            </a:r>
          </a:p>
          <a:p>
            <a:pPr lvl="1"/>
            <a:r>
              <a:rPr lang="en-GB" dirty="0"/>
              <a:t> Second, given that one hypothesis outperforms another over some sample of data, how probable is it that this hypothesis is more accurate in general? </a:t>
            </a:r>
          </a:p>
          <a:p>
            <a:pPr lvl="1"/>
            <a:r>
              <a:rPr lang="en-GB" dirty="0"/>
              <a:t>Third, when data is limited what is the best way to use this data to both learn a hypothesis and estimate its accuracy? </a:t>
            </a:r>
          </a:p>
        </p:txBody>
      </p:sp>
    </p:spTree>
    <p:extLst>
      <p:ext uri="{BB962C8B-B14F-4D97-AF65-F5344CB8AC3E}">
        <p14:creationId xmlns:p14="http://schemas.microsoft.com/office/powerpoint/2010/main" val="257604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A92A7-E252-4288-9205-9B3BD5C1BA6A}"/>
              </a:ext>
            </a:extLst>
          </p:cNvPr>
          <p:cNvSpPr>
            <a:spLocks noGrp="1"/>
          </p:cNvSpPr>
          <p:nvPr>
            <p:ph idx="1"/>
          </p:nvPr>
        </p:nvSpPr>
        <p:spPr/>
        <p:txBody>
          <a:bodyPr>
            <a:normAutofit fontScale="70000" lnSpcReduction="20000"/>
          </a:bodyPr>
          <a:lstStyle/>
          <a:p>
            <a:r>
              <a:rPr lang="en-GB" dirty="0"/>
              <a:t>The Binomial distribution gives the probability of observing r heads in a series of n independent coin tosses, if the probability of heads in a single toss is p.</a:t>
            </a:r>
          </a:p>
          <a:p>
            <a:pPr lvl="1"/>
            <a:r>
              <a:rPr lang="en-GB" dirty="0"/>
              <a:t>A binomial distribution can be thought of as simply the probability of a SUCCESS or FAILURE outcome in an experiment or survey that is repeated multiple times</a:t>
            </a:r>
          </a:p>
          <a:p>
            <a:r>
              <a:rPr lang="en-GB" dirty="0"/>
              <a:t>The Normal distribution is a bell-shaped probability distribution that covers many natural phenomena.</a:t>
            </a:r>
          </a:p>
          <a:p>
            <a:r>
              <a:rPr lang="en-GB" dirty="0"/>
              <a:t>The Central Limit Theorem is a theorem stating that the sum of a large number of independent, identically distributed random variables approximately follows a Normal distribution.</a:t>
            </a:r>
          </a:p>
          <a:p>
            <a:r>
              <a:rPr lang="en-GB" dirty="0"/>
              <a:t>An estimator is a random variable Y used to estimate some parameter p of an underlying population.</a:t>
            </a:r>
          </a:p>
          <a:p>
            <a:pPr lvl="1"/>
            <a:r>
              <a:rPr lang="en-GB" dirty="0"/>
              <a:t>An estimator is a statistic that estimates some fact about the population.</a:t>
            </a:r>
          </a:p>
          <a:p>
            <a:r>
              <a:rPr lang="en-GB" dirty="0"/>
              <a:t>The estimation bias of Y as an estimator for p is the quantity (E[Y] - p). An unbiased estimator is one for which the bias is zero. </a:t>
            </a:r>
          </a:p>
          <a:p>
            <a:r>
              <a:rPr lang="en-GB" dirty="0"/>
              <a:t>A N% confidence interval estimate for parameter p is an interval that includes p with probability N%.</a:t>
            </a:r>
            <a:endParaRPr lang="en-IN" dirty="0"/>
          </a:p>
        </p:txBody>
      </p:sp>
    </p:spTree>
    <p:extLst>
      <p:ext uri="{BB962C8B-B14F-4D97-AF65-F5344CB8AC3E}">
        <p14:creationId xmlns:p14="http://schemas.microsoft.com/office/powerpoint/2010/main" val="277588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64F41-B4C6-49D8-8627-80BEC3A812AB}"/>
              </a:ext>
            </a:extLst>
          </p:cNvPr>
          <p:cNvSpPr>
            <a:spLocks noGrp="1"/>
          </p:cNvSpPr>
          <p:nvPr>
            <p:ph idx="1"/>
          </p:nvPr>
        </p:nvSpPr>
        <p:spPr/>
        <p:txBody>
          <a:bodyPr/>
          <a:lstStyle/>
          <a:p>
            <a:pPr algn="just"/>
            <a:r>
              <a:rPr lang="en-GB" dirty="0"/>
              <a:t>Error Estimation and Estimating Binomial Proportions</a:t>
            </a:r>
          </a:p>
          <a:p>
            <a:pPr lvl="1" algn="just"/>
            <a:r>
              <a:rPr lang="en-GB" dirty="0"/>
              <a:t>when we measure the sample error we are performing an experiment with a random outcome. </a:t>
            </a:r>
          </a:p>
          <a:p>
            <a:pPr lvl="1" algn="just"/>
            <a:r>
              <a:rPr lang="en-GB" dirty="0"/>
              <a:t>We first collect a random sample S of n independently drawn instances from the distribution D, and then measure the sample error error</a:t>
            </a:r>
            <a:r>
              <a:rPr lang="en-GB" baseline="-25000" dirty="0"/>
              <a:t>s</a:t>
            </a:r>
            <a:r>
              <a:rPr lang="en-GB" dirty="0"/>
              <a:t>(h).</a:t>
            </a:r>
          </a:p>
          <a:p>
            <a:pPr lvl="1" algn="just"/>
            <a:r>
              <a:rPr lang="en-GB" dirty="0"/>
              <a:t>If we were to repeat this experiment many times, each time drawing a different random sample S</a:t>
            </a:r>
            <a:r>
              <a:rPr lang="en-GB" baseline="-25000" dirty="0"/>
              <a:t>i</a:t>
            </a:r>
            <a:r>
              <a:rPr lang="en-GB" dirty="0"/>
              <a:t> of size n, we would expect to observe different values for the various </a:t>
            </a:r>
            <a:r>
              <a:rPr lang="en-GB" dirty="0" err="1"/>
              <a:t>error</a:t>
            </a:r>
            <a:r>
              <a:rPr lang="en-GB" baseline="-25000" dirty="0" err="1"/>
              <a:t>Si</a:t>
            </a:r>
            <a:r>
              <a:rPr lang="en-GB" dirty="0"/>
              <a:t>(h), depending on random differences in the makeup of the various S</a:t>
            </a:r>
            <a:r>
              <a:rPr lang="en-GB" baseline="-25000" dirty="0"/>
              <a:t>i</a:t>
            </a:r>
          </a:p>
          <a:p>
            <a:pPr lvl="1" algn="just"/>
            <a:r>
              <a:rPr lang="en-GB" dirty="0"/>
              <a:t>The outcome of the </a:t>
            </a:r>
            <a:r>
              <a:rPr lang="en-GB" dirty="0" err="1"/>
              <a:t>ith</a:t>
            </a:r>
            <a:r>
              <a:rPr lang="en-GB" dirty="0"/>
              <a:t> such experiment </a:t>
            </a:r>
            <a:r>
              <a:rPr lang="en-GB" dirty="0" err="1"/>
              <a:t>error</a:t>
            </a:r>
            <a:r>
              <a:rPr lang="en-GB" baseline="-25000" dirty="0" err="1"/>
              <a:t>Si</a:t>
            </a:r>
            <a:r>
              <a:rPr lang="en-GB" dirty="0"/>
              <a:t>(h) , is a random variable.</a:t>
            </a:r>
            <a:endParaRPr lang="en-IN" dirty="0"/>
          </a:p>
        </p:txBody>
      </p:sp>
    </p:spTree>
    <p:extLst>
      <p:ext uri="{BB962C8B-B14F-4D97-AF65-F5344CB8AC3E}">
        <p14:creationId xmlns:p14="http://schemas.microsoft.com/office/powerpoint/2010/main" val="124579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B044B84-7F21-48BE-8104-E2FAE818BB20}"/>
              </a:ext>
            </a:extLst>
          </p:cNvPr>
          <p:cNvSpPr>
            <a:spLocks noGrp="1"/>
          </p:cNvSpPr>
          <p:nvPr>
            <p:ph idx="1"/>
          </p:nvPr>
        </p:nvSpPr>
        <p:spPr>
          <a:xfrm>
            <a:off x="643469" y="1782981"/>
            <a:ext cx="4008384" cy="4393982"/>
          </a:xfrm>
        </p:spPr>
        <p:txBody>
          <a:bodyPr>
            <a:normAutofit/>
          </a:bodyPr>
          <a:lstStyle/>
          <a:p>
            <a:r>
              <a:rPr lang="en-GB" sz="2000" dirty="0"/>
              <a:t>Imagine that we were to run k such random experiments, measuring the random variables error</a:t>
            </a:r>
            <a:r>
              <a:rPr lang="en-GB" sz="2000" baseline="-25000" dirty="0"/>
              <a:t>s1</a:t>
            </a:r>
            <a:r>
              <a:rPr lang="en-GB" sz="2000" dirty="0"/>
              <a:t> (h), error</a:t>
            </a:r>
            <a:r>
              <a:rPr lang="en-GB" sz="2000" baseline="-25000" dirty="0"/>
              <a:t>s2</a:t>
            </a:r>
            <a:r>
              <a:rPr lang="en-GB" sz="2000" dirty="0"/>
              <a:t> (h) ,…</a:t>
            </a:r>
            <a:r>
              <a:rPr lang="en-GB" sz="2000" dirty="0" err="1"/>
              <a:t>error</a:t>
            </a:r>
            <a:r>
              <a:rPr lang="en-GB" sz="2000" baseline="-25000" dirty="0" err="1"/>
              <a:t>sk</a:t>
            </a:r>
            <a:r>
              <a:rPr lang="en-GB" sz="2000" dirty="0"/>
              <a:t> (h)</a:t>
            </a:r>
          </a:p>
          <a:p>
            <a:r>
              <a:rPr lang="en-GB" sz="2000" dirty="0"/>
              <a:t> Imagine further that we then plotted a histogram displaying the frequency with which we observed each possible error value.</a:t>
            </a:r>
          </a:p>
          <a:p>
            <a:r>
              <a:rPr lang="en-GB" sz="2000" dirty="0"/>
              <a:t>As k grows, the histogram would approach a particular probability distribution called the Binomial distribution which is shown in the  figure. </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DA23512-2573-4F93-8AA4-B4677BA73978}"/>
              </a:ext>
            </a:extLst>
          </p:cNvPr>
          <p:cNvPicPr>
            <a:picLocks noChangeAspect="1"/>
          </p:cNvPicPr>
          <p:nvPr/>
        </p:nvPicPr>
        <p:blipFill>
          <a:blip r:embed="rId2"/>
          <a:stretch>
            <a:fillRect/>
          </a:stretch>
        </p:blipFill>
        <p:spPr>
          <a:xfrm>
            <a:off x="5295320" y="2478271"/>
            <a:ext cx="6253212" cy="297131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9891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9D3FF3-8F50-4400-9972-877D82EF5DC7}"/>
                  </a:ext>
                </a:extLst>
              </p:cNvPr>
              <p:cNvSpPr>
                <a:spLocks noGrp="1"/>
              </p:cNvSpPr>
              <p:nvPr>
                <p:ph idx="1"/>
              </p:nvPr>
            </p:nvSpPr>
            <p:spPr/>
            <p:txBody>
              <a:bodyPr/>
              <a:lstStyle/>
              <a:p>
                <a:r>
                  <a:rPr lang="en-GB" dirty="0"/>
                  <a:t>A Binomial distribution is defined by the probability function</a:t>
                </a:r>
              </a:p>
              <a:p>
                <a:endParaRPr lang="en-GB" dirty="0"/>
              </a:p>
              <a:p>
                <a:endParaRPr lang="en-GB" dirty="0"/>
              </a:p>
              <a:p>
                <a:r>
                  <a:rPr lang="en-GB" dirty="0"/>
                  <a:t>If the random variable X follows a Binomial distribution, then:</a:t>
                </a:r>
              </a:p>
              <a:p>
                <a:pPr lvl="1"/>
                <a:r>
                  <a:rPr lang="en-GB" dirty="0"/>
                  <a:t> The probability </a:t>
                </a:r>
                <a:r>
                  <a:rPr lang="en-GB" dirty="0" err="1"/>
                  <a:t>Pr</a:t>
                </a:r>
                <a:r>
                  <a:rPr lang="en-GB" dirty="0"/>
                  <a:t>(X = r ) that X will take on the value r is given by P(r)</a:t>
                </a:r>
              </a:p>
              <a:p>
                <a:pPr lvl="1"/>
                <a:r>
                  <a:rPr lang="en-GB" dirty="0"/>
                  <a:t> The expected, or mean value of X, E[X],is E[X]= np</a:t>
                </a:r>
              </a:p>
              <a:p>
                <a:pPr lvl="1"/>
                <a:r>
                  <a:rPr lang="en-GB" dirty="0"/>
                  <a:t>The variance of X, Var(X), is Var(X) =np(1-p)</a:t>
                </a:r>
              </a:p>
              <a:p>
                <a:pPr lvl="1"/>
                <a:r>
                  <a:rPr lang="en-GB" dirty="0"/>
                  <a:t>The standard deviation of X, </a:t>
                </a:r>
                <a14:m>
                  <m:oMath xmlns:m="http://schemas.openxmlformats.org/officeDocument/2006/math">
                    <m:r>
                      <a:rPr lang="en-GB" i="1" smtClean="0">
                        <a:latin typeface="Cambria Math" panose="02040503050406030204" pitchFamily="18" charset="0"/>
                      </a:rPr>
                      <m:t>𝜎</m:t>
                    </m:r>
                    <m:r>
                      <a:rPr lang="en-GB" b="0" i="1" baseline="-25000" smtClean="0">
                        <a:latin typeface="Cambria Math" panose="02040503050406030204" pitchFamily="18" charset="0"/>
                      </a:rPr>
                      <m:t>𝑥</m:t>
                    </m:r>
                  </m:oMath>
                </a14:m>
                <a:r>
                  <a:rPr lang="en-GB" dirty="0"/>
                  <a:t> , is</a:t>
                </a:r>
              </a:p>
            </p:txBody>
          </p:sp>
        </mc:Choice>
        <mc:Fallback xmlns="">
          <p:sp>
            <p:nvSpPr>
              <p:cNvPr id="3" name="Content Placeholder 2">
                <a:extLst>
                  <a:ext uri="{FF2B5EF4-FFF2-40B4-BE49-F238E27FC236}">
                    <a16:creationId xmlns:a16="http://schemas.microsoft.com/office/drawing/2014/main" id="{FC9D3FF3-8F50-4400-9972-877D82EF5DC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11085F00-94E3-474C-809E-0ECEE040CB5D}"/>
              </a:ext>
            </a:extLst>
          </p:cNvPr>
          <p:cNvPicPr>
            <a:picLocks noChangeAspect="1"/>
          </p:cNvPicPr>
          <p:nvPr/>
        </p:nvPicPr>
        <p:blipFill>
          <a:blip r:embed="rId3"/>
          <a:stretch>
            <a:fillRect/>
          </a:stretch>
        </p:blipFill>
        <p:spPr>
          <a:xfrm>
            <a:off x="3083783" y="2436352"/>
            <a:ext cx="3150606" cy="679010"/>
          </a:xfrm>
          <a:prstGeom prst="rect">
            <a:avLst/>
          </a:prstGeom>
        </p:spPr>
      </p:pic>
      <p:pic>
        <p:nvPicPr>
          <p:cNvPr id="9" name="Picture 8">
            <a:extLst>
              <a:ext uri="{FF2B5EF4-FFF2-40B4-BE49-F238E27FC236}">
                <a16:creationId xmlns:a16="http://schemas.microsoft.com/office/drawing/2014/main" id="{BF61ABD2-38E0-48F2-A1EB-7E5469663FD2}"/>
              </a:ext>
            </a:extLst>
          </p:cNvPr>
          <p:cNvPicPr>
            <a:picLocks noChangeAspect="1"/>
          </p:cNvPicPr>
          <p:nvPr/>
        </p:nvPicPr>
        <p:blipFill>
          <a:blip r:embed="rId4"/>
          <a:stretch>
            <a:fillRect/>
          </a:stretch>
        </p:blipFill>
        <p:spPr>
          <a:xfrm>
            <a:off x="3645098" y="5559790"/>
            <a:ext cx="2450902" cy="634609"/>
          </a:xfrm>
          <a:prstGeom prst="rect">
            <a:avLst/>
          </a:prstGeom>
        </p:spPr>
      </p:pic>
    </p:spTree>
    <p:extLst>
      <p:ext uri="{BB962C8B-B14F-4D97-AF65-F5344CB8AC3E}">
        <p14:creationId xmlns:p14="http://schemas.microsoft.com/office/powerpoint/2010/main" val="220430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503E2-5726-439F-8392-646940BF9097}"/>
              </a:ext>
            </a:extLst>
          </p:cNvPr>
          <p:cNvSpPr>
            <a:spLocks noGrp="1"/>
          </p:cNvSpPr>
          <p:nvPr>
            <p:ph idx="1"/>
          </p:nvPr>
        </p:nvSpPr>
        <p:spPr/>
        <p:txBody>
          <a:bodyPr>
            <a:normAutofit fontScale="92500" lnSpcReduction="10000"/>
          </a:bodyPr>
          <a:lstStyle/>
          <a:p>
            <a:pPr algn="just"/>
            <a:r>
              <a:rPr lang="en-GB" dirty="0">
                <a:latin typeface="Times New Roman" panose="02020603050405020304" pitchFamily="18" charset="0"/>
                <a:cs typeface="Times New Roman" panose="02020603050405020304" pitchFamily="18" charset="0"/>
              </a:rPr>
              <a:t>Binomial Distribution</a:t>
            </a:r>
          </a:p>
          <a:p>
            <a:pPr lvl="1" algn="just"/>
            <a:r>
              <a:rPr lang="en-GB" dirty="0">
                <a:latin typeface="Times New Roman" panose="02020603050405020304" pitchFamily="18" charset="0"/>
                <a:cs typeface="Times New Roman" panose="02020603050405020304" pitchFamily="18" charset="0"/>
              </a:rPr>
              <a:t>Consider the following problem for better understanding of Binomial Distribution</a:t>
            </a:r>
          </a:p>
          <a:p>
            <a:pPr lvl="1" algn="just"/>
            <a:r>
              <a:rPr lang="en-GB" dirty="0">
                <a:latin typeface="Times New Roman" panose="02020603050405020304" pitchFamily="18" charset="0"/>
                <a:cs typeface="Times New Roman" panose="02020603050405020304" pitchFamily="18" charset="0"/>
              </a:rPr>
              <a:t>Given a worn and bent coin and estimate the probability that the coin will turn up heads when tossed.</a:t>
            </a:r>
          </a:p>
          <a:p>
            <a:pPr lvl="1" algn="just"/>
            <a:r>
              <a:rPr lang="en-GB" dirty="0">
                <a:latin typeface="Times New Roman" panose="02020603050405020304" pitchFamily="18" charset="0"/>
                <a:cs typeface="Times New Roman" panose="02020603050405020304" pitchFamily="18" charset="0"/>
              </a:rPr>
              <a:t>Unknown probability of heads p. Toss the coin n times and record the number of times r that it turns up heads.</a:t>
            </a:r>
          </a:p>
          <a:p>
            <a:pPr lvl="2" algn="just"/>
            <a:r>
              <a:rPr lang="en-GB" dirty="0">
                <a:latin typeface="Times New Roman" panose="02020603050405020304" pitchFamily="18" charset="0"/>
                <a:cs typeface="Times New Roman" panose="02020603050405020304" pitchFamily="18" charset="0"/>
              </a:rPr>
              <a:t>Estimate of p = r / n</a:t>
            </a:r>
          </a:p>
          <a:p>
            <a:pPr lvl="1" algn="just"/>
            <a:r>
              <a:rPr lang="en-GB" dirty="0">
                <a:latin typeface="Times New Roman" panose="02020603050405020304" pitchFamily="18" charset="0"/>
                <a:cs typeface="Times New Roman" panose="02020603050405020304" pitchFamily="18" charset="0"/>
              </a:rPr>
              <a:t> If the experiment were rerun, generating a new set of n coin tosses, we might expect the number of heads r to vary somewhat from the value measured in the first experiment, yielding a somewhat different estimate for p.</a:t>
            </a:r>
          </a:p>
          <a:p>
            <a:pPr lvl="1" algn="just"/>
            <a:r>
              <a:rPr lang="en-GB" dirty="0">
                <a:latin typeface="Times New Roman" panose="02020603050405020304" pitchFamily="18" charset="0"/>
                <a:cs typeface="Times New Roman" panose="02020603050405020304" pitchFamily="18" charset="0"/>
              </a:rPr>
              <a:t>The Binomial distribution describes for each possible value of r (i.e., from 0 to n), the probability of observing exactly r heads given a sample of n independent tosses of a coin whose true probability of heads is 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68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00DD3-1C13-47D9-B736-23154FB682A2}"/>
              </a:ext>
            </a:extLst>
          </p:cNvPr>
          <p:cNvSpPr>
            <a:spLocks noGrp="1"/>
          </p:cNvSpPr>
          <p:nvPr>
            <p:ph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The general setting to which the Binomial distribution applies is:</a:t>
            </a:r>
          </a:p>
          <a:p>
            <a:pPr marL="717550" lvl="1" indent="-260350" algn="just">
              <a:buFont typeface="+mj-lt"/>
              <a:buAutoNum type="arabicPeriod"/>
            </a:pPr>
            <a:r>
              <a:rPr lang="en-GB" sz="2000" dirty="0">
                <a:latin typeface="Times New Roman" panose="02020603050405020304" pitchFamily="18" charset="0"/>
                <a:cs typeface="Times New Roman" panose="02020603050405020304" pitchFamily="18" charset="0"/>
              </a:rPr>
              <a:t> There is a base experiment (e.g., toss of the coin) whose outcome can be described by a random variable ‘Y’. The random variable Y can take on two possible values (e.g., Y = 1 if heads, Y = 0 if tails).</a:t>
            </a:r>
          </a:p>
          <a:p>
            <a:pPr marL="717550" lvl="1" indent="-260350" algn="just">
              <a:buFont typeface="+mj-lt"/>
              <a:buAutoNum type="arabicPeriod"/>
            </a:pPr>
            <a:r>
              <a:rPr lang="en-GB" sz="2000" dirty="0">
                <a:latin typeface="Times New Roman" panose="02020603050405020304" pitchFamily="18" charset="0"/>
                <a:cs typeface="Times New Roman" panose="02020603050405020304" pitchFamily="18" charset="0"/>
              </a:rPr>
              <a:t>The probability that Y = 1 on any single trial of the base experiment is given by some constant p, independent of the outcome of any other experiment. The probability that Y= 0 is therefore (1 - p). Typically, p is not known in advance, and the problem is to estimate it.</a:t>
            </a:r>
          </a:p>
          <a:p>
            <a:pPr marL="717550" lvl="1" indent="-260350" algn="just">
              <a:buFont typeface="+mj-lt"/>
              <a:buAutoNum type="arabicPeriod"/>
            </a:pPr>
            <a:r>
              <a:rPr lang="en-GB" sz="2000" dirty="0">
                <a:latin typeface="Times New Roman" panose="02020603050405020304" pitchFamily="18" charset="0"/>
                <a:cs typeface="Times New Roman" panose="02020603050405020304" pitchFamily="18" charset="0"/>
              </a:rPr>
              <a:t> A series of n independent trials of the underlying experiment is performed (e.g., n independent coin tosses), producing the sequence of independent, identically distributed random variables Y1, Y2, . . . , Yn. Let R denote the number of trials for which Yi = 1 in this series of n experiments</a:t>
            </a:r>
          </a:p>
          <a:p>
            <a:pPr marL="717550" lvl="1" indent="-260350" algn="just">
              <a:buFont typeface="+mj-lt"/>
              <a:buAutoNum type="arabicPeriod"/>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705161-EB47-4D75-B77E-2A421428FF0E}"/>
              </a:ext>
            </a:extLst>
          </p:cNvPr>
          <p:cNvPicPr>
            <a:picLocks noChangeAspect="1"/>
          </p:cNvPicPr>
          <p:nvPr/>
        </p:nvPicPr>
        <p:blipFill>
          <a:blip r:embed="rId2"/>
          <a:stretch>
            <a:fillRect/>
          </a:stretch>
        </p:blipFill>
        <p:spPr>
          <a:xfrm>
            <a:off x="4629989" y="5083042"/>
            <a:ext cx="1484768" cy="959667"/>
          </a:xfrm>
          <a:prstGeom prst="rect">
            <a:avLst/>
          </a:prstGeom>
        </p:spPr>
      </p:pic>
    </p:spTree>
    <p:extLst>
      <p:ext uri="{BB962C8B-B14F-4D97-AF65-F5344CB8AC3E}">
        <p14:creationId xmlns:p14="http://schemas.microsoft.com/office/powerpoint/2010/main" val="50899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68E1B-40E3-447C-8239-274D064F90DF}"/>
              </a:ext>
            </a:extLst>
          </p:cNvPr>
          <p:cNvSpPr>
            <a:spLocks noGrp="1"/>
          </p:cNvSpPr>
          <p:nvPr>
            <p:ph idx="1"/>
          </p:nvPr>
        </p:nvSpPr>
        <p:spPr/>
        <p:txBody>
          <a:bodyPr/>
          <a:lstStyle/>
          <a:p>
            <a:pPr marL="801688" lvl="1" indent="-344488">
              <a:buNone/>
            </a:pPr>
            <a:r>
              <a:rPr lang="en-GB" dirty="0"/>
              <a:t>4. The probability that the random variable R will take on a specific value r (e.g., the probability of observing exactly r heads) is given by the Binomial distribution</a:t>
            </a:r>
          </a:p>
          <a:p>
            <a:pPr marL="801688" lvl="1" indent="-344488">
              <a:buNone/>
            </a:pPr>
            <a:endParaRPr lang="en-GB" dirty="0"/>
          </a:p>
          <a:p>
            <a:pPr marL="801688" lvl="1" indent="-344488">
              <a:buNone/>
            </a:pPr>
            <a:endParaRPr lang="en-GB" dirty="0"/>
          </a:p>
          <a:p>
            <a:pPr marL="801688" lvl="1" indent="-344488">
              <a:buNone/>
            </a:pPr>
            <a:endParaRPr lang="en-GB" dirty="0"/>
          </a:p>
          <a:p>
            <a:pPr marL="801688" lvl="1" indent="-344488">
              <a:buNone/>
            </a:pPr>
            <a:endParaRPr lang="en-IN" dirty="0"/>
          </a:p>
        </p:txBody>
      </p:sp>
      <p:pic>
        <p:nvPicPr>
          <p:cNvPr id="5" name="Picture 4">
            <a:extLst>
              <a:ext uri="{FF2B5EF4-FFF2-40B4-BE49-F238E27FC236}">
                <a16:creationId xmlns:a16="http://schemas.microsoft.com/office/drawing/2014/main" id="{768484AD-3973-42F7-B994-AF042C159F58}"/>
              </a:ext>
            </a:extLst>
          </p:cNvPr>
          <p:cNvPicPr>
            <a:picLocks noChangeAspect="1"/>
          </p:cNvPicPr>
          <p:nvPr/>
        </p:nvPicPr>
        <p:blipFill>
          <a:blip r:embed="rId2"/>
          <a:stretch>
            <a:fillRect/>
          </a:stretch>
        </p:blipFill>
        <p:spPr>
          <a:xfrm>
            <a:off x="3923168" y="2971800"/>
            <a:ext cx="4345663" cy="914400"/>
          </a:xfrm>
          <a:prstGeom prst="rect">
            <a:avLst/>
          </a:prstGeom>
        </p:spPr>
      </p:pic>
    </p:spTree>
    <p:extLst>
      <p:ext uri="{BB962C8B-B14F-4D97-AF65-F5344CB8AC3E}">
        <p14:creationId xmlns:p14="http://schemas.microsoft.com/office/powerpoint/2010/main" val="139758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2E99A-0D25-4ACC-945B-D565F76C7F97}"/>
              </a:ext>
            </a:extLst>
          </p:cNvPr>
          <p:cNvSpPr>
            <a:spLocks noGrp="1"/>
          </p:cNvSpPr>
          <p:nvPr>
            <p:ph idx="1"/>
          </p:nvPr>
        </p:nvSpPr>
        <p:spPr/>
        <p:txBody>
          <a:bodyPr/>
          <a:lstStyle/>
          <a:p>
            <a:pPr algn="just"/>
            <a:r>
              <a:rPr lang="en-GB" dirty="0"/>
              <a:t>Mean, Variance and Standard Deviation</a:t>
            </a:r>
          </a:p>
          <a:p>
            <a:pPr lvl="1" algn="just"/>
            <a:r>
              <a:rPr lang="en-GB" dirty="0"/>
              <a:t>Two properties of a random variable that are often of interest are its expected value (also called its mean value) and its variance. </a:t>
            </a:r>
          </a:p>
          <a:p>
            <a:pPr lvl="1" algn="just"/>
            <a:r>
              <a:rPr lang="en-GB" dirty="0"/>
              <a:t>The expected value is the average of the values taken on by repeatedly sampling the random variable</a:t>
            </a:r>
          </a:p>
          <a:p>
            <a:pPr lvl="1" algn="just"/>
            <a:r>
              <a:rPr lang="en-GB" dirty="0"/>
              <a:t>Definition: Consider a random variable Y that takes on the possible values y1, . . . </a:t>
            </a:r>
            <a:r>
              <a:rPr lang="en-GB" dirty="0" err="1"/>
              <a:t>yn</a:t>
            </a:r>
            <a:r>
              <a:rPr lang="en-GB" dirty="0"/>
              <a:t>. The expected value (Mean) of Y, E[Y], is</a:t>
            </a:r>
          </a:p>
          <a:p>
            <a:pPr lvl="2" algn="just"/>
            <a:endParaRPr lang="en-GB" dirty="0"/>
          </a:p>
          <a:p>
            <a:pPr lvl="1" algn="just"/>
            <a:endParaRPr lang="en-IN" dirty="0"/>
          </a:p>
        </p:txBody>
      </p:sp>
      <p:pic>
        <p:nvPicPr>
          <p:cNvPr id="5" name="Picture 4">
            <a:extLst>
              <a:ext uri="{FF2B5EF4-FFF2-40B4-BE49-F238E27FC236}">
                <a16:creationId xmlns:a16="http://schemas.microsoft.com/office/drawing/2014/main" id="{57B99C69-2A24-4ED9-B151-1DEB2E1262B5}"/>
              </a:ext>
            </a:extLst>
          </p:cNvPr>
          <p:cNvPicPr>
            <a:picLocks noChangeAspect="1"/>
          </p:cNvPicPr>
          <p:nvPr/>
        </p:nvPicPr>
        <p:blipFill>
          <a:blip r:embed="rId2"/>
          <a:stretch>
            <a:fillRect/>
          </a:stretch>
        </p:blipFill>
        <p:spPr>
          <a:xfrm>
            <a:off x="4199369" y="4652959"/>
            <a:ext cx="2752253" cy="787651"/>
          </a:xfrm>
          <a:prstGeom prst="rect">
            <a:avLst/>
          </a:prstGeom>
        </p:spPr>
      </p:pic>
    </p:spTree>
    <p:extLst>
      <p:ext uri="{BB962C8B-B14F-4D97-AF65-F5344CB8AC3E}">
        <p14:creationId xmlns:p14="http://schemas.microsoft.com/office/powerpoint/2010/main" val="2584252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93849-9EF1-4471-8A09-505BB97BD98E}"/>
              </a:ext>
            </a:extLst>
          </p:cNvPr>
          <p:cNvSpPr>
            <a:spLocks noGrp="1"/>
          </p:cNvSpPr>
          <p:nvPr>
            <p:ph idx="1"/>
          </p:nvPr>
        </p:nvSpPr>
        <p:spPr/>
        <p:txBody>
          <a:bodyPr/>
          <a:lstStyle/>
          <a:p>
            <a:pPr lvl="1"/>
            <a:r>
              <a:rPr lang="en-GB" dirty="0"/>
              <a:t>The Variance captures how far the random variable is expected to vary from its mean value.</a:t>
            </a:r>
          </a:p>
          <a:p>
            <a:pPr lvl="1"/>
            <a:r>
              <a:rPr lang="en-GB" dirty="0"/>
              <a:t>Definition: The variance of a random variable Y, Var[Y], is</a:t>
            </a:r>
          </a:p>
          <a:p>
            <a:pPr lvl="1"/>
            <a:endParaRPr lang="en-GB" dirty="0"/>
          </a:p>
          <a:p>
            <a:pPr lvl="1"/>
            <a:endParaRPr lang="en-GB" dirty="0"/>
          </a:p>
          <a:p>
            <a:pPr lvl="1"/>
            <a:r>
              <a:rPr lang="en-GB" dirty="0"/>
              <a:t>The variance describes the expected squared error in using a single observation of Y to estimate its mean E[Y].</a:t>
            </a:r>
          </a:p>
          <a:p>
            <a:pPr lvl="1"/>
            <a:r>
              <a:rPr lang="en-GB" dirty="0"/>
              <a:t>The square root of the variance is called the standard deviation of Y, denoted </a:t>
            </a:r>
            <a:r>
              <a:rPr lang="en-GB" dirty="0" err="1"/>
              <a:t>σy</a:t>
            </a:r>
            <a:endParaRPr lang="en-GB" dirty="0"/>
          </a:p>
          <a:p>
            <a:pPr lvl="1"/>
            <a:r>
              <a:rPr lang="en-GB" dirty="0"/>
              <a:t>Definition: The standard deviation of a random variable Y, </a:t>
            </a:r>
            <a:r>
              <a:rPr lang="en-GB" dirty="0" err="1"/>
              <a:t>σy</a:t>
            </a:r>
            <a:r>
              <a:rPr lang="en-GB" dirty="0"/>
              <a:t>, is</a:t>
            </a:r>
          </a:p>
          <a:p>
            <a:pPr lvl="1"/>
            <a:endParaRPr lang="en-GB" dirty="0"/>
          </a:p>
          <a:p>
            <a:pPr lvl="1"/>
            <a:endParaRPr lang="en-GB" dirty="0"/>
          </a:p>
          <a:p>
            <a:pPr lvl="1"/>
            <a:endParaRPr lang="en-GB" dirty="0"/>
          </a:p>
          <a:p>
            <a:pPr lvl="2"/>
            <a:endParaRPr lang="en-IN" dirty="0"/>
          </a:p>
        </p:txBody>
      </p:sp>
      <p:pic>
        <p:nvPicPr>
          <p:cNvPr id="5" name="Picture 4">
            <a:extLst>
              <a:ext uri="{FF2B5EF4-FFF2-40B4-BE49-F238E27FC236}">
                <a16:creationId xmlns:a16="http://schemas.microsoft.com/office/drawing/2014/main" id="{45186CC4-BCB1-4FB8-A246-DF7986D964EB}"/>
              </a:ext>
            </a:extLst>
          </p:cNvPr>
          <p:cNvPicPr>
            <a:picLocks noChangeAspect="1"/>
          </p:cNvPicPr>
          <p:nvPr/>
        </p:nvPicPr>
        <p:blipFill>
          <a:blip r:embed="rId2"/>
          <a:stretch>
            <a:fillRect/>
          </a:stretch>
        </p:blipFill>
        <p:spPr>
          <a:xfrm>
            <a:off x="4209396" y="3072014"/>
            <a:ext cx="2788467" cy="488887"/>
          </a:xfrm>
          <a:prstGeom prst="rect">
            <a:avLst/>
          </a:prstGeom>
        </p:spPr>
      </p:pic>
      <p:pic>
        <p:nvPicPr>
          <p:cNvPr id="7" name="Picture 6">
            <a:extLst>
              <a:ext uri="{FF2B5EF4-FFF2-40B4-BE49-F238E27FC236}">
                <a16:creationId xmlns:a16="http://schemas.microsoft.com/office/drawing/2014/main" id="{64FD303A-09E9-4650-A393-65ECC610FFF2}"/>
              </a:ext>
            </a:extLst>
          </p:cNvPr>
          <p:cNvPicPr>
            <a:picLocks noChangeAspect="1"/>
          </p:cNvPicPr>
          <p:nvPr/>
        </p:nvPicPr>
        <p:blipFill>
          <a:blip r:embed="rId3"/>
          <a:stretch>
            <a:fillRect/>
          </a:stretch>
        </p:blipFill>
        <p:spPr>
          <a:xfrm>
            <a:off x="4209395" y="5660050"/>
            <a:ext cx="2788467" cy="651850"/>
          </a:xfrm>
          <a:prstGeom prst="rect">
            <a:avLst/>
          </a:prstGeom>
        </p:spPr>
      </p:pic>
    </p:spTree>
    <p:extLst>
      <p:ext uri="{BB962C8B-B14F-4D97-AF65-F5344CB8AC3E}">
        <p14:creationId xmlns:p14="http://schemas.microsoft.com/office/powerpoint/2010/main" val="3087088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FA8C7-C502-475A-BD0B-AD547E923862}"/>
              </a:ext>
            </a:extLst>
          </p:cNvPr>
          <p:cNvSpPr>
            <a:spLocks noGrp="1"/>
          </p:cNvSpPr>
          <p:nvPr>
            <p:ph idx="1"/>
          </p:nvPr>
        </p:nvSpPr>
        <p:spPr/>
        <p:txBody>
          <a:bodyPr/>
          <a:lstStyle/>
          <a:p>
            <a:pPr lvl="1"/>
            <a:r>
              <a:rPr lang="en-GB" dirty="0"/>
              <a:t>In case the random variable Y is governed by a Binomial distribution, then the Mean, Variance and standard deviation are given by</a:t>
            </a:r>
          </a:p>
          <a:p>
            <a:pPr lvl="1"/>
            <a:endParaRPr lang="en-IN" dirty="0"/>
          </a:p>
        </p:txBody>
      </p:sp>
      <p:pic>
        <p:nvPicPr>
          <p:cNvPr id="5" name="Picture 4">
            <a:extLst>
              <a:ext uri="{FF2B5EF4-FFF2-40B4-BE49-F238E27FC236}">
                <a16:creationId xmlns:a16="http://schemas.microsoft.com/office/drawing/2014/main" id="{EEE130C7-4E69-4AAD-8B5D-5BA899B6783E}"/>
              </a:ext>
            </a:extLst>
          </p:cNvPr>
          <p:cNvPicPr>
            <a:picLocks noChangeAspect="1"/>
          </p:cNvPicPr>
          <p:nvPr/>
        </p:nvPicPr>
        <p:blipFill>
          <a:blip r:embed="rId2"/>
          <a:stretch>
            <a:fillRect/>
          </a:stretch>
        </p:blipFill>
        <p:spPr>
          <a:xfrm>
            <a:off x="3452805" y="2860557"/>
            <a:ext cx="4526733" cy="2281473"/>
          </a:xfrm>
          <a:prstGeom prst="rect">
            <a:avLst/>
          </a:prstGeom>
        </p:spPr>
      </p:pic>
    </p:spTree>
    <p:extLst>
      <p:ext uri="{BB962C8B-B14F-4D97-AF65-F5344CB8AC3E}">
        <p14:creationId xmlns:p14="http://schemas.microsoft.com/office/powerpoint/2010/main" val="66452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134A-8C66-4595-879B-AA33DA3FC896}"/>
              </a:ext>
            </a:extLst>
          </p:cNvPr>
          <p:cNvSpPr>
            <a:spLocks noGrp="1"/>
          </p:cNvSpPr>
          <p:nvPr>
            <p:ph type="title"/>
          </p:nvPr>
        </p:nvSpPr>
        <p:spPr/>
        <p:txBody>
          <a:bodyPr/>
          <a:lstStyle/>
          <a:p>
            <a:r>
              <a:rPr lang="en-GB" dirty="0"/>
              <a:t>Motivation of Evaluating Hypothesis</a:t>
            </a:r>
            <a:endParaRPr lang="en-IN" dirty="0"/>
          </a:p>
        </p:txBody>
      </p:sp>
      <p:sp>
        <p:nvSpPr>
          <p:cNvPr id="3" name="Content Placeholder 2">
            <a:extLst>
              <a:ext uri="{FF2B5EF4-FFF2-40B4-BE49-F238E27FC236}">
                <a16:creationId xmlns:a16="http://schemas.microsoft.com/office/drawing/2014/main" id="{2988EA10-8230-4096-AD65-17BAF7C5C48D}"/>
              </a:ext>
            </a:extLst>
          </p:cNvPr>
          <p:cNvSpPr>
            <a:spLocks noGrp="1"/>
          </p:cNvSpPr>
          <p:nvPr>
            <p:ph idx="1"/>
          </p:nvPr>
        </p:nvSpPr>
        <p:spPr/>
        <p:txBody>
          <a:bodyPr>
            <a:normAutofit lnSpcReduction="10000"/>
          </a:bodyPr>
          <a:lstStyle/>
          <a:p>
            <a:pPr algn="just"/>
            <a:r>
              <a:rPr lang="en-GB" dirty="0"/>
              <a:t>It is  important to evaluate the performance of learned hypotheses as precisely as possible. </a:t>
            </a:r>
          </a:p>
          <a:p>
            <a:pPr algn="just"/>
            <a:r>
              <a:rPr lang="en-GB" dirty="0"/>
              <a:t>One reason is simply to understand whether to use the hypothesis.</a:t>
            </a:r>
          </a:p>
          <a:p>
            <a:pPr lvl="1" algn="just"/>
            <a:r>
              <a:rPr lang="en-GB" dirty="0"/>
              <a:t>For instance, when learning from a limited-size database indicating the effectiveness of different medical treatments, it is important to understand as precisely as possible the accuracy of the learned hypotheses.</a:t>
            </a:r>
          </a:p>
          <a:p>
            <a:pPr algn="just"/>
            <a:r>
              <a:rPr lang="en-GB" dirty="0"/>
              <a:t> A second reason is that evaluating hypotheses is an integral component of many learning methods.</a:t>
            </a:r>
          </a:p>
          <a:p>
            <a:pPr lvl="1" algn="just"/>
            <a:r>
              <a:rPr lang="en-GB" dirty="0"/>
              <a:t>For example, in post-pruning decision trees to avoid overfitting, we must evaluate the impact of possible pruning steps on the accuracy of the resulting decision tree.</a:t>
            </a:r>
          </a:p>
          <a:p>
            <a:pPr lvl="1" algn="just"/>
            <a:endParaRPr lang="en-IN" dirty="0"/>
          </a:p>
        </p:txBody>
      </p:sp>
    </p:spTree>
    <p:extLst>
      <p:ext uri="{BB962C8B-B14F-4D97-AF65-F5344CB8AC3E}">
        <p14:creationId xmlns:p14="http://schemas.microsoft.com/office/powerpoint/2010/main" val="194234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EDA0D-11AF-4A44-8384-02F889D3B54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Estimators, Bias, and Variance</a:t>
            </a:r>
          </a:p>
          <a:p>
            <a:pPr lvl="1"/>
            <a:r>
              <a:rPr lang="en-GB" dirty="0">
                <a:latin typeface="Times New Roman" panose="02020603050405020304" pitchFamily="18" charset="0"/>
                <a:cs typeface="Times New Roman" panose="02020603050405020304" pitchFamily="18" charset="0"/>
              </a:rPr>
              <a:t>Let us describe errors(h) and errorD(h) using the terms  defining the Binomial distribution. We then have</a:t>
            </a:r>
          </a:p>
          <a:p>
            <a:pPr lvl="1"/>
            <a:endParaRPr lang="en-GB" dirty="0">
              <a:latin typeface="Times New Roman" panose="02020603050405020304" pitchFamily="18" charset="0"/>
              <a:cs typeface="Times New Roman" panose="02020603050405020304" pitchFamily="18" charset="0"/>
            </a:endParaRPr>
          </a:p>
          <a:p>
            <a:pPr lvl="1"/>
            <a:endParaRPr lang="en-GB" dirty="0">
              <a:latin typeface="Times New Roman" panose="02020603050405020304" pitchFamily="18" charset="0"/>
              <a:cs typeface="Times New Roman" panose="02020603050405020304" pitchFamily="18" charset="0"/>
            </a:endParaRPr>
          </a:p>
          <a:p>
            <a:pPr lvl="1"/>
            <a:endParaRPr lang="en-GB"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Where,</a:t>
            </a:r>
          </a:p>
          <a:p>
            <a:pPr lvl="2"/>
            <a:r>
              <a:rPr lang="en-GB" dirty="0">
                <a:latin typeface="Times New Roman" panose="02020603050405020304" pitchFamily="18" charset="0"/>
                <a:cs typeface="Times New Roman" panose="02020603050405020304" pitchFamily="18" charset="0"/>
              </a:rPr>
              <a:t>n is the number of instances in the sample S,</a:t>
            </a:r>
          </a:p>
          <a:p>
            <a:pPr lvl="2"/>
            <a:r>
              <a:rPr lang="en-GB" dirty="0">
                <a:latin typeface="Times New Roman" panose="02020603050405020304" pitchFamily="18" charset="0"/>
                <a:cs typeface="Times New Roman" panose="02020603050405020304" pitchFamily="18" charset="0"/>
              </a:rPr>
              <a:t>r is the number of instances from S misclassified by h</a:t>
            </a:r>
          </a:p>
          <a:p>
            <a:pPr lvl="2"/>
            <a:r>
              <a:rPr lang="en-GB" dirty="0">
                <a:latin typeface="Times New Roman" panose="02020603050405020304" pitchFamily="18" charset="0"/>
                <a:cs typeface="Times New Roman" panose="02020603050405020304" pitchFamily="18" charset="0"/>
              </a:rPr>
              <a:t>p is the probability of misclassifying a single instance drawn from D</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FB9C32-DE4B-48E7-ADB6-6BE08E8E356E}"/>
              </a:ext>
            </a:extLst>
          </p:cNvPr>
          <p:cNvPicPr>
            <a:picLocks noChangeAspect="1"/>
          </p:cNvPicPr>
          <p:nvPr/>
        </p:nvPicPr>
        <p:blipFill>
          <a:blip r:embed="rId2"/>
          <a:stretch>
            <a:fillRect/>
          </a:stretch>
        </p:blipFill>
        <p:spPr>
          <a:xfrm>
            <a:off x="4438798" y="2926532"/>
            <a:ext cx="2245259" cy="1004935"/>
          </a:xfrm>
          <a:prstGeom prst="rect">
            <a:avLst/>
          </a:prstGeom>
        </p:spPr>
      </p:pic>
    </p:spTree>
    <p:extLst>
      <p:ext uri="{BB962C8B-B14F-4D97-AF65-F5344CB8AC3E}">
        <p14:creationId xmlns:p14="http://schemas.microsoft.com/office/powerpoint/2010/main" val="3025136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7DACE-D8BE-49CE-BAF6-44ADDAB6A168}"/>
              </a:ext>
            </a:extLst>
          </p:cNvPr>
          <p:cNvSpPr>
            <a:spLocks noGrp="1"/>
          </p:cNvSpPr>
          <p:nvPr>
            <p:ph idx="1"/>
          </p:nvPr>
        </p:nvSpPr>
        <p:spPr/>
        <p:txBody>
          <a:bodyPr/>
          <a:lstStyle/>
          <a:p>
            <a:pPr lvl="1" algn="just"/>
            <a:r>
              <a:rPr lang="en-GB" dirty="0"/>
              <a:t>Estimator:</a:t>
            </a:r>
          </a:p>
          <a:p>
            <a:pPr lvl="2" algn="just"/>
            <a:r>
              <a:rPr lang="en-GB" dirty="0"/>
              <a:t>error</a:t>
            </a:r>
            <a:r>
              <a:rPr lang="en-GB" baseline="-25000" dirty="0"/>
              <a:t>s</a:t>
            </a:r>
            <a:r>
              <a:rPr lang="en-GB" dirty="0"/>
              <a:t>(h) an estimator for the true error error</a:t>
            </a:r>
            <a:r>
              <a:rPr lang="en-GB" baseline="-25000" dirty="0"/>
              <a:t>D</a:t>
            </a:r>
            <a:r>
              <a:rPr lang="en-GB" dirty="0"/>
              <a:t>(h): An estimator is any random variable used  to estimate some parameter of the underlying population from which the sample is drawn</a:t>
            </a:r>
          </a:p>
          <a:p>
            <a:pPr lvl="1" algn="just"/>
            <a:r>
              <a:rPr lang="en-GB" dirty="0"/>
              <a:t>Estimation bias: is the difference between the expected value of the   estimator and the true value of the parameter.</a:t>
            </a:r>
          </a:p>
          <a:p>
            <a:pPr lvl="1" algn="just"/>
            <a:r>
              <a:rPr lang="en-GB" dirty="0"/>
              <a:t>Definition: The estimation bias of an estimator Y for an arbitrary parameter p is</a:t>
            </a:r>
          </a:p>
          <a:p>
            <a:pPr algn="just"/>
            <a:endParaRPr lang="en-IN" dirty="0"/>
          </a:p>
        </p:txBody>
      </p:sp>
      <p:pic>
        <p:nvPicPr>
          <p:cNvPr id="5" name="Picture 4">
            <a:extLst>
              <a:ext uri="{FF2B5EF4-FFF2-40B4-BE49-F238E27FC236}">
                <a16:creationId xmlns:a16="http://schemas.microsoft.com/office/drawing/2014/main" id="{E1A55A7A-747A-4C53-A5B8-0AE4CB562020}"/>
              </a:ext>
            </a:extLst>
          </p:cNvPr>
          <p:cNvPicPr>
            <a:picLocks noChangeAspect="1"/>
          </p:cNvPicPr>
          <p:nvPr/>
        </p:nvPicPr>
        <p:blipFill>
          <a:blip r:embed="rId2"/>
          <a:stretch>
            <a:fillRect/>
          </a:stretch>
        </p:blipFill>
        <p:spPr>
          <a:xfrm>
            <a:off x="4989806" y="4543481"/>
            <a:ext cx="1593410" cy="697117"/>
          </a:xfrm>
          <a:prstGeom prst="rect">
            <a:avLst/>
          </a:prstGeom>
        </p:spPr>
      </p:pic>
    </p:spTree>
    <p:extLst>
      <p:ext uri="{BB962C8B-B14F-4D97-AF65-F5344CB8AC3E}">
        <p14:creationId xmlns:p14="http://schemas.microsoft.com/office/powerpoint/2010/main" val="39028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F4CC1-CC8E-4211-B5B3-B3C1D7D3F638}"/>
              </a:ext>
            </a:extLst>
          </p:cNvPr>
          <p:cNvSpPr>
            <a:spLocks noGrp="1"/>
          </p:cNvSpPr>
          <p:nvPr>
            <p:ph idx="1"/>
          </p:nvPr>
        </p:nvSpPr>
        <p:spPr/>
        <p:txBody>
          <a:bodyPr>
            <a:normAutofit fontScale="92500" lnSpcReduction="10000"/>
          </a:bodyPr>
          <a:lstStyle/>
          <a:p>
            <a:pPr algn="just"/>
            <a:r>
              <a:rPr lang="en-GB" dirty="0"/>
              <a:t>Estimating the accuracy of a hypothesis is relatively straightforward when data is plentiful. However, when we must learn a hypothesis and estimate its future accuracy given only a limited set of data, two key difficulties arise: </a:t>
            </a:r>
          </a:p>
          <a:p>
            <a:pPr algn="just"/>
            <a:r>
              <a:rPr lang="en-GB" b="1" dirty="0"/>
              <a:t>Bias in the estimate</a:t>
            </a:r>
            <a:r>
              <a:rPr lang="en-GB" dirty="0"/>
              <a:t>. The observed accuracy of the learned hypothesis over the training examples is often a poor estimator of its accuracy over future examples. Because the learned hypothesis was derived from these examples, they will typically provide an optimistically biased estimate of hypothesis accuracy over future examples. To obtain an unbiased estimate of future accuracy, we typically test the hypothesis on some set of test examples chosen independently of the training examples and the hypothesis</a:t>
            </a:r>
          </a:p>
          <a:p>
            <a:pPr algn="just"/>
            <a:endParaRPr lang="en-IN" dirty="0"/>
          </a:p>
        </p:txBody>
      </p:sp>
    </p:spTree>
    <p:extLst>
      <p:ext uri="{BB962C8B-B14F-4D97-AF65-F5344CB8AC3E}">
        <p14:creationId xmlns:p14="http://schemas.microsoft.com/office/powerpoint/2010/main" val="312405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DD390-5892-4FC4-98CC-334CA4B06E6A}"/>
              </a:ext>
            </a:extLst>
          </p:cNvPr>
          <p:cNvSpPr>
            <a:spLocks noGrp="1"/>
          </p:cNvSpPr>
          <p:nvPr>
            <p:ph idx="1"/>
          </p:nvPr>
        </p:nvSpPr>
        <p:spPr/>
        <p:txBody>
          <a:bodyPr/>
          <a:lstStyle/>
          <a:p>
            <a:pPr algn="just"/>
            <a:r>
              <a:rPr lang="en-GB" b="1" dirty="0"/>
              <a:t>Variance in the estimate: E</a:t>
            </a:r>
            <a:r>
              <a:rPr lang="en-GB" dirty="0"/>
              <a:t>ven if the hypothesis accuracy is measured over an unbiased set of test examples independent of the training examples, the measured accuracy can still vary from the true accuracy, depending on the makeup of the particular set of test examples. The smaller the set of test examples, the greater the expected variance</a:t>
            </a:r>
            <a:endParaRPr lang="en-IN" dirty="0"/>
          </a:p>
        </p:txBody>
      </p:sp>
    </p:spTree>
    <p:extLst>
      <p:ext uri="{BB962C8B-B14F-4D97-AF65-F5344CB8AC3E}">
        <p14:creationId xmlns:p14="http://schemas.microsoft.com/office/powerpoint/2010/main" val="113210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A10E-C454-4F0D-A9BE-91D5E74DE663}"/>
              </a:ext>
            </a:extLst>
          </p:cNvPr>
          <p:cNvSpPr>
            <a:spLocks noGrp="1"/>
          </p:cNvSpPr>
          <p:nvPr>
            <p:ph type="title"/>
          </p:nvPr>
        </p:nvSpPr>
        <p:spPr/>
        <p:txBody>
          <a:bodyPr/>
          <a:lstStyle/>
          <a:p>
            <a:r>
              <a:rPr lang="en-GB" dirty="0"/>
              <a:t>Estimating Hypothesis Accuracy</a:t>
            </a:r>
            <a:endParaRPr lang="en-IN" dirty="0"/>
          </a:p>
        </p:txBody>
      </p:sp>
      <p:sp>
        <p:nvSpPr>
          <p:cNvPr id="3" name="Content Placeholder 2">
            <a:extLst>
              <a:ext uri="{FF2B5EF4-FFF2-40B4-BE49-F238E27FC236}">
                <a16:creationId xmlns:a16="http://schemas.microsoft.com/office/drawing/2014/main" id="{E468825B-51F8-4B4E-92E4-433E4644C0A7}"/>
              </a:ext>
            </a:extLst>
          </p:cNvPr>
          <p:cNvSpPr>
            <a:spLocks noGrp="1"/>
          </p:cNvSpPr>
          <p:nvPr>
            <p:ph idx="1"/>
          </p:nvPr>
        </p:nvSpPr>
        <p:spPr/>
        <p:txBody>
          <a:bodyPr>
            <a:normAutofit fontScale="92500" lnSpcReduction="20000"/>
          </a:bodyPr>
          <a:lstStyle/>
          <a:p>
            <a:pPr algn="just"/>
            <a:r>
              <a:rPr lang="en-GB" dirty="0"/>
              <a:t>When evaluating a learning hypothesis involves estimating the accuracy with which it will classify future instances.</a:t>
            </a:r>
          </a:p>
          <a:p>
            <a:pPr lvl="1" algn="just"/>
            <a:r>
              <a:rPr lang="en-GB" dirty="0"/>
              <a:t>Also would like to know the probable error in this accuracy estimate</a:t>
            </a:r>
          </a:p>
          <a:p>
            <a:pPr algn="just"/>
            <a:r>
              <a:rPr lang="en-GB" dirty="0"/>
              <a:t>There is some space of instances X over which various target functions may be defined.</a:t>
            </a:r>
          </a:p>
          <a:p>
            <a:pPr algn="just"/>
            <a:r>
              <a:rPr lang="en-GB" dirty="0"/>
              <a:t>Different instances will have different frequencies.</a:t>
            </a:r>
          </a:p>
          <a:p>
            <a:pPr algn="just"/>
            <a:r>
              <a:rPr lang="en-GB" dirty="0"/>
              <a:t>Based on the frequency, each instance in X will have some unknown probability</a:t>
            </a:r>
          </a:p>
          <a:p>
            <a:pPr algn="just"/>
            <a:r>
              <a:rPr lang="en-GB" dirty="0"/>
              <a:t>Trainer will teach the machine about the training examples of target function.</a:t>
            </a:r>
          </a:p>
          <a:p>
            <a:pPr algn="just"/>
            <a:r>
              <a:rPr lang="en-GB" dirty="0"/>
              <a:t>Send a particular instance xi along with target function f(x)</a:t>
            </a:r>
          </a:p>
          <a:p>
            <a:pPr lvl="1" algn="just"/>
            <a:r>
              <a:rPr lang="en-GB" dirty="0"/>
              <a:t>Target Function f:x-&gt;{0,1}</a:t>
            </a:r>
            <a:endParaRPr lang="en-IN" dirty="0"/>
          </a:p>
        </p:txBody>
      </p:sp>
    </p:spTree>
    <p:extLst>
      <p:ext uri="{BB962C8B-B14F-4D97-AF65-F5344CB8AC3E}">
        <p14:creationId xmlns:p14="http://schemas.microsoft.com/office/powerpoint/2010/main" val="337025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3299F-50E5-4F9C-A9DF-54C59607873D}"/>
              </a:ext>
            </a:extLst>
          </p:cNvPr>
          <p:cNvSpPr>
            <a:spLocks noGrp="1"/>
          </p:cNvSpPr>
          <p:nvPr>
            <p:ph idx="1"/>
          </p:nvPr>
        </p:nvSpPr>
        <p:spPr/>
        <p:txBody>
          <a:bodyPr/>
          <a:lstStyle/>
          <a:p>
            <a:r>
              <a:rPr lang="en-GB" dirty="0"/>
              <a:t>Classifies each instance into different  categories based on requirement.</a:t>
            </a:r>
          </a:p>
          <a:p>
            <a:r>
              <a:rPr lang="en-GB" dirty="0"/>
              <a:t>Now, after classification what is the probable error in </a:t>
            </a:r>
            <a:r>
              <a:rPr lang="en-GB"/>
              <a:t>the estimation  </a:t>
            </a:r>
            <a:r>
              <a:rPr lang="en-GB" dirty="0"/>
              <a:t>we made error of 2 types:	</a:t>
            </a:r>
          </a:p>
          <a:p>
            <a:pPr lvl="1"/>
            <a:r>
              <a:rPr lang="en-GB" dirty="0"/>
              <a:t>Sample error</a:t>
            </a:r>
          </a:p>
          <a:p>
            <a:pPr lvl="1"/>
            <a:r>
              <a:rPr lang="en-GB" dirty="0"/>
              <a:t>True Error</a:t>
            </a:r>
          </a:p>
        </p:txBody>
      </p:sp>
    </p:spTree>
    <p:extLst>
      <p:ext uri="{BB962C8B-B14F-4D97-AF65-F5344CB8AC3E}">
        <p14:creationId xmlns:p14="http://schemas.microsoft.com/office/powerpoint/2010/main" val="335702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3E8641-D8B9-477D-9CD4-8A3A65864529}"/>
              </a:ext>
            </a:extLst>
          </p:cNvPr>
          <p:cNvSpPr>
            <a:spLocks noGrp="1"/>
          </p:cNvSpPr>
          <p:nvPr>
            <p:ph idx="1"/>
          </p:nvPr>
        </p:nvSpPr>
        <p:spPr/>
        <p:txBody>
          <a:bodyPr>
            <a:normAutofit/>
          </a:bodyPr>
          <a:lstStyle/>
          <a:p>
            <a:pPr algn="just"/>
            <a:r>
              <a:rPr lang="en-GB" dirty="0"/>
              <a:t>Sample error:</a:t>
            </a:r>
          </a:p>
          <a:p>
            <a:pPr lvl="1" algn="just"/>
            <a:r>
              <a:rPr lang="en-GB" dirty="0"/>
              <a:t>The error rate of hypothesis over a sample of data</a:t>
            </a:r>
          </a:p>
          <a:p>
            <a:pPr lvl="1" algn="just"/>
            <a:r>
              <a:rPr lang="en-GB" dirty="0"/>
              <a:t>The sample error (denoted errors(h)) of hypothesis h with respect to target function f and data sample S is</a:t>
            </a:r>
          </a:p>
          <a:p>
            <a:pPr lvl="1" algn="just"/>
            <a:endParaRPr lang="en-GB" dirty="0"/>
          </a:p>
          <a:p>
            <a:pPr lvl="1" algn="just"/>
            <a:endParaRPr lang="en-GB" dirty="0"/>
          </a:p>
          <a:p>
            <a:pPr lvl="1" algn="just"/>
            <a:endParaRPr lang="en-GB" dirty="0"/>
          </a:p>
          <a:p>
            <a:pPr lvl="1" algn="just"/>
            <a:r>
              <a:rPr lang="en-GB" dirty="0"/>
              <a:t>Where n is the number of examples in S, and the quantity S(f (x), h(x)) is 1 if</a:t>
            </a:r>
          </a:p>
          <a:p>
            <a:pPr marL="457200" lvl="1" indent="0" algn="just">
              <a:buNone/>
            </a:pPr>
            <a:r>
              <a:rPr lang="en-GB" dirty="0"/>
              <a:t>   f (x) </a:t>
            </a:r>
            <a:r>
              <a:rPr lang="en-IN" b="1" i="0" dirty="0">
                <a:solidFill>
                  <a:schemeClr val="tx1">
                    <a:lumMod val="95000"/>
                    <a:lumOff val="5000"/>
                  </a:schemeClr>
                </a:solidFill>
                <a:effectLst/>
                <a:latin typeface="Google Sans"/>
              </a:rPr>
              <a:t>≠</a:t>
            </a:r>
            <a:r>
              <a:rPr lang="en-GB" dirty="0"/>
              <a:t> h(x), and 0 otherwise.</a:t>
            </a:r>
          </a:p>
          <a:p>
            <a:pPr lvl="2" algn="just"/>
            <a:endParaRPr lang="en-IN" dirty="0"/>
          </a:p>
        </p:txBody>
      </p:sp>
      <p:pic>
        <p:nvPicPr>
          <p:cNvPr id="5" name="Picture 4">
            <a:extLst>
              <a:ext uri="{FF2B5EF4-FFF2-40B4-BE49-F238E27FC236}">
                <a16:creationId xmlns:a16="http://schemas.microsoft.com/office/drawing/2014/main" id="{24030185-318C-4CDB-A214-934B435981A3}"/>
              </a:ext>
            </a:extLst>
          </p:cNvPr>
          <p:cNvPicPr>
            <a:picLocks noChangeAspect="1"/>
          </p:cNvPicPr>
          <p:nvPr/>
        </p:nvPicPr>
        <p:blipFill>
          <a:blip r:embed="rId2"/>
          <a:stretch>
            <a:fillRect/>
          </a:stretch>
        </p:blipFill>
        <p:spPr>
          <a:xfrm>
            <a:off x="3302657" y="3688949"/>
            <a:ext cx="3476531" cy="624689"/>
          </a:xfrm>
          <a:prstGeom prst="rect">
            <a:avLst/>
          </a:prstGeom>
        </p:spPr>
      </p:pic>
    </p:spTree>
    <p:extLst>
      <p:ext uri="{BB962C8B-B14F-4D97-AF65-F5344CB8AC3E}">
        <p14:creationId xmlns:p14="http://schemas.microsoft.com/office/powerpoint/2010/main" val="89925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50E5C-BDC1-4770-9C2A-DD46A1DAE1A0}"/>
              </a:ext>
            </a:extLst>
          </p:cNvPr>
          <p:cNvSpPr>
            <a:spLocks noGrp="1"/>
          </p:cNvSpPr>
          <p:nvPr>
            <p:ph idx="1"/>
          </p:nvPr>
        </p:nvSpPr>
        <p:spPr>
          <a:xfrm>
            <a:off x="838200" y="1506029"/>
            <a:ext cx="10515600" cy="3163626"/>
          </a:xfrm>
        </p:spPr>
        <p:txBody>
          <a:bodyPr/>
          <a:lstStyle/>
          <a:p>
            <a:r>
              <a:rPr lang="en-GB" dirty="0"/>
              <a:t>The true error of a hypothesis is the probability that it will misclassify a single randomly drawn instance from the distribution D.</a:t>
            </a:r>
          </a:p>
          <a:p>
            <a:r>
              <a:rPr lang="en-GB" dirty="0"/>
              <a:t>The error rate of hypothesis over the entire distribution d.</a:t>
            </a:r>
          </a:p>
          <a:p>
            <a:r>
              <a:rPr lang="en-GB" dirty="0"/>
              <a:t>The true error (denoted errorD(h)) of hypothesis h with respect to target function f and distribution D, is the probability that h will misclassify an instance drawn at random according to D.</a:t>
            </a:r>
          </a:p>
          <a:p>
            <a:pPr lvl="1"/>
            <a:endParaRPr lang="en-IN" dirty="0"/>
          </a:p>
        </p:txBody>
      </p:sp>
      <p:pic>
        <p:nvPicPr>
          <p:cNvPr id="5" name="Picture 4">
            <a:extLst>
              <a:ext uri="{FF2B5EF4-FFF2-40B4-BE49-F238E27FC236}">
                <a16:creationId xmlns:a16="http://schemas.microsoft.com/office/drawing/2014/main" id="{1E76409D-B1CB-4DA3-8550-F54280396703}"/>
              </a:ext>
            </a:extLst>
          </p:cNvPr>
          <p:cNvPicPr>
            <a:picLocks noChangeAspect="1"/>
          </p:cNvPicPr>
          <p:nvPr/>
        </p:nvPicPr>
        <p:blipFill>
          <a:blip r:embed="rId2"/>
          <a:stretch>
            <a:fillRect/>
          </a:stretch>
        </p:blipFill>
        <p:spPr>
          <a:xfrm>
            <a:off x="3638074" y="4420684"/>
            <a:ext cx="3186820" cy="497941"/>
          </a:xfrm>
          <a:prstGeom prst="rect">
            <a:avLst/>
          </a:prstGeom>
        </p:spPr>
      </p:pic>
      <p:sp>
        <p:nvSpPr>
          <p:cNvPr id="4" name="TextBox 3">
            <a:extLst>
              <a:ext uri="{FF2B5EF4-FFF2-40B4-BE49-F238E27FC236}">
                <a16:creationId xmlns:a16="http://schemas.microsoft.com/office/drawing/2014/main" id="{A00BB2EB-BB39-4E3C-BA91-6AB7A740F673}"/>
              </a:ext>
            </a:extLst>
          </p:cNvPr>
          <p:cNvSpPr txBox="1"/>
          <p:nvPr/>
        </p:nvSpPr>
        <p:spPr>
          <a:xfrm>
            <a:off x="1171852" y="958788"/>
            <a:ext cx="1571348" cy="430887"/>
          </a:xfrm>
          <a:prstGeom prst="rect">
            <a:avLst/>
          </a:prstGeom>
          <a:noFill/>
        </p:spPr>
        <p:txBody>
          <a:bodyPr wrap="square" rtlCol="0">
            <a:spAutoFit/>
          </a:bodyPr>
          <a:lstStyle/>
          <a:p>
            <a:r>
              <a:rPr lang="en-IN" sz="2200" b="1" dirty="0"/>
              <a:t>True Error</a:t>
            </a:r>
          </a:p>
        </p:txBody>
      </p:sp>
    </p:spTree>
    <p:extLst>
      <p:ext uri="{BB962C8B-B14F-4D97-AF65-F5344CB8AC3E}">
        <p14:creationId xmlns:p14="http://schemas.microsoft.com/office/powerpoint/2010/main" val="36629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858A-494F-4BCB-B37C-EB9639606838}"/>
              </a:ext>
            </a:extLst>
          </p:cNvPr>
          <p:cNvSpPr>
            <a:spLocks noGrp="1"/>
          </p:cNvSpPr>
          <p:nvPr>
            <p:ph type="title"/>
          </p:nvPr>
        </p:nvSpPr>
        <p:spPr/>
        <p:txBody>
          <a:bodyPr/>
          <a:lstStyle/>
          <a:p>
            <a:r>
              <a:rPr lang="en-IN" dirty="0"/>
              <a:t>BASICS OF SAMPLING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EABE42-0F27-48C4-B288-6BC7A7ED6BE7}"/>
                  </a:ext>
                </a:extLst>
              </p:cNvPr>
              <p:cNvSpPr>
                <a:spLocks noGrp="1"/>
              </p:cNvSpPr>
              <p:nvPr>
                <p:ph idx="1"/>
              </p:nvPr>
            </p:nvSpPr>
            <p:spPr/>
            <p:txBody>
              <a:bodyPr>
                <a:normAutofit fontScale="70000" lnSpcReduction="20000"/>
              </a:bodyPr>
              <a:lstStyle/>
              <a:p>
                <a:pPr marL="0" indent="0" algn="just">
                  <a:buNone/>
                </a:pPr>
                <a:r>
                  <a:rPr lang="en-GB" b="1" dirty="0"/>
                  <a:t>Definitions</a:t>
                </a:r>
              </a:p>
              <a:p>
                <a:pPr algn="just"/>
                <a:r>
                  <a:rPr lang="en-GB" dirty="0"/>
                  <a:t>A random variable can be viewed as the name of an experiment with a probabilistic outcome. Its value is the outcome of the experiment.</a:t>
                </a:r>
              </a:p>
              <a:p>
                <a:pPr lvl="1" algn="just"/>
                <a:r>
                  <a:rPr lang="en-GB" dirty="0"/>
                  <a:t>Ex: P(X=H)=0.5, P(X=T)=0.5</a:t>
                </a:r>
              </a:p>
              <a:p>
                <a:pPr algn="just"/>
                <a:r>
                  <a:rPr lang="en-GB" dirty="0"/>
                  <a:t>A probability distribution for a random variable Y specifies the probability </a:t>
                </a:r>
                <a:r>
                  <a:rPr lang="en-GB" dirty="0" err="1"/>
                  <a:t>Pr</a:t>
                </a:r>
                <a:r>
                  <a:rPr lang="en-GB" dirty="0"/>
                  <a:t>(Y = </a:t>
                </a:r>
                <a:r>
                  <a:rPr lang="en-GB" dirty="0" err="1"/>
                  <a:t>yi</a:t>
                </a:r>
                <a:r>
                  <a:rPr lang="en-GB" dirty="0"/>
                  <a:t>) that Y will take on the value </a:t>
                </a:r>
                <a:r>
                  <a:rPr lang="en-GB" dirty="0" err="1"/>
                  <a:t>yi</a:t>
                </a:r>
                <a:r>
                  <a:rPr lang="en-GB" dirty="0"/>
                  <a:t>, for each possible value </a:t>
                </a:r>
                <a:r>
                  <a:rPr lang="en-GB" dirty="0" err="1"/>
                  <a:t>yi</a:t>
                </a:r>
                <a:r>
                  <a:rPr lang="en-GB" dirty="0"/>
                  <a:t>.</a:t>
                </a:r>
              </a:p>
              <a:p>
                <a:pPr lvl="1" algn="just"/>
                <a:r>
                  <a:rPr lang="en-GB" b="0" i="0" dirty="0">
                    <a:solidFill>
                      <a:srgbClr val="111111"/>
                    </a:solidFill>
                    <a:effectLst/>
                    <a:latin typeface="SourceSansPro"/>
                  </a:rPr>
                  <a:t>statistical function that describes all the possible values and likelihoods that a </a:t>
                </a:r>
                <a:r>
                  <a:rPr lang="en-GB" b="0" i="0" u="sng" dirty="0">
                    <a:solidFill>
                      <a:srgbClr val="2C40D0"/>
                    </a:solidFill>
                    <a:effectLst/>
                    <a:latin typeface="SourceSansPro"/>
                  </a:rPr>
                  <a:t>random variable</a:t>
                </a:r>
                <a:r>
                  <a:rPr lang="en-GB" b="0" i="0" dirty="0">
                    <a:solidFill>
                      <a:srgbClr val="111111"/>
                    </a:solidFill>
                    <a:effectLst/>
                    <a:latin typeface="SourceSansPro"/>
                  </a:rPr>
                  <a:t> can take within a given range.</a:t>
                </a:r>
                <a:endParaRPr lang="en-GB" dirty="0"/>
              </a:p>
              <a:p>
                <a:pPr algn="just"/>
                <a:r>
                  <a:rPr lang="en-GB" dirty="0"/>
                  <a:t>The expected value, or mean, of a random variable Y is E[Y] =  </a:t>
                </a:r>
                <a14:m>
                  <m:oMath xmlns:m="http://schemas.openxmlformats.org/officeDocument/2006/math">
                    <m:nary>
                      <m:naryPr>
                        <m:chr m:val="∑"/>
                        <m:supHide m:val="on"/>
                        <m:ctrlPr>
                          <a:rPr lang="en-GB" sz="3400" i="1" smtClean="0">
                            <a:latin typeface="Cambria Math" panose="02040503050406030204" pitchFamily="18" charset="0"/>
                          </a:rPr>
                        </m:ctrlPr>
                      </m:naryPr>
                      <m:sub>
                        <m:r>
                          <a:rPr lang="en-GB" sz="3400" i="1" smtClean="0">
                            <a:latin typeface="Cambria Math" panose="02040503050406030204" pitchFamily="18" charset="0"/>
                          </a:rPr>
                          <m:t>𝑘</m:t>
                        </m:r>
                      </m:sub>
                      <m:sup/>
                      <m:e>
                        <m:r>
                          <a:rPr lang="en-GB" sz="3400" b="0" i="1" smtClean="0">
                            <a:latin typeface="Cambria Math" panose="02040503050406030204" pitchFamily="18" charset="0"/>
                          </a:rPr>
                          <m:t>𝑦</m:t>
                        </m:r>
                        <m:r>
                          <a:rPr lang="en-GB" sz="3400" b="0" i="1" baseline="-25000" smtClean="0">
                            <a:latin typeface="Cambria Math" panose="02040503050406030204" pitchFamily="18" charset="0"/>
                          </a:rPr>
                          <m:t>𝑖</m:t>
                        </m:r>
                        <m:r>
                          <a:rPr lang="en-GB" sz="3400" b="0" i="1" smtClean="0">
                            <a:latin typeface="Cambria Math" panose="02040503050406030204" pitchFamily="18" charset="0"/>
                          </a:rPr>
                          <m:t>𝑃𝑟</m:t>
                        </m:r>
                      </m:e>
                    </m:nary>
                    <m:d>
                      <m:dPr>
                        <m:ctrlPr>
                          <a:rPr lang="en-GB" sz="3400" i="1" smtClean="0">
                            <a:latin typeface="Cambria Math" panose="02040503050406030204" pitchFamily="18" charset="0"/>
                          </a:rPr>
                        </m:ctrlPr>
                      </m:dPr>
                      <m:e>
                        <m:r>
                          <a:rPr lang="en-GB" sz="3400" b="0" i="1" smtClean="0">
                            <a:latin typeface="Cambria Math" panose="02040503050406030204" pitchFamily="18" charset="0"/>
                          </a:rPr>
                          <m:t>𝑌</m:t>
                        </m:r>
                        <m:r>
                          <a:rPr lang="en-GB" sz="3400" b="0" i="1" smtClean="0">
                            <a:latin typeface="Cambria Math" panose="02040503050406030204" pitchFamily="18" charset="0"/>
                          </a:rPr>
                          <m:t>=</m:t>
                        </m:r>
                        <m:r>
                          <a:rPr lang="en-GB" sz="3400" b="0" i="1" smtClean="0">
                            <a:latin typeface="Cambria Math" panose="02040503050406030204" pitchFamily="18" charset="0"/>
                          </a:rPr>
                          <m:t>𝑦𝑖</m:t>
                        </m:r>
                      </m:e>
                    </m:d>
                  </m:oMath>
                </a14:m>
                <a:r>
                  <a:rPr lang="en-GB" dirty="0"/>
                  <a:t> .The symbol µ</a:t>
                </a:r>
                <a:r>
                  <a:rPr lang="en-GB" baseline="-25000" dirty="0"/>
                  <a:t>y </a:t>
                </a:r>
                <a:r>
                  <a:rPr lang="en-GB" dirty="0"/>
                  <a:t> is  commonly use     to represent E[Y].                           </a:t>
                </a:r>
              </a:p>
              <a:p>
                <a:pPr lvl="1" algn="just"/>
                <a:r>
                  <a:rPr lang="en-GB" b="1" i="0" dirty="0">
                    <a:solidFill>
                      <a:srgbClr val="202124"/>
                    </a:solidFill>
                    <a:effectLst/>
                    <a:latin typeface="arial" panose="020B0604020202020204" pitchFamily="34" charset="0"/>
                  </a:rPr>
                  <a:t>the weighted average of all the outcomes of that random variable based on their probabilities</a:t>
                </a:r>
                <a:endParaRPr lang="en-GB" dirty="0"/>
              </a:p>
              <a:p>
                <a:pPr algn="just"/>
                <a:r>
                  <a:rPr lang="en-GB" dirty="0"/>
                  <a:t>The variance of a random variable is Var(Y) = E[(Y - µ</a:t>
                </a:r>
                <a:r>
                  <a:rPr lang="en-GB" baseline="-25000" dirty="0"/>
                  <a:t>y </a:t>
                </a:r>
                <a:r>
                  <a:rPr lang="en-GB" dirty="0"/>
                  <a:t>)</a:t>
                </a:r>
                <a:r>
                  <a:rPr lang="en-GB" baseline="30000" dirty="0"/>
                  <a:t>2 </a:t>
                </a:r>
                <a:r>
                  <a:rPr lang="en-GB" dirty="0"/>
                  <a:t>]. The variance characterizes the width or dispersion of the distribution about its mean.</a:t>
                </a:r>
              </a:p>
              <a:p>
                <a:pPr algn="just"/>
                <a:r>
                  <a:rPr lang="en-GB" dirty="0"/>
                  <a:t>The standard deviation of Y is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Var(Y). The symbol </a:t>
                </a:r>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smtClean="0">
                            <a:latin typeface="Cambria Math" panose="02040503050406030204" pitchFamily="18" charset="0"/>
                          </a:rPr>
                          <m:t>𝜎</m:t>
                        </m:r>
                      </m:e>
                      <m:sub>
                        <m:r>
                          <a:rPr lang="en-GB" i="1" smtClean="0">
                            <a:latin typeface="Cambria Math" panose="02040503050406030204" pitchFamily="18" charset="0"/>
                          </a:rPr>
                          <m:t>𝑦</m:t>
                        </m:r>
                      </m:sub>
                    </m:sSub>
                  </m:oMath>
                </a14:m>
                <a:r>
                  <a:rPr lang="en-GB" dirty="0"/>
                  <a:t> is often used </a:t>
                </a:r>
                <a:r>
                  <a:rPr lang="en-GB" dirty="0" err="1"/>
                  <a:t>used</a:t>
                </a:r>
                <a:r>
                  <a:rPr lang="en-GB" dirty="0"/>
                  <a:t> to represent the standard deviation of Y .</a:t>
                </a:r>
              </a:p>
            </p:txBody>
          </p:sp>
        </mc:Choice>
        <mc:Fallback xmlns="">
          <p:sp>
            <p:nvSpPr>
              <p:cNvPr id="3" name="Content Placeholder 2">
                <a:extLst>
                  <a:ext uri="{FF2B5EF4-FFF2-40B4-BE49-F238E27FC236}">
                    <a16:creationId xmlns:a16="http://schemas.microsoft.com/office/drawing/2014/main" id="{3BEABE42-0F27-48C4-B288-6BC7A7ED6BE7}"/>
                  </a:ext>
                </a:extLst>
              </p:cNvPr>
              <p:cNvSpPr>
                <a:spLocks noGrp="1" noRot="1" noChangeAspect="1" noMove="1" noResize="1" noEditPoints="1" noAdjustHandles="1" noChangeArrowheads="1" noChangeShapeType="1" noTextEdit="1"/>
              </p:cNvSpPr>
              <p:nvPr>
                <p:ph idx="1"/>
              </p:nvPr>
            </p:nvSpPr>
            <p:spPr>
              <a:blipFill>
                <a:blip r:embed="rId2"/>
                <a:stretch>
                  <a:fillRect l="-638" t="-2521" r="-580"/>
                </a:stretch>
              </a:blipFill>
            </p:spPr>
            <p:txBody>
              <a:bodyPr/>
              <a:lstStyle/>
              <a:p>
                <a:r>
                  <a:rPr lang="en-IN">
                    <a:noFill/>
                  </a:rPr>
                  <a:t> </a:t>
                </a:r>
              </a:p>
            </p:txBody>
          </p:sp>
        </mc:Fallback>
      </mc:AlternateContent>
    </p:spTree>
    <p:extLst>
      <p:ext uri="{BB962C8B-B14F-4D97-AF65-F5344CB8AC3E}">
        <p14:creationId xmlns:p14="http://schemas.microsoft.com/office/powerpoint/2010/main" val="253396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2061</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vt:lpstr>
      <vt:lpstr>Calibri</vt:lpstr>
      <vt:lpstr>Calibri Light</vt:lpstr>
      <vt:lpstr>Cambria Math</vt:lpstr>
      <vt:lpstr>Google Sans</vt:lpstr>
      <vt:lpstr>SourceSansPro</vt:lpstr>
      <vt:lpstr>Times New Roman</vt:lpstr>
      <vt:lpstr>Office Theme</vt:lpstr>
      <vt:lpstr>Evaluation Hypothesis</vt:lpstr>
      <vt:lpstr>Motivation of Evaluating Hypothesis</vt:lpstr>
      <vt:lpstr>PowerPoint Presentation</vt:lpstr>
      <vt:lpstr>PowerPoint Presentation</vt:lpstr>
      <vt:lpstr>Estimating Hypothesis Accuracy</vt:lpstr>
      <vt:lpstr>PowerPoint Presentation</vt:lpstr>
      <vt:lpstr>PowerPoint Presentation</vt:lpstr>
      <vt:lpstr>PowerPoint Presentation</vt:lpstr>
      <vt:lpstr>BASICS OF SAMPLING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A. Seetha Ram Nagesh</dc:creator>
  <cp:lastModifiedBy>badam rajashekar</cp:lastModifiedBy>
  <cp:revision>6</cp:revision>
  <dcterms:created xsi:type="dcterms:W3CDTF">2021-09-30T05:26:12Z</dcterms:created>
  <dcterms:modified xsi:type="dcterms:W3CDTF">2021-10-11T01:52:54Z</dcterms:modified>
</cp:coreProperties>
</file>