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7" r:id="rId2"/>
    <p:sldId id="586" r:id="rId3"/>
    <p:sldId id="587" r:id="rId4"/>
    <p:sldId id="609" r:id="rId5"/>
    <p:sldId id="598" r:id="rId6"/>
    <p:sldId id="611" r:id="rId7"/>
    <p:sldId id="479" r:id="rId8"/>
    <p:sldId id="612" r:id="rId9"/>
    <p:sldId id="610" r:id="rId10"/>
    <p:sldId id="599" r:id="rId11"/>
    <p:sldId id="600" r:id="rId12"/>
    <p:sldId id="601" r:id="rId13"/>
    <p:sldId id="613" r:id="rId14"/>
    <p:sldId id="614" r:id="rId15"/>
    <p:sldId id="602" r:id="rId16"/>
    <p:sldId id="615" r:id="rId17"/>
    <p:sldId id="603" r:id="rId18"/>
    <p:sldId id="604" r:id="rId19"/>
    <p:sldId id="605" r:id="rId20"/>
    <p:sldId id="606" r:id="rId21"/>
    <p:sldId id="616" r:id="rId22"/>
    <p:sldId id="607" r:id="rId23"/>
    <p:sldId id="617" r:id="rId24"/>
    <p:sldId id="618" r:id="rId25"/>
    <p:sldId id="619" r:id="rId26"/>
    <p:sldId id="608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1B2E-CD8C-9FF9-9732-A1FE53B5E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2408-62DB-E410-8BAB-AE6D7968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3C4B-B611-6258-AF3A-82B5D87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BC26-FFA1-6431-FA8A-4C12F252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0946-7709-D5F0-88A4-E92B73E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E76A-65D8-CF76-D10B-EF74029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A8C1A-625D-7A37-A477-5631FF30D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7F0B-EB7F-836C-0FF9-4A0D341A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52B6-79F4-A2A2-6F87-8C137A5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A42C-5CD0-7803-BF96-729DE446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EC223-346D-2CD7-ACF3-213159A6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53DB0-7E89-8B81-925A-67AB20F7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AA68-878B-8064-229C-9F3CADF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51A6-1532-8001-0589-E3748E6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C2E-9B1B-6EB8-A05B-62901816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2273-45F3-5A4F-ADB5-2FBA10B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8A02-90B2-EB76-16C6-8A3721F3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6779-95BB-B025-0321-69AFFBCA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F1A6-3877-649B-26F4-96BC843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65F1-CE48-FEFB-818E-D39E4E35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0DC9-0B91-2648-174A-CC0C7EF1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A248-D747-6B3D-F257-43ACFBAA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336A-3904-6024-1636-4A2E83DF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5619-D69B-D7CA-2985-82E12C17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CEC2-A964-186D-840F-911E45E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2876-5508-6919-596C-A62974E4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4673-14F6-B6C9-BB7C-3828520A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CB39C-4D0D-35EB-979F-041B3E10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C775-A3C2-5429-5507-AC809038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C2DD-4166-1E3F-97F7-C7E1769C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927A-42D0-6B47-8713-E004EE5A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BA1E-D93F-2137-A97A-A4AB45E9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5A3D-0F43-E513-8487-0C51B473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569B-E583-DB8E-F9F6-F9285C76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DA4EC-F33E-C87D-C2C9-634B8A34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76E0F-61BD-F85B-77A1-D7075A86A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ADCA0-2CFC-A4DF-64DE-0C6C652C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0B43C-522E-C25B-7724-8DC34AC2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7DA9B-9E98-7D1D-589B-3820B3B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D01A-9F94-BE7D-71B8-D0BDD1B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86308-80A3-1B62-4085-E2F9B990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14B6-611E-D33A-42E2-8DC3D231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13B5D-65AC-28F7-4B15-CB79274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B248D-F53B-2C50-F41C-48DA7930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9D299-7FDF-89F9-3CF3-667151F3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8AB9A-A0A7-7641-F21F-C408CC29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7016-5D16-2399-0DDB-43D0070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3448-B67B-C0A6-3376-19D91A1F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B167-C0E6-9E57-0DF9-B9865D6B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23FD2-A17E-C261-D27A-61CE9CAD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18200-1CF8-E953-D056-09219388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E88D-877E-2748-D9C6-C0D0550A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BB2E-6701-A076-AC3B-F68C60B1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AA324-6AAC-B009-0014-BC1C2E90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1412-F9E1-465A-2831-22DFC8BF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389A-E497-DAF2-4413-76618BD7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C184-1DB1-C658-3385-14C8A83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21A0-8C90-66C2-AB53-90F5B8FD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EEB7C-B3D5-C002-1D6D-F7AFA7E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E165-1BD4-C29F-E577-03EEFA68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53C-BC54-FBA9-79A8-C66673AE2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CA237-261F-461D-A28A-61199E4E7D57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BC6F-3058-C4D6-B44F-ACF3C29B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161C-443D-01F7-EFED-56E8EC178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04991-3F7D-48B8-88B2-964D9D443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31485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Engineering MECHANICS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77199"/>
            <a:ext cx="9486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Name of the Student 1 : Neeraj R Rugi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USN No of Student 1:PES2UG24CS311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Civil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1048021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B1B4A249-3893-1516-C0B9-DF020B8DBD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605252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633680" y="4118398"/>
            <a:ext cx="9486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Name of the Student 2 : 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USN No of Student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883" y="1472170"/>
            <a:ext cx="4355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BOJ ASSIGNMENT</a:t>
            </a:r>
          </a:p>
        </p:txBody>
      </p:sp>
    </p:spTree>
    <p:extLst>
      <p:ext uri="{BB962C8B-B14F-4D97-AF65-F5344CB8AC3E}">
        <p14:creationId xmlns:p14="http://schemas.microsoft.com/office/powerpoint/2010/main" val="318506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Engineering MECHANICS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Orange Level Problem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Civil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B1B4A249-3893-1516-C0B9-DF020B8DBD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605252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2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11791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93411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46988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-1 </a:t>
            </a:r>
          </a:p>
        </p:txBody>
      </p: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F6930537-3C9C-19D8-6F83-E820F00EDFB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AF022-E1C6-6C29-6694-D04E2D8C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73" y="1997075"/>
            <a:ext cx="8052654" cy="37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-1 Solution Manual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BA54C-EE24-7877-B246-4C54DF87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266" y="1687466"/>
            <a:ext cx="5315467" cy="42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7E792-1DBC-C262-B16A-3A40BD70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FFF843-E317-A779-9EE4-640BE4B22CE3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C07D6-6350-2EFF-AD06-6333D685C203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10C3CDD0-9A2F-12DC-04B9-A61890D8444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94C292-4553-85E4-ACB3-5B7B012B4843}"/>
              </a:ext>
            </a:extLst>
          </p:cNvPr>
          <p:cNvSpPr/>
          <p:nvPr/>
        </p:nvSpPr>
        <p:spPr>
          <a:xfrm>
            <a:off x="300294" y="579069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-1 Solution Script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90E6F-6429-BFF4-91E6-EFB60EEC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29" y="1571478"/>
            <a:ext cx="8093141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199EA-0D62-BFA2-6610-3BB339F2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0C1616-AB2F-E5D1-4A72-B273712B12A2}"/>
              </a:ext>
            </a:extLst>
          </p:cNvPr>
          <p:cNvSpPr/>
          <p:nvPr/>
        </p:nvSpPr>
        <p:spPr>
          <a:xfrm>
            <a:off x="300294" y="20956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3A695E-6498-0B2E-460D-D43B4D8638E5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8DBD87B4-DCA7-7352-54AA-A0A3ADE0A6E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963A1-06B5-F186-10F2-98E5EA122FA7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9A6FA-3FF7-9123-E893-1D53A635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39" y="1868762"/>
            <a:ext cx="8967721" cy="36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6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-2 Solution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603F0-DC3B-4807-ED66-38FB56EA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47" y="1380746"/>
            <a:ext cx="5756505" cy="53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94FF-F07F-DCC1-F7E1-B0065D2C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20DA2-9890-3CA3-D357-53EADF6CCF7B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2343B7-75AD-7A51-26E6-0D9B88033E91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70E2998B-CE6F-DBE0-B8DB-0632E105516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1C5867-3379-CABF-9C62-42E6DBED8757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Orange Level Problem -2 Solution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5599-1A85-8393-9AF9-6FD142FC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08" y="1104401"/>
            <a:ext cx="7887383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Engineering MECHANICS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Jackfruit Level Problem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Civil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B1B4A249-3893-1516-C0B9-DF020B8DBD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605252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5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11791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93411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46988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-1 </a:t>
            </a:r>
          </a:p>
        </p:txBody>
      </p: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F6930537-3C9C-19D8-6F83-E820F00EDFB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5C437-224B-572C-0881-369F292E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19" y="1569999"/>
            <a:ext cx="8791161" cy="37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-1 Solution Manual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14300-8972-BD4B-2DCB-E15D2C29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51" y="1165367"/>
            <a:ext cx="4168501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019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Engineering MECHANICS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Banana Level Problem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Civil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B1B4A249-3893-1516-C0B9-DF020B8DBD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605252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7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-1 Solution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FC7B3-75A2-15F3-AC20-980807B8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393"/>
            <a:ext cx="10411312" cy="56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3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BD522-8753-A867-0463-656FB1A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0637B6-F4C8-48D9-1C4E-7099679CEB9B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490AA9-1592-EB4B-063C-B209C4DB288A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75DC3A7D-7A07-C599-E537-223816ED7C0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64E460-4753-66C4-7F36-D1CD751C6BD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-1 Solution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C0F4C-F771-4136-B04F-826F7BCA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51" y="2990812"/>
            <a:ext cx="3962743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0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0" y="578556"/>
            <a:ext cx="1166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-1 Solution Script –ML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C0E91-449C-DF7C-2818-9E9F0DBD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262062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D410-9D60-50FA-619D-81CABFA2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023749-19D7-6CB6-B928-A7288E901229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3CE57-D2B7-3D00-1217-EAD1E6AC4DBA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6B7B3FCF-90E3-8F73-9B5A-B4DB4CD9601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298190-9656-47F3-0C45-920C47D0B559}"/>
              </a:ext>
            </a:extLst>
          </p:cNvPr>
          <p:cNvSpPr/>
          <p:nvPr/>
        </p:nvSpPr>
        <p:spPr>
          <a:xfrm>
            <a:off x="0" y="578556"/>
            <a:ext cx="1166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94D7D-8B82-8002-DB2C-D175EF8C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78" y="1713774"/>
            <a:ext cx="8536238" cy="3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0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0180-0E18-D21E-3825-70B5DD08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09693-4F11-4870-7F39-5598E51AB4DB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0B177E-AFED-3DE4-592A-E4F919FB4B77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67C63A12-4949-AD52-AE68-A6FE695709F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27B687-8F67-CF9E-123E-DD1E8CC64470}"/>
              </a:ext>
            </a:extLst>
          </p:cNvPr>
          <p:cNvSpPr/>
          <p:nvPr/>
        </p:nvSpPr>
        <p:spPr>
          <a:xfrm>
            <a:off x="0" y="578556"/>
            <a:ext cx="1166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8B9EC-ABCB-6C92-F454-FB3D01A4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355" y="1104401"/>
            <a:ext cx="5639289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4BDB-0E9A-D370-0F63-C791E772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C75BDE-7B24-C3AD-F406-C6BC93B45A30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6ECA3A-6BD8-85F1-C86D-5DD32023F3AA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284645FA-AA53-ADCE-BC5D-B12EFEB51F3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E95058-EE79-3063-6748-A5DD42589C63}"/>
              </a:ext>
            </a:extLst>
          </p:cNvPr>
          <p:cNvSpPr/>
          <p:nvPr/>
        </p:nvSpPr>
        <p:spPr>
          <a:xfrm>
            <a:off x="0" y="578556"/>
            <a:ext cx="11668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-2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88497-9E21-3FFC-ED7A-422562C9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" y="1128984"/>
            <a:ext cx="8884228" cy="57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33294-BB05-E5EA-4D28-2ABFEE5AA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23414C-2DEC-8F3E-DD63-924BFA46F84D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D9EEE-6D3D-FFB2-D333-350783DB0C01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DBF22340-C1DD-15AC-8AB5-33954D191D0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71E142-E074-1D37-8293-F5F66B0C799B}"/>
              </a:ext>
            </a:extLst>
          </p:cNvPr>
          <p:cNvSpPr/>
          <p:nvPr/>
        </p:nvSpPr>
        <p:spPr>
          <a:xfrm>
            <a:off x="0" y="578556"/>
            <a:ext cx="11668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Jackfruit Level Problem -2 Solution Script –ML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2366A5-9D7B-AA0C-ED4F-8659F08E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62062"/>
            <a:ext cx="55626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2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48168" y="358990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neeraj.rugi@gmail.com</a:t>
            </a:r>
          </a:p>
          <a:p>
            <a:r>
              <a:rPr lang="en-US" sz="2400" b="1" dirty="0"/>
              <a:t>and 2</a:t>
            </a:r>
            <a:endParaRPr lang="en-IN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Neeraj R Rugi and 2</a:t>
            </a:r>
            <a:endParaRPr lang="en-IN" sz="2400" b="1" dirty="0"/>
          </a:p>
        </p:txBody>
      </p:sp>
      <p:pic>
        <p:nvPicPr>
          <p:cNvPr id="2" name="Picture 2" descr="Image result for pes university new logo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2152"/>
            <a:ext cx="2038349" cy="315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11791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93411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46988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-1 </a:t>
            </a:r>
          </a:p>
        </p:txBody>
      </p: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F6930537-3C9C-19D8-6F83-E820F00EDFB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C6D938-EF33-8C41-8523-870A5D51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0" y="1623808"/>
            <a:ext cx="8963620" cy="39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25CB6-E708-42C6-7F03-FA5DF40C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15BE19-7F47-CBD0-1E2E-C29D5B7D6554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183B5-521D-05B6-216B-22DE1F7BC69C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9189794A-A7B1-5BAD-8033-D41C886496A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34946F-87F0-101C-EFBB-8708AAA58568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-1 Solution Manual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A69C-4350-5D1C-090F-5A162653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235" y="1607982"/>
            <a:ext cx="5875529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-1 Solution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92CD1-DB99-C03D-DF71-152E8C25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15" y="1199957"/>
            <a:ext cx="7168693" cy="48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B3B6-9A52-61F8-C189-2A57D886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64B705-A522-26A6-CDC1-1B2D843FBDAA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86C83-30C3-0D74-F7F7-2DB6F1AB2101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71FAEF7D-7B3A-444A-F4A5-49BF5C19D60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424A0C-8037-99B1-7779-13CBE0F0E895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F5613-6C27-7280-1F58-7451D67C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94" y="1637824"/>
            <a:ext cx="7455612" cy="31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5556A9AC-8BA2-F7D2-D898-111133B6C99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C7BECF-75DF-4F43-AF44-2C71832E6090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-2 Solution Manual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8A3F-6F05-84C8-7BB8-75FC11D6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99" y="1666759"/>
            <a:ext cx="6608402" cy="35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69A10-5BCE-D377-67D7-BBAB45DB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3507B-C9C3-5691-C35B-B056EDFA2CE7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70A94-36C0-3976-2002-04CF42C80CFB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393EFC74-8DD7-B13F-3B62-FA67F58D886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D60507-A8A5-629B-8E50-2FD88BD4BB01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-2 Solution Manual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A63D2-25C2-DD2D-0BA9-860E03FA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637" y="1241869"/>
            <a:ext cx="5376725" cy="50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FE29-7327-B354-77E6-253D0369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A7BB7-576A-FEF2-CEAD-0C34350DFFDE}"/>
              </a:ext>
            </a:extLst>
          </p:cNvPr>
          <p:cNvSpPr/>
          <p:nvPr/>
        </p:nvSpPr>
        <p:spPr>
          <a:xfrm>
            <a:off x="300294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ENGINEERING MECHANICS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C69E8-07F4-D4D6-029A-444D1E362BDE}"/>
              </a:ext>
            </a:extLst>
          </p:cNvPr>
          <p:cNvCxnSpPr>
            <a:cxnSpLocks/>
          </p:cNvCxnSpPr>
          <p:nvPr/>
        </p:nvCxnSpPr>
        <p:spPr>
          <a:xfrm>
            <a:off x="0" y="10412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pes university new logo">
            <a:extLst>
              <a:ext uri="{FF2B5EF4-FFF2-40B4-BE49-F238E27FC236}">
                <a16:creationId xmlns:a16="http://schemas.microsoft.com/office/drawing/2014/main" id="{8651B4EE-F18D-05EB-1363-5E7B5C33927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595313"/>
            <a:ext cx="93345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E3A9ED-4DB5-8F5F-80E5-AF8AA6C4A625}"/>
              </a:ext>
            </a:extLst>
          </p:cNvPr>
          <p:cNvSpPr/>
          <p:nvPr/>
        </p:nvSpPr>
        <p:spPr>
          <a:xfrm>
            <a:off x="300294" y="57906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Banana Level Problem -2 Solution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B43FA-5386-2C53-2A3F-786DA916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2"/>
            <a:ext cx="12192000" cy="46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268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Haridasa Nayak</dc:creator>
  <cp:lastModifiedBy>Neeraj Rugi</cp:lastModifiedBy>
  <cp:revision>9</cp:revision>
  <dcterms:created xsi:type="dcterms:W3CDTF">2024-12-29T07:40:25Z</dcterms:created>
  <dcterms:modified xsi:type="dcterms:W3CDTF">2024-12-30T16:25:35Z</dcterms:modified>
</cp:coreProperties>
</file>