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527" r:id="rId3"/>
    <p:sldId id="562" r:id="rId4"/>
    <p:sldId id="564" r:id="rId5"/>
    <p:sldId id="565" r:id="rId6"/>
    <p:sldId id="561" r:id="rId7"/>
    <p:sldId id="563" r:id="rId8"/>
    <p:sldId id="4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085"/>
    <a:srgbClr val="E3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63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DS" userId="23ea6bcb6840f40a" providerId="LiveId" clId="{F095C728-38F3-430B-B767-F7DC9F55BA92}"/>
    <pc:docChg chg="addSld delSld modSld sldOrd">
      <pc:chgData name="Swetha DS" userId="23ea6bcb6840f40a" providerId="LiveId" clId="{F095C728-38F3-430B-B767-F7DC9F55BA92}" dt="2022-12-19T10:52:27.213" v="675" actId="20577"/>
      <pc:docMkLst>
        <pc:docMk/>
      </pc:docMkLst>
      <pc:sldChg chg="modSp mod">
        <pc:chgData name="Swetha DS" userId="23ea6bcb6840f40a" providerId="LiveId" clId="{F095C728-38F3-430B-B767-F7DC9F55BA92}" dt="2022-12-19T10:16:35.844" v="188" actId="20577"/>
        <pc:sldMkLst>
          <pc:docMk/>
          <pc:sldMk cId="4116743622" sldId="527"/>
        </pc:sldMkLst>
        <pc:spChg chg="mod">
          <ac:chgData name="Swetha DS" userId="23ea6bcb6840f40a" providerId="LiveId" clId="{F095C728-38F3-430B-B767-F7DC9F55BA92}" dt="2022-12-19T10:16:35.844" v="188" actId="20577"/>
          <ac:spMkLst>
            <pc:docMk/>
            <pc:sldMk cId="4116743622" sldId="527"/>
            <ac:spMk id="9" creationId="{FA3E87B2-06A1-4376-A737-210DDB5F2DBF}"/>
          </ac:spMkLst>
        </pc:spChg>
      </pc:sldChg>
      <pc:sldChg chg="addSp modSp del mod ord">
        <pc:chgData name="Swetha DS" userId="23ea6bcb6840f40a" providerId="LiveId" clId="{F095C728-38F3-430B-B767-F7DC9F55BA92}" dt="2022-12-19T10:51:43.101" v="658" actId="47"/>
        <pc:sldMkLst>
          <pc:docMk/>
          <pc:sldMk cId="347867720" sldId="535"/>
        </pc:sldMkLst>
        <pc:spChg chg="add mod">
          <ac:chgData name="Swetha DS" userId="23ea6bcb6840f40a" providerId="LiveId" clId="{F095C728-38F3-430B-B767-F7DC9F55BA92}" dt="2022-12-19T10:49:48.542" v="638" actId="20577"/>
          <ac:spMkLst>
            <pc:docMk/>
            <pc:sldMk cId="347867720" sldId="535"/>
            <ac:spMk id="3" creationId="{BD11C327-7C7B-40DC-9CCA-D5F78BA9D1B7}"/>
          </ac:spMkLst>
        </pc:spChg>
        <pc:spChg chg="mod">
          <ac:chgData name="Swetha DS" userId="23ea6bcb6840f40a" providerId="LiveId" clId="{F095C728-38F3-430B-B767-F7DC9F55BA92}" dt="2022-12-19T08:34:03.677" v="29" actId="20577"/>
          <ac:spMkLst>
            <pc:docMk/>
            <pc:sldMk cId="347867720" sldId="535"/>
            <ac:spMk id="5" creationId="{FA3E87B2-06A1-4376-A737-210DDB5F2DBF}"/>
          </ac:spMkLst>
        </pc:spChg>
      </pc:sldChg>
      <pc:sldChg chg="del">
        <pc:chgData name="Swetha DS" userId="23ea6bcb6840f40a" providerId="LiveId" clId="{F095C728-38F3-430B-B767-F7DC9F55BA92}" dt="2022-12-19T08:37:24.231" v="81" actId="47"/>
        <pc:sldMkLst>
          <pc:docMk/>
          <pc:sldMk cId="4060832505" sldId="559"/>
        </pc:sldMkLst>
      </pc:sldChg>
      <pc:sldChg chg="new del">
        <pc:chgData name="Swetha DS" userId="23ea6bcb6840f40a" providerId="LiveId" clId="{F095C728-38F3-430B-B767-F7DC9F55BA92}" dt="2022-12-19T08:39:48.975" v="180" actId="47"/>
        <pc:sldMkLst>
          <pc:docMk/>
          <pc:sldMk cId="700877070" sldId="560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2787752730" sldId="560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3084343591" sldId="561"/>
        </pc:sldMkLst>
      </pc:sldChg>
      <pc:sldChg chg="modSp add mod">
        <pc:chgData name="Swetha DS" userId="23ea6bcb6840f40a" providerId="LiveId" clId="{F095C728-38F3-430B-B767-F7DC9F55BA92}" dt="2022-12-19T10:52:27.213" v="675" actId="20577"/>
        <pc:sldMkLst>
          <pc:docMk/>
          <pc:sldMk cId="3626582507" sldId="561"/>
        </pc:sldMkLst>
        <pc:spChg chg="mod">
          <ac:chgData name="Swetha DS" userId="23ea6bcb6840f40a" providerId="LiveId" clId="{F095C728-38F3-430B-B767-F7DC9F55BA92}" dt="2022-12-19T10:52:27.213" v="675" actId="20577"/>
          <ac:spMkLst>
            <pc:docMk/>
            <pc:sldMk cId="3626582507" sldId="561"/>
            <ac:spMk id="3" creationId="{BD11C327-7C7B-40DC-9CCA-D5F78BA9D1B7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601048352" sldId="562"/>
        </pc:sldMkLst>
      </pc:sldChg>
      <pc:sldChg chg="modSp add mod">
        <pc:chgData name="Swetha DS" userId="23ea6bcb6840f40a" providerId="LiveId" clId="{F095C728-38F3-430B-B767-F7DC9F55BA92}" dt="2022-12-19T10:36:43.639" v="550" actId="20577"/>
        <pc:sldMkLst>
          <pc:docMk/>
          <pc:sldMk cId="1965273167" sldId="562"/>
        </pc:sldMkLst>
        <pc:spChg chg="mod">
          <ac:chgData name="Swetha DS" userId="23ea6bcb6840f40a" providerId="LiveId" clId="{F095C728-38F3-430B-B767-F7DC9F55BA92}" dt="2022-12-19T10:36:43.639" v="550" actId="20577"/>
          <ac:spMkLst>
            <pc:docMk/>
            <pc:sldMk cId="1965273167" sldId="562"/>
            <ac:spMk id="3" creationId="{BD11C327-7C7B-40DC-9CCA-D5F78BA9D1B7}"/>
          </ac:spMkLst>
        </pc:spChg>
        <pc:spChg chg="mod">
          <ac:chgData name="Swetha DS" userId="23ea6bcb6840f40a" providerId="LiveId" clId="{F095C728-38F3-430B-B767-F7DC9F55BA92}" dt="2022-12-19T10:16:43.730" v="190" actId="20577"/>
          <ac:spMkLst>
            <pc:docMk/>
            <pc:sldMk cId="1965273167" sldId="562"/>
            <ac:spMk id="5" creationId="{FA3E87B2-06A1-4376-A737-210DDB5F2DBF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057468956" sldId="563"/>
        </pc:sldMkLst>
      </pc:sldChg>
      <pc:sldChg chg="modSp add mod">
        <pc:chgData name="Swetha DS" userId="23ea6bcb6840f40a" providerId="LiveId" clId="{F095C728-38F3-430B-B767-F7DC9F55BA92}" dt="2022-12-19T10:40:23.571" v="622" actId="20577"/>
        <pc:sldMkLst>
          <pc:docMk/>
          <pc:sldMk cId="1263009060" sldId="563"/>
        </pc:sldMkLst>
        <pc:spChg chg="mod">
          <ac:chgData name="Swetha DS" userId="23ea6bcb6840f40a" providerId="LiveId" clId="{F095C728-38F3-430B-B767-F7DC9F55BA92}" dt="2022-12-19T10:40:23.571" v="622" actId="20577"/>
          <ac:spMkLst>
            <pc:docMk/>
            <pc:sldMk cId="1263009060" sldId="563"/>
            <ac:spMk id="3" creationId="{BD11C327-7C7B-40DC-9CCA-D5F78BA9D1B7}"/>
          </ac:spMkLst>
        </pc:spChg>
      </pc:sldChg>
      <pc:sldChg chg="addSp delSp modSp add mod">
        <pc:chgData name="Swetha DS" userId="23ea6bcb6840f40a" providerId="LiveId" clId="{F095C728-38F3-430B-B767-F7DC9F55BA92}" dt="2022-12-19T10:36:14.603" v="523" actId="1035"/>
        <pc:sldMkLst>
          <pc:docMk/>
          <pc:sldMk cId="102153704" sldId="564"/>
        </pc:sldMkLst>
        <pc:spChg chg="del mod">
          <ac:chgData name="Swetha DS" userId="23ea6bcb6840f40a" providerId="LiveId" clId="{F095C728-38F3-430B-B767-F7DC9F55BA92}" dt="2022-12-19T10:26:26.526" v="351"/>
          <ac:spMkLst>
            <pc:docMk/>
            <pc:sldMk cId="102153704" sldId="564"/>
            <ac:spMk id="3" creationId="{BD11C327-7C7B-40DC-9CCA-D5F78BA9D1B7}"/>
          </ac:spMkLst>
        </pc:spChg>
        <pc:spChg chg="add mod">
          <ac:chgData name="Swetha DS" userId="23ea6bcb6840f40a" providerId="LiveId" clId="{F095C728-38F3-430B-B767-F7DC9F55BA92}" dt="2022-12-19T10:36:14.603" v="523" actId="1035"/>
          <ac:spMkLst>
            <pc:docMk/>
            <pc:sldMk cId="102153704" sldId="564"/>
            <ac:spMk id="4" creationId="{9837BB8B-424C-5A88-AAEF-9C919597D41F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3994668928" sldId="564"/>
        </pc:sldMkLst>
      </pc:sldChg>
      <pc:sldChg chg="modSp add mod">
        <pc:chgData name="Swetha DS" userId="23ea6bcb6840f40a" providerId="LiveId" clId="{F095C728-38F3-430B-B767-F7DC9F55BA92}" dt="2022-12-19T10:51:24.690" v="656" actId="6549"/>
        <pc:sldMkLst>
          <pc:docMk/>
          <pc:sldMk cId="624056058" sldId="565"/>
        </pc:sldMkLst>
        <pc:spChg chg="mod">
          <ac:chgData name="Swetha DS" userId="23ea6bcb6840f40a" providerId="LiveId" clId="{F095C728-38F3-430B-B767-F7DC9F55BA92}" dt="2022-12-19T10:51:24.690" v="656" actId="6549"/>
          <ac:spMkLst>
            <pc:docMk/>
            <pc:sldMk cId="624056058" sldId="565"/>
            <ac:spMk id="3" creationId="{BD11C327-7C7B-40DC-9CCA-D5F78BA9D1B7}"/>
          </ac:spMkLst>
        </pc:spChg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2811317608" sldId="565"/>
        </pc:sldMkLst>
      </pc:sldChg>
      <pc:sldChg chg="add del">
        <pc:chgData name="Swetha DS" userId="23ea6bcb6840f40a" providerId="LiveId" clId="{F095C728-38F3-430B-B767-F7DC9F55BA92}" dt="2022-12-19T10:51:33.767" v="657" actId="47"/>
        <pc:sldMkLst>
          <pc:docMk/>
          <pc:sldMk cId="874319966" sldId="566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2241941363" sldId="566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79551505" sldId="567"/>
        </pc:sldMkLst>
      </pc:sldChg>
      <pc:sldChg chg="del">
        <pc:chgData name="Swetha DS" userId="23ea6bcb6840f40a" providerId="LiveId" clId="{F095C728-38F3-430B-B767-F7DC9F55BA92}" dt="2022-12-19T08:35:16.516" v="70" actId="47"/>
        <pc:sldMkLst>
          <pc:docMk/>
          <pc:sldMk cId="1161160843" sldId="568"/>
        </pc:sldMkLst>
      </pc:sldChg>
    </pc:docChg>
  </pc:docChgLst>
  <pc:docChgLst>
    <pc:chgData name="Swetha DS" userId="23ea6bcb6840f40a" providerId="LiveId" clId="{C538F65F-5085-4DC3-9D5F-A3BBBE78AC8A}"/>
    <pc:docChg chg="undo custSel addSld delSld modSld">
      <pc:chgData name="Swetha DS" userId="23ea6bcb6840f40a" providerId="LiveId" clId="{C538F65F-5085-4DC3-9D5F-A3BBBE78AC8A}" dt="2022-11-27T14:49:14.967" v="382" actId="255"/>
      <pc:docMkLst>
        <pc:docMk/>
      </pc:docMkLst>
      <pc:sldChg chg="modSp">
        <pc:chgData name="Swetha DS" userId="23ea6bcb6840f40a" providerId="LiveId" clId="{C538F65F-5085-4DC3-9D5F-A3BBBE78AC8A}" dt="2022-11-27T14:31:42" v="3" actId="20577"/>
        <pc:sldMkLst>
          <pc:docMk/>
          <pc:sldMk cId="1300290261" sldId="357"/>
        </pc:sldMkLst>
        <pc:spChg chg="mod">
          <ac:chgData name="Swetha DS" userId="23ea6bcb6840f40a" providerId="LiveId" clId="{C538F65F-5085-4DC3-9D5F-A3BBBE78AC8A}" dt="2022-11-27T14:31:42" v="3" actId="20577"/>
          <ac:spMkLst>
            <pc:docMk/>
            <pc:sldMk cId="1300290261" sldId="357"/>
            <ac:spMk id="10" creationId="{5DFE3490-CF8C-4FDE-9D71-2170861F2A61}"/>
          </ac:spMkLst>
        </pc:spChg>
      </pc:sldChg>
      <pc:sldChg chg="modSp add del">
        <pc:chgData name="Swetha DS" userId="23ea6bcb6840f40a" providerId="LiveId" clId="{C538F65F-5085-4DC3-9D5F-A3BBBE78AC8A}" dt="2022-11-27T14:49:14.967" v="382" actId="255"/>
        <pc:sldMkLst>
          <pc:docMk/>
          <pc:sldMk cId="1300290261" sldId="408"/>
        </pc:sldMkLst>
        <pc:spChg chg="mod">
          <ac:chgData name="Swetha DS" userId="23ea6bcb6840f40a" providerId="LiveId" clId="{C538F65F-5085-4DC3-9D5F-A3BBBE78AC8A}" dt="2022-11-27T14:49:14.967" v="382" actId="255"/>
          <ac:spMkLst>
            <pc:docMk/>
            <pc:sldMk cId="1300290261" sldId="408"/>
            <ac:spMk id="14" creationId="{585D8B7B-5B60-4808-A096-FB24198F96E9}"/>
          </ac:spMkLst>
        </pc:spChg>
      </pc:sldChg>
      <pc:sldChg chg="modSp mod modAnim">
        <pc:chgData name="Swetha DS" userId="23ea6bcb6840f40a" providerId="LiveId" clId="{C538F65F-5085-4DC3-9D5F-A3BBBE78AC8A}" dt="2022-11-27T14:36:44.239" v="266" actId="207"/>
        <pc:sldMkLst>
          <pc:docMk/>
          <pc:sldMk cId="4116743622" sldId="527"/>
        </pc:sldMkLst>
        <pc:spChg chg="mod">
          <ac:chgData name="Swetha DS" userId="23ea6bcb6840f40a" providerId="LiveId" clId="{C538F65F-5085-4DC3-9D5F-A3BBBE78AC8A}" dt="2022-11-27T14:32:04.328" v="39"/>
          <ac:spMkLst>
            <pc:docMk/>
            <pc:sldMk cId="4116743622" sldId="527"/>
            <ac:spMk id="5" creationId="{FA3E87B2-06A1-4376-A737-210DDB5F2DBF}"/>
          </ac:spMkLst>
        </pc:spChg>
        <pc:spChg chg="mod">
          <ac:chgData name="Swetha DS" userId="23ea6bcb6840f40a" providerId="LiveId" clId="{C538F65F-5085-4DC3-9D5F-A3BBBE78AC8A}" dt="2022-11-27T14:36:44.239" v="266" actId="207"/>
          <ac:spMkLst>
            <pc:docMk/>
            <pc:sldMk cId="4116743622" sldId="527"/>
            <ac:spMk id="9" creationId="{FA3E87B2-06A1-4376-A737-210DDB5F2DBF}"/>
          </ac:spMkLst>
        </pc:spChg>
      </pc:sldChg>
      <pc:sldChg chg="delSp modSp mod">
        <pc:chgData name="Swetha DS" userId="23ea6bcb6840f40a" providerId="LiveId" clId="{C538F65F-5085-4DC3-9D5F-A3BBBE78AC8A}" dt="2022-11-27T14:47:21.905" v="352" actId="255"/>
        <pc:sldMkLst>
          <pc:docMk/>
          <pc:sldMk cId="347867720" sldId="535"/>
        </pc:sldMkLst>
        <pc:spChg chg="mod">
          <ac:chgData name="Swetha DS" userId="23ea6bcb6840f40a" providerId="LiveId" clId="{C538F65F-5085-4DC3-9D5F-A3BBBE78AC8A}" dt="2022-11-27T14:47:21.905" v="352" actId="255"/>
          <ac:spMkLst>
            <pc:docMk/>
            <pc:sldMk cId="347867720" sldId="535"/>
            <ac:spMk id="5" creationId="{FA3E87B2-06A1-4376-A737-210DDB5F2DBF}"/>
          </ac:spMkLst>
        </pc:spChg>
        <pc:inkChg chg="del">
          <ac:chgData name="Swetha DS" userId="23ea6bcb6840f40a" providerId="LiveId" clId="{C538F65F-5085-4DC3-9D5F-A3BBBE78AC8A}" dt="2022-11-27T14:41:18.373" v="330" actId="478"/>
          <ac:inkMkLst>
            <pc:docMk/>
            <pc:sldMk cId="347867720" sldId="535"/>
            <ac:inkMk id="2" creationId="{00000000-0000-0000-0000-000000000000}"/>
          </ac:inkMkLst>
        </pc:inkChg>
      </pc:sldChg>
      <pc:sldChg chg="del">
        <pc:chgData name="Swetha DS" userId="23ea6bcb6840f40a" providerId="LiveId" clId="{C538F65F-5085-4DC3-9D5F-A3BBBE78AC8A}" dt="2022-11-27T14:47:50.220" v="373" actId="47"/>
        <pc:sldMkLst>
          <pc:docMk/>
          <pc:sldMk cId="4035462654" sldId="545"/>
        </pc:sldMkLst>
      </pc:sldChg>
      <pc:sldChg chg="del">
        <pc:chgData name="Swetha DS" userId="23ea6bcb6840f40a" providerId="LiveId" clId="{C538F65F-5085-4DC3-9D5F-A3BBBE78AC8A}" dt="2022-11-27T14:47:50.716" v="374" actId="47"/>
        <pc:sldMkLst>
          <pc:docMk/>
          <pc:sldMk cId="1205461864" sldId="546"/>
        </pc:sldMkLst>
      </pc:sldChg>
      <pc:sldChg chg="del">
        <pc:chgData name="Swetha DS" userId="23ea6bcb6840f40a" providerId="LiveId" clId="{C538F65F-5085-4DC3-9D5F-A3BBBE78AC8A}" dt="2022-11-27T14:47:51.024" v="375" actId="47"/>
        <pc:sldMkLst>
          <pc:docMk/>
          <pc:sldMk cId="100003528" sldId="547"/>
        </pc:sldMkLst>
      </pc:sldChg>
      <pc:sldChg chg="new del">
        <pc:chgData name="Swetha DS" userId="23ea6bcb6840f40a" providerId="LiveId" clId="{C538F65F-5085-4DC3-9D5F-A3BBBE78AC8A}" dt="2022-11-27T14:47:49.880" v="372" actId="47"/>
        <pc:sldMkLst>
          <pc:docMk/>
          <pc:sldMk cId="527601758" sldId="548"/>
        </pc:sldMkLst>
      </pc:sldChg>
      <pc:sldChg chg="new del">
        <pc:chgData name="Swetha DS" userId="23ea6bcb6840f40a" providerId="LiveId" clId="{C538F65F-5085-4DC3-9D5F-A3BBBE78AC8A}" dt="2022-11-27T14:41:45.321" v="342" actId="47"/>
        <pc:sldMkLst>
          <pc:docMk/>
          <pc:sldMk cId="1620126768" sldId="549"/>
        </pc:sldMkLst>
      </pc:sldChg>
      <pc:sldChg chg="add del">
        <pc:chgData name="Swetha DS" userId="23ea6bcb6840f40a" providerId="LiveId" clId="{C538F65F-5085-4DC3-9D5F-A3BBBE78AC8A}" dt="2022-11-27T14:47:45.707" v="363" actId="47"/>
        <pc:sldMkLst>
          <pc:docMk/>
          <pc:sldMk cId="168718308" sldId="550"/>
        </pc:sldMkLst>
      </pc:sldChg>
      <pc:sldChg chg="add del">
        <pc:chgData name="Swetha DS" userId="23ea6bcb6840f40a" providerId="LiveId" clId="{C538F65F-5085-4DC3-9D5F-A3BBBE78AC8A}" dt="2022-11-27T14:47:46.641" v="364" actId="47"/>
        <pc:sldMkLst>
          <pc:docMk/>
          <pc:sldMk cId="3878037041" sldId="551"/>
        </pc:sldMkLst>
      </pc:sldChg>
      <pc:sldChg chg="add del">
        <pc:chgData name="Swetha DS" userId="23ea6bcb6840f40a" providerId="LiveId" clId="{C538F65F-5085-4DC3-9D5F-A3BBBE78AC8A}" dt="2022-11-27T14:47:47.387" v="365" actId="47"/>
        <pc:sldMkLst>
          <pc:docMk/>
          <pc:sldMk cId="3470938220" sldId="552"/>
        </pc:sldMkLst>
      </pc:sldChg>
      <pc:sldChg chg="add del">
        <pc:chgData name="Swetha DS" userId="23ea6bcb6840f40a" providerId="LiveId" clId="{C538F65F-5085-4DC3-9D5F-A3BBBE78AC8A}" dt="2022-11-27T14:47:47.822" v="366" actId="47"/>
        <pc:sldMkLst>
          <pc:docMk/>
          <pc:sldMk cId="3111155883" sldId="553"/>
        </pc:sldMkLst>
      </pc:sldChg>
      <pc:sldChg chg="add del">
        <pc:chgData name="Swetha DS" userId="23ea6bcb6840f40a" providerId="LiveId" clId="{C538F65F-5085-4DC3-9D5F-A3BBBE78AC8A}" dt="2022-11-27T14:47:48.229" v="367" actId="47"/>
        <pc:sldMkLst>
          <pc:docMk/>
          <pc:sldMk cId="3875490968" sldId="554"/>
        </pc:sldMkLst>
      </pc:sldChg>
      <pc:sldChg chg="add del">
        <pc:chgData name="Swetha DS" userId="23ea6bcb6840f40a" providerId="LiveId" clId="{C538F65F-5085-4DC3-9D5F-A3BBBE78AC8A}" dt="2022-11-27T14:47:48.594" v="368" actId="47"/>
        <pc:sldMkLst>
          <pc:docMk/>
          <pc:sldMk cId="1328580427" sldId="555"/>
        </pc:sldMkLst>
      </pc:sldChg>
      <pc:sldChg chg="add del">
        <pc:chgData name="Swetha DS" userId="23ea6bcb6840f40a" providerId="LiveId" clId="{C538F65F-5085-4DC3-9D5F-A3BBBE78AC8A}" dt="2022-11-27T14:47:48.937" v="369" actId="47"/>
        <pc:sldMkLst>
          <pc:docMk/>
          <pc:sldMk cId="2291638814" sldId="556"/>
        </pc:sldMkLst>
      </pc:sldChg>
      <pc:sldChg chg="add del">
        <pc:chgData name="Swetha DS" userId="23ea6bcb6840f40a" providerId="LiveId" clId="{C538F65F-5085-4DC3-9D5F-A3BBBE78AC8A}" dt="2022-11-27T14:47:49.229" v="370" actId="47"/>
        <pc:sldMkLst>
          <pc:docMk/>
          <pc:sldMk cId="3351424014" sldId="557"/>
        </pc:sldMkLst>
      </pc:sldChg>
      <pc:sldChg chg="add del">
        <pc:chgData name="Swetha DS" userId="23ea6bcb6840f40a" providerId="LiveId" clId="{C538F65F-5085-4DC3-9D5F-A3BBBE78AC8A}" dt="2022-11-27T14:47:49.553" v="371" actId="47"/>
        <pc:sldMkLst>
          <pc:docMk/>
          <pc:sldMk cId="2135526748" sldId="558"/>
        </pc:sldMkLst>
      </pc:sldChg>
      <pc:sldChg chg="new">
        <pc:chgData name="Swetha DS" userId="23ea6bcb6840f40a" providerId="LiveId" clId="{C538F65F-5085-4DC3-9D5F-A3BBBE78AC8A}" dt="2022-11-27T14:47:31.228" v="353" actId="680"/>
        <pc:sldMkLst>
          <pc:docMk/>
          <pc:sldMk cId="4060832505" sldId="559"/>
        </pc:sldMkLst>
      </pc:sldChg>
      <pc:sldChg chg="add">
        <pc:chgData name="Swetha DS" userId="23ea6bcb6840f40a" providerId="LiveId" clId="{C538F65F-5085-4DC3-9D5F-A3BBBE78AC8A}" dt="2022-11-27T14:47:33.041" v="354"/>
        <pc:sldMkLst>
          <pc:docMk/>
          <pc:sldMk cId="2787752730" sldId="560"/>
        </pc:sldMkLst>
      </pc:sldChg>
      <pc:sldChg chg="add">
        <pc:chgData name="Swetha DS" userId="23ea6bcb6840f40a" providerId="LiveId" clId="{C538F65F-5085-4DC3-9D5F-A3BBBE78AC8A}" dt="2022-11-27T14:47:34.336" v="355"/>
        <pc:sldMkLst>
          <pc:docMk/>
          <pc:sldMk cId="3084343591" sldId="561"/>
        </pc:sldMkLst>
      </pc:sldChg>
      <pc:sldChg chg="add">
        <pc:chgData name="Swetha DS" userId="23ea6bcb6840f40a" providerId="LiveId" clId="{C538F65F-5085-4DC3-9D5F-A3BBBE78AC8A}" dt="2022-11-27T14:47:34.884" v="356"/>
        <pc:sldMkLst>
          <pc:docMk/>
          <pc:sldMk cId="1601048352" sldId="562"/>
        </pc:sldMkLst>
      </pc:sldChg>
      <pc:sldChg chg="add">
        <pc:chgData name="Swetha DS" userId="23ea6bcb6840f40a" providerId="LiveId" clId="{C538F65F-5085-4DC3-9D5F-A3BBBE78AC8A}" dt="2022-11-27T14:47:35.457" v="357"/>
        <pc:sldMkLst>
          <pc:docMk/>
          <pc:sldMk cId="1057468956" sldId="563"/>
        </pc:sldMkLst>
      </pc:sldChg>
      <pc:sldChg chg="add">
        <pc:chgData name="Swetha DS" userId="23ea6bcb6840f40a" providerId="LiveId" clId="{C538F65F-5085-4DC3-9D5F-A3BBBE78AC8A}" dt="2022-11-27T14:47:36.016" v="358"/>
        <pc:sldMkLst>
          <pc:docMk/>
          <pc:sldMk cId="3994668928" sldId="564"/>
        </pc:sldMkLst>
      </pc:sldChg>
      <pc:sldChg chg="add">
        <pc:chgData name="Swetha DS" userId="23ea6bcb6840f40a" providerId="LiveId" clId="{C538F65F-5085-4DC3-9D5F-A3BBBE78AC8A}" dt="2022-11-27T14:47:36.565" v="359"/>
        <pc:sldMkLst>
          <pc:docMk/>
          <pc:sldMk cId="2811317608" sldId="565"/>
        </pc:sldMkLst>
      </pc:sldChg>
      <pc:sldChg chg="add">
        <pc:chgData name="Swetha DS" userId="23ea6bcb6840f40a" providerId="LiveId" clId="{C538F65F-5085-4DC3-9D5F-A3BBBE78AC8A}" dt="2022-11-27T14:47:37.073" v="360"/>
        <pc:sldMkLst>
          <pc:docMk/>
          <pc:sldMk cId="2241941363" sldId="566"/>
        </pc:sldMkLst>
      </pc:sldChg>
      <pc:sldChg chg="add">
        <pc:chgData name="Swetha DS" userId="23ea6bcb6840f40a" providerId="LiveId" clId="{C538F65F-5085-4DC3-9D5F-A3BBBE78AC8A}" dt="2022-11-27T14:47:37.552" v="361"/>
        <pc:sldMkLst>
          <pc:docMk/>
          <pc:sldMk cId="179551505" sldId="567"/>
        </pc:sldMkLst>
      </pc:sldChg>
      <pc:sldChg chg="add">
        <pc:chgData name="Swetha DS" userId="23ea6bcb6840f40a" providerId="LiveId" clId="{C538F65F-5085-4DC3-9D5F-A3BBBE78AC8A}" dt="2022-11-27T14:47:38.268" v="362"/>
        <pc:sldMkLst>
          <pc:docMk/>
          <pc:sldMk cId="1161160843" sldId="5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0B5D-77A6-4FCA-9A31-23AE108D808B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8084-9225-450A-A9D9-FE96AF3B0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72114" y="3142141"/>
            <a:ext cx="6064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ENGINEERING MATHEMATICS -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41654" y="4384950"/>
            <a:ext cx="5038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83085"/>
                </a:solidFill>
              </a:rPr>
              <a:t>Dr. Swetha D S</a:t>
            </a:r>
            <a:endParaRPr lang="en-IN" sz="2800" b="1" dirty="0">
              <a:solidFill>
                <a:srgbClr val="383085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27342" y="4863922"/>
            <a:ext cx="5181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Department of Science and Humanities 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736888" y="4083410"/>
            <a:ext cx="5850025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7" y="1649784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</a:p>
          <a:p>
            <a:endParaRPr lang="en-US" sz="2400" b="1" dirty="0">
              <a:solidFill>
                <a:srgbClr val="383085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0" y="1488613"/>
            <a:ext cx="790694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4: Partial Differential Equations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: 10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Topic : Application Problems on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Equations 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 </a:t>
            </a:r>
          </a:p>
          <a:p>
            <a:r>
              <a:rPr lang="en-US" sz="3200" b="1" dirty="0"/>
              <a:t>Department of Science and Humanities</a:t>
            </a:r>
          </a:p>
        </p:txBody>
      </p:sp>
    </p:spTree>
    <p:extLst>
      <p:ext uri="{BB962C8B-B14F-4D97-AF65-F5344CB8AC3E}">
        <p14:creationId xmlns:p14="http://schemas.microsoft.com/office/powerpoint/2010/main" val="41167436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the Heat equation</a:t>
            </a:r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/>
              <p:nvPr/>
            </p:nvSpPr>
            <p:spPr>
              <a:xfrm>
                <a:off x="834423" y="1523607"/>
                <a:ext cx="8300052" cy="4696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The one-dimensional heat flow equation is given by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cs typeface="Mangal" panose="02040503050203030202" pitchFamily="18" charset="0"/>
                  </a:rPr>
                  <a:t> 	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angal" panose="02040503050203030202" pitchFamily="18" charset="0"/>
                          </a:rPr>
                          <m:t>𝜕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angal" panose="02040503050203030202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angal" panose="02040503050203030202" pitchFamily="18" charset="0"/>
                          </a:rPr>
                          <m:t>𝜕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angal" panose="02040503050203030202" pitchFamily="18" charset="0"/>
                          </a:rPr>
                          <m:t>𝑡</m:t>
                        </m:r>
                      </m:den>
                    </m:f>
                    <m:r>
                      <a:rPr lang="en-IN" sz="1800" b="0" i="1" smtClean="0">
                        <a:effectLst/>
                        <a:latin typeface="Cambria Math" panose="02040503050406030204" pitchFamily="18" charset="0"/>
                        <a:cs typeface="Mangal" panose="02040503050203030202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angal" panose="02040503050203030202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𝑢</m:t>
                        </m:r>
                      </m:num>
                      <m:den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angal" panose="02040503050203030202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angal" panose="02040503050203030202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			        (1)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is called the diffusivity of the substance.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Assume that a solution of (1) is of the form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𝑢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𝑥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, 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. 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𝑡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where X is a function of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x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alone and T is a function of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only.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Substituting this in (1), we get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𝑋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𝑇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′′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𝑇</m:t>
                    </m:r>
                    <m:r>
                      <a:rPr lang="en-IN" i="1"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,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angal" panose="02040503050203030202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=</a:t>
                </a:r>
                <a:r>
                  <a:rPr lang="en-IN" dirty="0"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(2)  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3" y="1523607"/>
                <a:ext cx="8300052" cy="4696286"/>
              </a:xfrm>
              <a:prstGeom prst="rect">
                <a:avLst/>
              </a:prstGeom>
              <a:blipFill>
                <a:blip r:embed="rId3"/>
                <a:stretch>
                  <a:fillRect l="-661" t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731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the Heat equation</a:t>
            </a:r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7BB8B-424C-5A88-AAEF-9C919597D41F}"/>
                  </a:ext>
                </a:extLst>
              </p:cNvPr>
              <p:cNvSpPr txBox="1"/>
              <p:nvPr/>
            </p:nvSpPr>
            <p:spPr>
              <a:xfrm>
                <a:off x="923925" y="1218006"/>
                <a:ext cx="8220075" cy="4469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Clearly the left side of (2) is a function of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x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only and the right side is a function of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alone.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Since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x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and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are independent variables, (2) can hold good if each side is equal to a constant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k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(say). Then (2) leads to the ordinary differential equations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𝑘𝑋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=0            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       </m:t>
                    </m:r>
                  </m:oMath>
                </a14:m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 </m:t>
                      </m:r>
                    </m:oMath>
                  </m:oMathPara>
                </a14:m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and</m:t>
                      </m:r>
                      <m:r>
                        <a:rPr lang="en-I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     </m:t>
                      </m:r>
                    </m:oMath>
                  </m:oMathPara>
                </a14:m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𝑑𝑇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𝑑𝑡</m:t>
                        </m:r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𝑘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𝑇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=0</m:t>
                    </m:r>
                  </m:oMath>
                </a14:m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</a:t>
                </a:r>
                <a:r>
                  <a:rPr lang="en-IN" i="1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(4)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7BB8B-424C-5A88-AAEF-9C919597D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218006"/>
                <a:ext cx="8220075" cy="4469300"/>
              </a:xfrm>
              <a:prstGeom prst="rect">
                <a:avLst/>
              </a:prstGeom>
              <a:blipFill>
                <a:blip r:embed="rId3"/>
                <a:stretch>
                  <a:fillRect l="-668" t="-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37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the heat equation</a:t>
            </a:r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/>
              <p:nvPr/>
            </p:nvSpPr>
            <p:spPr>
              <a:xfrm>
                <a:off x="834423" y="1475982"/>
                <a:ext cx="8300052" cy="3946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Solving (3) and (4), we get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romanLcParenBoth"/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When k is positive and = p</a:t>
                </a:r>
                <a:r>
                  <a:rPr lang="en-IN" sz="1800" i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, say 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 algn="ctr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𝑋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𝑝𝑥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𝑝𝑥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,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;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 algn="ctr">
                  <a:lnSpc>
                    <a:spcPct val="107000"/>
                  </a:lnSpc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(ii) When k is negative and = - p</a:t>
                </a:r>
                <a:r>
                  <a:rPr lang="en-IN" sz="1800" i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, say 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           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𝑋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𝑝𝑥</m:t>
                          </m:r>
                        </m:e>
                      </m:func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𝑝𝑥</m:t>
                          </m:r>
                        </m:e>
                      </m:func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,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;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85800">
                  <a:lnSpc>
                    <a:spcPct val="107000"/>
                  </a:lnSpc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(iii)  When k is zero 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𝑋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7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𝑥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8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9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.    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3" y="1475982"/>
                <a:ext cx="8300052" cy="3946337"/>
              </a:xfrm>
              <a:prstGeom prst="rect">
                <a:avLst/>
              </a:prstGeom>
              <a:blipFill>
                <a:blip r:embed="rId3"/>
                <a:stretch>
                  <a:fillRect l="-661" t="-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0560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the heat equation</a:t>
            </a:r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/>
              <p:nvPr/>
            </p:nvSpPr>
            <p:spPr>
              <a:xfrm>
                <a:off x="834423" y="1475982"/>
                <a:ext cx="8300052" cy="205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Thus the various possible solutions of the heat-equation (1) are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 (5)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4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e>
                    </m:fun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5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e>
                    </m:fun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−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(6)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(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7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8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9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.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                                      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(7)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3" y="1475982"/>
                <a:ext cx="8300052" cy="2052421"/>
              </a:xfrm>
              <a:prstGeom prst="rect">
                <a:avLst/>
              </a:prstGeom>
              <a:blipFill>
                <a:blip r:embed="rId3"/>
                <a:stretch>
                  <a:fillRect l="-661" t="-1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5825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3E87B2-06A1-4376-A737-210DDB5F2DBF}"/>
              </a:ext>
            </a:extLst>
          </p:cNvPr>
          <p:cNvSpPr/>
          <p:nvPr/>
        </p:nvSpPr>
        <p:spPr>
          <a:xfrm>
            <a:off x="393111" y="174966"/>
            <a:ext cx="8300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ENGINEERING MATHEMATICS - I</a:t>
            </a:r>
            <a:endParaRPr lang="en-US" sz="2400" b="1" dirty="0">
              <a:solidFill>
                <a:srgbClr val="383085"/>
              </a:solidFill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 of the heat equation</a:t>
            </a:r>
            <a:endParaRPr lang="en-US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0A440-5F0D-4B1E-B404-14F88B96D215}"/>
              </a:ext>
            </a:extLst>
          </p:cNvPr>
          <p:cNvCxnSpPr>
            <a:cxnSpLocks/>
          </p:cNvCxnSpPr>
          <p:nvPr/>
        </p:nvCxnSpPr>
        <p:spPr>
          <a:xfrm>
            <a:off x="0" y="10236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/>
              <p:nvPr/>
            </p:nvSpPr>
            <p:spPr>
              <a:xfrm>
                <a:off x="834423" y="1475982"/>
                <a:ext cx="8300052" cy="4895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Of these three solutions, we have to choose that solution which is consistent with the physical nature of the problem.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dirty="0"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As we are dealing with problems on heat conduction, it must be a transient solution, i.e.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u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is to decrease with the increase of time </a:t>
                </a:r>
                <a:r>
                  <a:rPr lang="en-IN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.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Accordingly, the solution given by (6), i.e., of the form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	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e>
                    </m:fun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𝑝𝑥</m:t>
                        </m:r>
                      </m:e>
                    </m:func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−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                                    (8)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is the only suitable solution of the heat equation.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1C327-7C7B-40DC-9CCA-D5F78BA9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3" y="1475982"/>
                <a:ext cx="8300052" cy="4895764"/>
              </a:xfrm>
              <a:prstGeom prst="rect">
                <a:avLst/>
              </a:prstGeom>
              <a:blipFill>
                <a:blip r:embed="rId3"/>
                <a:stretch>
                  <a:fillRect l="-661" t="-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090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72114" y="2569030"/>
            <a:ext cx="6154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THANK 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744686" y="4397829"/>
            <a:ext cx="8534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r>
              <a:rPr lang="en-US" sz="2800" b="1" dirty="0"/>
              <a:t>Dr.</a:t>
            </a:r>
            <a:r>
              <a:rPr lang="en-US" sz="2400" b="1" dirty="0"/>
              <a:t> </a:t>
            </a:r>
            <a:r>
              <a:rPr lang="en-US" sz="2800" b="1" dirty="0"/>
              <a:t>SWETHA D S</a:t>
            </a:r>
            <a:endParaRPr lang="en-IN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846285" y="4876801"/>
            <a:ext cx="5181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Science and Humanities 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736888" y="4083408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7" y="1649784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506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Swetha DS</cp:lastModifiedBy>
  <cp:revision>586</cp:revision>
  <dcterms:created xsi:type="dcterms:W3CDTF">2020-06-03T14:19:11Z</dcterms:created>
  <dcterms:modified xsi:type="dcterms:W3CDTF">2022-12-19T10:52:29Z</dcterms:modified>
</cp:coreProperties>
</file>