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57" r:id="rId2"/>
    <p:sldId id="527" r:id="rId3"/>
    <p:sldId id="562" r:id="rId4"/>
    <p:sldId id="565" r:id="rId5"/>
    <p:sldId id="564" r:id="rId6"/>
    <p:sldId id="563" r:id="rId7"/>
    <p:sldId id="40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3085"/>
    <a:srgbClr val="E31D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5663" autoAdjust="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13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wetha DS" userId="23ea6bcb6840f40a" providerId="LiveId" clId="{36A26CCA-94AB-442C-A923-101355802360}"/>
    <pc:docChg chg="custSel addSld delSld modSld">
      <pc:chgData name="Swetha DS" userId="23ea6bcb6840f40a" providerId="LiveId" clId="{36A26CCA-94AB-442C-A923-101355802360}" dt="2022-12-19T11:07:58.495" v="587" actId="20577"/>
      <pc:docMkLst>
        <pc:docMk/>
      </pc:docMkLst>
      <pc:sldChg chg="modSp mod">
        <pc:chgData name="Swetha DS" userId="23ea6bcb6840f40a" providerId="LiveId" clId="{36A26CCA-94AB-442C-A923-101355802360}" dt="2022-12-19T08:40:50.200" v="4" actId="20577"/>
        <pc:sldMkLst>
          <pc:docMk/>
          <pc:sldMk cId="4116743622" sldId="527"/>
        </pc:sldMkLst>
        <pc:spChg chg="mod">
          <ac:chgData name="Swetha DS" userId="23ea6bcb6840f40a" providerId="LiveId" clId="{36A26CCA-94AB-442C-A923-101355802360}" dt="2022-12-19T08:40:50.200" v="4" actId="20577"/>
          <ac:spMkLst>
            <pc:docMk/>
            <pc:sldMk cId="4116743622" sldId="527"/>
            <ac:spMk id="9" creationId="{FA3E87B2-06A1-4376-A737-210DDB5F2DBF}"/>
          </ac:spMkLst>
        </pc:spChg>
      </pc:sldChg>
      <pc:sldChg chg="del">
        <pc:chgData name="Swetha DS" userId="23ea6bcb6840f40a" providerId="LiveId" clId="{36A26CCA-94AB-442C-A923-101355802360}" dt="2022-12-19T08:41:10.328" v="6" actId="47"/>
        <pc:sldMkLst>
          <pc:docMk/>
          <pc:sldMk cId="347867720" sldId="535"/>
        </pc:sldMkLst>
      </pc:sldChg>
      <pc:sldChg chg="del">
        <pc:chgData name="Swetha DS" userId="23ea6bcb6840f40a" providerId="LiveId" clId="{36A26CCA-94AB-442C-A923-101355802360}" dt="2022-12-19T08:41:10.844" v="7" actId="47"/>
        <pc:sldMkLst>
          <pc:docMk/>
          <pc:sldMk cId="3626582507" sldId="561"/>
        </pc:sldMkLst>
      </pc:sldChg>
      <pc:sldChg chg="addSp delSp modSp mod">
        <pc:chgData name="Swetha DS" userId="23ea6bcb6840f40a" providerId="LiveId" clId="{36A26CCA-94AB-442C-A923-101355802360}" dt="2022-12-19T11:07:26.310" v="584" actId="20577"/>
        <pc:sldMkLst>
          <pc:docMk/>
          <pc:sldMk cId="1965273167" sldId="562"/>
        </pc:sldMkLst>
        <pc:spChg chg="del mod">
          <ac:chgData name="Swetha DS" userId="23ea6bcb6840f40a" providerId="LiveId" clId="{36A26CCA-94AB-442C-A923-101355802360}" dt="2022-12-19T08:41:20.257" v="11"/>
          <ac:spMkLst>
            <pc:docMk/>
            <pc:sldMk cId="1965273167" sldId="562"/>
            <ac:spMk id="3" creationId="{BD11C327-7C7B-40DC-9CCA-D5F78BA9D1B7}"/>
          </ac:spMkLst>
        </pc:spChg>
        <pc:spChg chg="add mod">
          <ac:chgData name="Swetha DS" userId="23ea6bcb6840f40a" providerId="LiveId" clId="{36A26CCA-94AB-442C-A923-101355802360}" dt="2022-12-19T11:07:26.310" v="584" actId="20577"/>
          <ac:spMkLst>
            <pc:docMk/>
            <pc:sldMk cId="1965273167" sldId="562"/>
            <ac:spMk id="4" creationId="{30A3AB7A-E309-B685-02AA-FDD0A70FED3A}"/>
          </ac:spMkLst>
        </pc:spChg>
        <pc:spChg chg="mod">
          <ac:chgData name="Swetha DS" userId="23ea6bcb6840f40a" providerId="LiveId" clId="{36A26CCA-94AB-442C-A923-101355802360}" dt="2022-12-19T10:55:12.193" v="49" actId="20577"/>
          <ac:spMkLst>
            <pc:docMk/>
            <pc:sldMk cId="1965273167" sldId="562"/>
            <ac:spMk id="5" creationId="{FA3E87B2-06A1-4376-A737-210DDB5F2DBF}"/>
          </ac:spMkLst>
        </pc:spChg>
      </pc:sldChg>
      <pc:sldChg chg="del">
        <pc:chgData name="Swetha DS" userId="23ea6bcb6840f40a" providerId="LiveId" clId="{36A26CCA-94AB-442C-A923-101355802360}" dt="2022-12-19T08:41:11.893" v="8" actId="47"/>
        <pc:sldMkLst>
          <pc:docMk/>
          <pc:sldMk cId="1263009060" sldId="563"/>
        </pc:sldMkLst>
      </pc:sldChg>
      <pc:sldChg chg="addSp modSp add mod">
        <pc:chgData name="Swetha DS" userId="23ea6bcb6840f40a" providerId="LiveId" clId="{36A26CCA-94AB-442C-A923-101355802360}" dt="2022-12-19T11:07:58.495" v="587" actId="20577"/>
        <pc:sldMkLst>
          <pc:docMk/>
          <pc:sldMk cId="2425881747" sldId="563"/>
        </pc:sldMkLst>
        <pc:spChg chg="add mod">
          <ac:chgData name="Swetha DS" userId="23ea6bcb6840f40a" providerId="LiveId" clId="{36A26CCA-94AB-442C-A923-101355802360}" dt="2022-12-19T11:07:58.495" v="587" actId="20577"/>
          <ac:spMkLst>
            <pc:docMk/>
            <pc:sldMk cId="2425881747" sldId="563"/>
            <ac:spMk id="3" creationId="{D527A053-299D-A547-C504-F5B974512D75}"/>
          </ac:spMkLst>
        </pc:spChg>
      </pc:sldChg>
      <pc:sldChg chg="addSp modSp add mod">
        <pc:chgData name="Swetha DS" userId="23ea6bcb6840f40a" providerId="LiveId" clId="{36A26CCA-94AB-442C-A923-101355802360}" dt="2022-12-19T11:03:48.531" v="397" actId="20577"/>
        <pc:sldMkLst>
          <pc:docMk/>
          <pc:sldMk cId="4205878459" sldId="564"/>
        </pc:sldMkLst>
        <pc:spChg chg="add mod">
          <ac:chgData name="Swetha DS" userId="23ea6bcb6840f40a" providerId="LiveId" clId="{36A26CCA-94AB-442C-A923-101355802360}" dt="2022-12-19T11:03:48.531" v="397" actId="20577"/>
          <ac:spMkLst>
            <pc:docMk/>
            <pc:sldMk cId="4205878459" sldId="564"/>
            <ac:spMk id="3" creationId="{9CEE5801-5C58-86EF-4682-6CFF0A775551}"/>
          </ac:spMkLst>
        </pc:spChg>
      </pc:sldChg>
      <pc:sldChg chg="addSp modSp add mod">
        <pc:chgData name="Swetha DS" userId="23ea6bcb6840f40a" providerId="LiveId" clId="{36A26CCA-94AB-442C-A923-101355802360}" dt="2022-12-19T11:01:40.169" v="302" actId="1035"/>
        <pc:sldMkLst>
          <pc:docMk/>
          <pc:sldMk cId="3320887745" sldId="565"/>
        </pc:sldMkLst>
        <pc:spChg chg="add mod">
          <ac:chgData name="Swetha DS" userId="23ea6bcb6840f40a" providerId="LiveId" clId="{36A26CCA-94AB-442C-A923-101355802360}" dt="2022-12-19T11:01:40.169" v="302" actId="1035"/>
          <ac:spMkLst>
            <pc:docMk/>
            <pc:sldMk cId="3320887745" sldId="565"/>
            <ac:spMk id="3" creationId="{08606862-E001-BBEB-9374-E60A4CA3DCE9}"/>
          </ac:spMkLst>
        </pc:spChg>
      </pc:sldChg>
      <pc:sldChg chg="add del">
        <pc:chgData name="Swetha DS" userId="23ea6bcb6840f40a" providerId="LiveId" clId="{36A26CCA-94AB-442C-A923-101355802360}" dt="2022-12-19T11:06:20.938" v="529" actId="47"/>
        <pc:sldMkLst>
          <pc:docMk/>
          <pc:sldMk cId="3125778852" sldId="566"/>
        </pc:sldMkLst>
      </pc:sldChg>
      <pc:sldChg chg="add del">
        <pc:chgData name="Swetha DS" userId="23ea6bcb6840f40a" providerId="LiveId" clId="{36A26CCA-94AB-442C-A923-101355802360}" dt="2022-12-19T11:06:23.267" v="530" actId="47"/>
        <pc:sldMkLst>
          <pc:docMk/>
          <pc:sldMk cId="2924763906" sldId="567"/>
        </pc:sldMkLst>
      </pc:sldChg>
    </pc:docChg>
  </pc:docChgLst>
  <pc:docChgLst>
    <pc:chgData name="Swetha DS" userId="23ea6bcb6840f40a" providerId="LiveId" clId="{F095C728-38F3-430B-B767-F7DC9F55BA92}"/>
    <pc:docChg chg="addSld delSld modSld sldOrd">
      <pc:chgData name="Swetha DS" userId="23ea6bcb6840f40a" providerId="LiveId" clId="{F095C728-38F3-430B-B767-F7DC9F55BA92}" dt="2022-12-19T08:39:48.975" v="180" actId="47"/>
      <pc:docMkLst>
        <pc:docMk/>
      </pc:docMkLst>
      <pc:sldChg chg="modSp mod">
        <pc:chgData name="Swetha DS" userId="23ea6bcb6840f40a" providerId="LiveId" clId="{F095C728-38F3-430B-B767-F7DC9F55BA92}" dt="2022-12-19T08:32:28.208" v="26" actId="20577"/>
        <pc:sldMkLst>
          <pc:docMk/>
          <pc:sldMk cId="4116743622" sldId="527"/>
        </pc:sldMkLst>
        <pc:spChg chg="mod">
          <ac:chgData name="Swetha DS" userId="23ea6bcb6840f40a" providerId="LiveId" clId="{F095C728-38F3-430B-B767-F7DC9F55BA92}" dt="2022-12-19T08:32:28.208" v="26" actId="20577"/>
          <ac:spMkLst>
            <pc:docMk/>
            <pc:sldMk cId="4116743622" sldId="527"/>
            <ac:spMk id="9" creationId="{FA3E87B2-06A1-4376-A737-210DDB5F2DBF}"/>
          </ac:spMkLst>
        </pc:spChg>
      </pc:sldChg>
      <pc:sldChg chg="addSp modSp mod ord">
        <pc:chgData name="Swetha DS" userId="23ea6bcb6840f40a" providerId="LiveId" clId="{F095C728-38F3-430B-B767-F7DC9F55BA92}" dt="2022-12-19T08:37:55.104" v="85"/>
        <pc:sldMkLst>
          <pc:docMk/>
          <pc:sldMk cId="347867720" sldId="535"/>
        </pc:sldMkLst>
        <pc:spChg chg="add mod">
          <ac:chgData name="Swetha DS" userId="23ea6bcb6840f40a" providerId="LiveId" clId="{F095C728-38F3-430B-B767-F7DC9F55BA92}" dt="2022-12-19T08:37:55.104" v="85"/>
          <ac:spMkLst>
            <pc:docMk/>
            <pc:sldMk cId="347867720" sldId="535"/>
            <ac:spMk id="3" creationId="{BD11C327-7C7B-40DC-9CCA-D5F78BA9D1B7}"/>
          </ac:spMkLst>
        </pc:spChg>
        <pc:spChg chg="mod">
          <ac:chgData name="Swetha DS" userId="23ea6bcb6840f40a" providerId="LiveId" clId="{F095C728-38F3-430B-B767-F7DC9F55BA92}" dt="2022-12-19T08:34:03.677" v="29" actId="20577"/>
          <ac:spMkLst>
            <pc:docMk/>
            <pc:sldMk cId="347867720" sldId="535"/>
            <ac:spMk id="5" creationId="{FA3E87B2-06A1-4376-A737-210DDB5F2DBF}"/>
          </ac:spMkLst>
        </pc:spChg>
      </pc:sldChg>
      <pc:sldChg chg="del">
        <pc:chgData name="Swetha DS" userId="23ea6bcb6840f40a" providerId="LiveId" clId="{F095C728-38F3-430B-B767-F7DC9F55BA92}" dt="2022-12-19T08:37:24.231" v="81" actId="47"/>
        <pc:sldMkLst>
          <pc:docMk/>
          <pc:sldMk cId="4060832505" sldId="559"/>
        </pc:sldMkLst>
      </pc:sldChg>
      <pc:sldChg chg="new del">
        <pc:chgData name="Swetha DS" userId="23ea6bcb6840f40a" providerId="LiveId" clId="{F095C728-38F3-430B-B767-F7DC9F55BA92}" dt="2022-12-19T08:39:48.975" v="180" actId="47"/>
        <pc:sldMkLst>
          <pc:docMk/>
          <pc:sldMk cId="700877070" sldId="560"/>
        </pc:sldMkLst>
      </pc:sldChg>
      <pc:sldChg chg="del">
        <pc:chgData name="Swetha DS" userId="23ea6bcb6840f40a" providerId="LiveId" clId="{F095C728-38F3-430B-B767-F7DC9F55BA92}" dt="2022-12-19T08:35:16.516" v="70" actId="47"/>
        <pc:sldMkLst>
          <pc:docMk/>
          <pc:sldMk cId="2787752730" sldId="560"/>
        </pc:sldMkLst>
      </pc:sldChg>
      <pc:sldChg chg="del">
        <pc:chgData name="Swetha DS" userId="23ea6bcb6840f40a" providerId="LiveId" clId="{F095C728-38F3-430B-B767-F7DC9F55BA92}" dt="2022-12-19T08:35:16.516" v="70" actId="47"/>
        <pc:sldMkLst>
          <pc:docMk/>
          <pc:sldMk cId="3084343591" sldId="561"/>
        </pc:sldMkLst>
      </pc:sldChg>
      <pc:sldChg chg="modSp add mod">
        <pc:chgData name="Swetha DS" userId="23ea6bcb6840f40a" providerId="LiveId" clId="{F095C728-38F3-430B-B767-F7DC9F55BA92}" dt="2022-12-19T08:39:05.355" v="172" actId="20577"/>
        <pc:sldMkLst>
          <pc:docMk/>
          <pc:sldMk cId="3626582507" sldId="561"/>
        </pc:sldMkLst>
        <pc:spChg chg="mod">
          <ac:chgData name="Swetha DS" userId="23ea6bcb6840f40a" providerId="LiveId" clId="{F095C728-38F3-430B-B767-F7DC9F55BA92}" dt="2022-12-19T08:39:05.355" v="172" actId="20577"/>
          <ac:spMkLst>
            <pc:docMk/>
            <pc:sldMk cId="3626582507" sldId="561"/>
            <ac:spMk id="3" creationId="{BD11C327-7C7B-40DC-9CCA-D5F78BA9D1B7}"/>
          </ac:spMkLst>
        </pc:spChg>
      </pc:sldChg>
      <pc:sldChg chg="del">
        <pc:chgData name="Swetha DS" userId="23ea6bcb6840f40a" providerId="LiveId" clId="{F095C728-38F3-430B-B767-F7DC9F55BA92}" dt="2022-12-19T08:35:16.516" v="70" actId="47"/>
        <pc:sldMkLst>
          <pc:docMk/>
          <pc:sldMk cId="1601048352" sldId="562"/>
        </pc:sldMkLst>
      </pc:sldChg>
      <pc:sldChg chg="modSp add mod">
        <pc:chgData name="Swetha DS" userId="23ea6bcb6840f40a" providerId="LiveId" clId="{F095C728-38F3-430B-B767-F7DC9F55BA92}" dt="2022-12-19T08:37:15.979" v="80"/>
        <pc:sldMkLst>
          <pc:docMk/>
          <pc:sldMk cId="1965273167" sldId="562"/>
        </pc:sldMkLst>
        <pc:spChg chg="mod">
          <ac:chgData name="Swetha DS" userId="23ea6bcb6840f40a" providerId="LiveId" clId="{F095C728-38F3-430B-B767-F7DC9F55BA92}" dt="2022-12-19T08:37:15.979" v="80"/>
          <ac:spMkLst>
            <pc:docMk/>
            <pc:sldMk cId="1965273167" sldId="562"/>
            <ac:spMk id="3" creationId="{BD11C327-7C7B-40DC-9CCA-D5F78BA9D1B7}"/>
          </ac:spMkLst>
        </pc:spChg>
      </pc:sldChg>
      <pc:sldChg chg="del">
        <pc:chgData name="Swetha DS" userId="23ea6bcb6840f40a" providerId="LiveId" clId="{F095C728-38F3-430B-B767-F7DC9F55BA92}" dt="2022-12-19T08:35:16.516" v="70" actId="47"/>
        <pc:sldMkLst>
          <pc:docMk/>
          <pc:sldMk cId="1057468956" sldId="563"/>
        </pc:sldMkLst>
      </pc:sldChg>
      <pc:sldChg chg="modSp add mod">
        <pc:chgData name="Swetha DS" userId="23ea6bcb6840f40a" providerId="LiveId" clId="{F095C728-38F3-430B-B767-F7DC9F55BA92}" dt="2022-12-19T08:39:37.669" v="179"/>
        <pc:sldMkLst>
          <pc:docMk/>
          <pc:sldMk cId="1263009060" sldId="563"/>
        </pc:sldMkLst>
        <pc:spChg chg="mod">
          <ac:chgData name="Swetha DS" userId="23ea6bcb6840f40a" providerId="LiveId" clId="{F095C728-38F3-430B-B767-F7DC9F55BA92}" dt="2022-12-19T08:39:37.669" v="179"/>
          <ac:spMkLst>
            <pc:docMk/>
            <pc:sldMk cId="1263009060" sldId="563"/>
            <ac:spMk id="3" creationId="{BD11C327-7C7B-40DC-9CCA-D5F78BA9D1B7}"/>
          </ac:spMkLst>
        </pc:spChg>
      </pc:sldChg>
      <pc:sldChg chg="del">
        <pc:chgData name="Swetha DS" userId="23ea6bcb6840f40a" providerId="LiveId" clId="{F095C728-38F3-430B-B767-F7DC9F55BA92}" dt="2022-12-19T08:35:16.516" v="70" actId="47"/>
        <pc:sldMkLst>
          <pc:docMk/>
          <pc:sldMk cId="3994668928" sldId="564"/>
        </pc:sldMkLst>
      </pc:sldChg>
      <pc:sldChg chg="del">
        <pc:chgData name="Swetha DS" userId="23ea6bcb6840f40a" providerId="LiveId" clId="{F095C728-38F3-430B-B767-F7DC9F55BA92}" dt="2022-12-19T08:35:16.516" v="70" actId="47"/>
        <pc:sldMkLst>
          <pc:docMk/>
          <pc:sldMk cId="2811317608" sldId="565"/>
        </pc:sldMkLst>
      </pc:sldChg>
      <pc:sldChg chg="del">
        <pc:chgData name="Swetha DS" userId="23ea6bcb6840f40a" providerId="LiveId" clId="{F095C728-38F3-430B-B767-F7DC9F55BA92}" dt="2022-12-19T08:35:16.516" v="70" actId="47"/>
        <pc:sldMkLst>
          <pc:docMk/>
          <pc:sldMk cId="2241941363" sldId="566"/>
        </pc:sldMkLst>
      </pc:sldChg>
      <pc:sldChg chg="del">
        <pc:chgData name="Swetha DS" userId="23ea6bcb6840f40a" providerId="LiveId" clId="{F095C728-38F3-430B-B767-F7DC9F55BA92}" dt="2022-12-19T08:35:16.516" v="70" actId="47"/>
        <pc:sldMkLst>
          <pc:docMk/>
          <pc:sldMk cId="179551505" sldId="567"/>
        </pc:sldMkLst>
      </pc:sldChg>
      <pc:sldChg chg="del">
        <pc:chgData name="Swetha DS" userId="23ea6bcb6840f40a" providerId="LiveId" clId="{F095C728-38F3-430B-B767-F7DC9F55BA92}" dt="2022-12-19T08:35:16.516" v="70" actId="47"/>
        <pc:sldMkLst>
          <pc:docMk/>
          <pc:sldMk cId="1161160843" sldId="568"/>
        </pc:sldMkLst>
      </pc:sldChg>
    </pc:docChg>
  </pc:docChgLst>
  <pc:docChgLst>
    <pc:chgData name="Swetha DS" userId="23ea6bcb6840f40a" providerId="LiveId" clId="{C538F65F-5085-4DC3-9D5F-A3BBBE78AC8A}"/>
    <pc:docChg chg="undo custSel addSld delSld modSld">
      <pc:chgData name="Swetha DS" userId="23ea6bcb6840f40a" providerId="LiveId" clId="{C538F65F-5085-4DC3-9D5F-A3BBBE78AC8A}" dt="2022-11-27T14:49:14.967" v="382" actId="255"/>
      <pc:docMkLst>
        <pc:docMk/>
      </pc:docMkLst>
      <pc:sldChg chg="modSp">
        <pc:chgData name="Swetha DS" userId="23ea6bcb6840f40a" providerId="LiveId" clId="{C538F65F-5085-4DC3-9D5F-A3BBBE78AC8A}" dt="2022-11-27T14:31:42" v="3" actId="20577"/>
        <pc:sldMkLst>
          <pc:docMk/>
          <pc:sldMk cId="1300290261" sldId="357"/>
        </pc:sldMkLst>
        <pc:spChg chg="mod">
          <ac:chgData name="Swetha DS" userId="23ea6bcb6840f40a" providerId="LiveId" clId="{C538F65F-5085-4DC3-9D5F-A3BBBE78AC8A}" dt="2022-11-27T14:31:42" v="3" actId="20577"/>
          <ac:spMkLst>
            <pc:docMk/>
            <pc:sldMk cId="1300290261" sldId="357"/>
            <ac:spMk id="10" creationId="{5DFE3490-CF8C-4FDE-9D71-2170861F2A61}"/>
          </ac:spMkLst>
        </pc:spChg>
      </pc:sldChg>
      <pc:sldChg chg="modSp add del">
        <pc:chgData name="Swetha DS" userId="23ea6bcb6840f40a" providerId="LiveId" clId="{C538F65F-5085-4DC3-9D5F-A3BBBE78AC8A}" dt="2022-11-27T14:49:14.967" v="382" actId="255"/>
        <pc:sldMkLst>
          <pc:docMk/>
          <pc:sldMk cId="1300290261" sldId="408"/>
        </pc:sldMkLst>
        <pc:spChg chg="mod">
          <ac:chgData name="Swetha DS" userId="23ea6bcb6840f40a" providerId="LiveId" clId="{C538F65F-5085-4DC3-9D5F-A3BBBE78AC8A}" dt="2022-11-27T14:49:14.967" v="382" actId="255"/>
          <ac:spMkLst>
            <pc:docMk/>
            <pc:sldMk cId="1300290261" sldId="408"/>
            <ac:spMk id="14" creationId="{585D8B7B-5B60-4808-A096-FB24198F96E9}"/>
          </ac:spMkLst>
        </pc:spChg>
      </pc:sldChg>
      <pc:sldChg chg="modSp mod modAnim">
        <pc:chgData name="Swetha DS" userId="23ea6bcb6840f40a" providerId="LiveId" clId="{C538F65F-5085-4DC3-9D5F-A3BBBE78AC8A}" dt="2022-11-27T14:36:44.239" v="266" actId="207"/>
        <pc:sldMkLst>
          <pc:docMk/>
          <pc:sldMk cId="4116743622" sldId="527"/>
        </pc:sldMkLst>
        <pc:spChg chg="mod">
          <ac:chgData name="Swetha DS" userId="23ea6bcb6840f40a" providerId="LiveId" clId="{C538F65F-5085-4DC3-9D5F-A3BBBE78AC8A}" dt="2022-11-27T14:32:04.328" v="39"/>
          <ac:spMkLst>
            <pc:docMk/>
            <pc:sldMk cId="4116743622" sldId="527"/>
            <ac:spMk id="5" creationId="{FA3E87B2-06A1-4376-A737-210DDB5F2DBF}"/>
          </ac:spMkLst>
        </pc:spChg>
        <pc:spChg chg="mod">
          <ac:chgData name="Swetha DS" userId="23ea6bcb6840f40a" providerId="LiveId" clId="{C538F65F-5085-4DC3-9D5F-A3BBBE78AC8A}" dt="2022-11-27T14:36:44.239" v="266" actId="207"/>
          <ac:spMkLst>
            <pc:docMk/>
            <pc:sldMk cId="4116743622" sldId="527"/>
            <ac:spMk id="9" creationId="{FA3E87B2-06A1-4376-A737-210DDB5F2DBF}"/>
          </ac:spMkLst>
        </pc:spChg>
      </pc:sldChg>
      <pc:sldChg chg="delSp modSp mod">
        <pc:chgData name="Swetha DS" userId="23ea6bcb6840f40a" providerId="LiveId" clId="{C538F65F-5085-4DC3-9D5F-A3BBBE78AC8A}" dt="2022-11-27T14:47:21.905" v="352" actId="255"/>
        <pc:sldMkLst>
          <pc:docMk/>
          <pc:sldMk cId="347867720" sldId="535"/>
        </pc:sldMkLst>
        <pc:spChg chg="mod">
          <ac:chgData name="Swetha DS" userId="23ea6bcb6840f40a" providerId="LiveId" clId="{C538F65F-5085-4DC3-9D5F-A3BBBE78AC8A}" dt="2022-11-27T14:47:21.905" v="352" actId="255"/>
          <ac:spMkLst>
            <pc:docMk/>
            <pc:sldMk cId="347867720" sldId="535"/>
            <ac:spMk id="5" creationId="{FA3E87B2-06A1-4376-A737-210DDB5F2DBF}"/>
          </ac:spMkLst>
        </pc:spChg>
        <pc:inkChg chg="del">
          <ac:chgData name="Swetha DS" userId="23ea6bcb6840f40a" providerId="LiveId" clId="{C538F65F-5085-4DC3-9D5F-A3BBBE78AC8A}" dt="2022-11-27T14:41:18.373" v="330" actId="478"/>
          <ac:inkMkLst>
            <pc:docMk/>
            <pc:sldMk cId="347867720" sldId="535"/>
            <ac:inkMk id="2" creationId="{00000000-0000-0000-0000-000000000000}"/>
          </ac:inkMkLst>
        </pc:inkChg>
      </pc:sldChg>
      <pc:sldChg chg="del">
        <pc:chgData name="Swetha DS" userId="23ea6bcb6840f40a" providerId="LiveId" clId="{C538F65F-5085-4DC3-9D5F-A3BBBE78AC8A}" dt="2022-11-27T14:47:50.220" v="373" actId="47"/>
        <pc:sldMkLst>
          <pc:docMk/>
          <pc:sldMk cId="4035462654" sldId="545"/>
        </pc:sldMkLst>
      </pc:sldChg>
      <pc:sldChg chg="del">
        <pc:chgData name="Swetha DS" userId="23ea6bcb6840f40a" providerId="LiveId" clId="{C538F65F-5085-4DC3-9D5F-A3BBBE78AC8A}" dt="2022-11-27T14:47:50.716" v="374" actId="47"/>
        <pc:sldMkLst>
          <pc:docMk/>
          <pc:sldMk cId="1205461864" sldId="546"/>
        </pc:sldMkLst>
      </pc:sldChg>
      <pc:sldChg chg="del">
        <pc:chgData name="Swetha DS" userId="23ea6bcb6840f40a" providerId="LiveId" clId="{C538F65F-5085-4DC3-9D5F-A3BBBE78AC8A}" dt="2022-11-27T14:47:51.024" v="375" actId="47"/>
        <pc:sldMkLst>
          <pc:docMk/>
          <pc:sldMk cId="100003528" sldId="547"/>
        </pc:sldMkLst>
      </pc:sldChg>
      <pc:sldChg chg="new del">
        <pc:chgData name="Swetha DS" userId="23ea6bcb6840f40a" providerId="LiveId" clId="{C538F65F-5085-4DC3-9D5F-A3BBBE78AC8A}" dt="2022-11-27T14:47:49.880" v="372" actId="47"/>
        <pc:sldMkLst>
          <pc:docMk/>
          <pc:sldMk cId="527601758" sldId="548"/>
        </pc:sldMkLst>
      </pc:sldChg>
      <pc:sldChg chg="new del">
        <pc:chgData name="Swetha DS" userId="23ea6bcb6840f40a" providerId="LiveId" clId="{C538F65F-5085-4DC3-9D5F-A3BBBE78AC8A}" dt="2022-11-27T14:41:45.321" v="342" actId="47"/>
        <pc:sldMkLst>
          <pc:docMk/>
          <pc:sldMk cId="1620126768" sldId="549"/>
        </pc:sldMkLst>
      </pc:sldChg>
      <pc:sldChg chg="add del">
        <pc:chgData name="Swetha DS" userId="23ea6bcb6840f40a" providerId="LiveId" clId="{C538F65F-5085-4DC3-9D5F-A3BBBE78AC8A}" dt="2022-11-27T14:47:45.707" v="363" actId="47"/>
        <pc:sldMkLst>
          <pc:docMk/>
          <pc:sldMk cId="168718308" sldId="550"/>
        </pc:sldMkLst>
      </pc:sldChg>
      <pc:sldChg chg="add del">
        <pc:chgData name="Swetha DS" userId="23ea6bcb6840f40a" providerId="LiveId" clId="{C538F65F-5085-4DC3-9D5F-A3BBBE78AC8A}" dt="2022-11-27T14:47:46.641" v="364" actId="47"/>
        <pc:sldMkLst>
          <pc:docMk/>
          <pc:sldMk cId="3878037041" sldId="551"/>
        </pc:sldMkLst>
      </pc:sldChg>
      <pc:sldChg chg="add del">
        <pc:chgData name="Swetha DS" userId="23ea6bcb6840f40a" providerId="LiveId" clId="{C538F65F-5085-4DC3-9D5F-A3BBBE78AC8A}" dt="2022-11-27T14:47:47.387" v="365" actId="47"/>
        <pc:sldMkLst>
          <pc:docMk/>
          <pc:sldMk cId="3470938220" sldId="552"/>
        </pc:sldMkLst>
      </pc:sldChg>
      <pc:sldChg chg="add del">
        <pc:chgData name="Swetha DS" userId="23ea6bcb6840f40a" providerId="LiveId" clId="{C538F65F-5085-4DC3-9D5F-A3BBBE78AC8A}" dt="2022-11-27T14:47:47.822" v="366" actId="47"/>
        <pc:sldMkLst>
          <pc:docMk/>
          <pc:sldMk cId="3111155883" sldId="553"/>
        </pc:sldMkLst>
      </pc:sldChg>
      <pc:sldChg chg="add del">
        <pc:chgData name="Swetha DS" userId="23ea6bcb6840f40a" providerId="LiveId" clId="{C538F65F-5085-4DC3-9D5F-A3BBBE78AC8A}" dt="2022-11-27T14:47:48.229" v="367" actId="47"/>
        <pc:sldMkLst>
          <pc:docMk/>
          <pc:sldMk cId="3875490968" sldId="554"/>
        </pc:sldMkLst>
      </pc:sldChg>
      <pc:sldChg chg="add del">
        <pc:chgData name="Swetha DS" userId="23ea6bcb6840f40a" providerId="LiveId" clId="{C538F65F-5085-4DC3-9D5F-A3BBBE78AC8A}" dt="2022-11-27T14:47:48.594" v="368" actId="47"/>
        <pc:sldMkLst>
          <pc:docMk/>
          <pc:sldMk cId="1328580427" sldId="555"/>
        </pc:sldMkLst>
      </pc:sldChg>
      <pc:sldChg chg="add del">
        <pc:chgData name="Swetha DS" userId="23ea6bcb6840f40a" providerId="LiveId" clId="{C538F65F-5085-4DC3-9D5F-A3BBBE78AC8A}" dt="2022-11-27T14:47:48.937" v="369" actId="47"/>
        <pc:sldMkLst>
          <pc:docMk/>
          <pc:sldMk cId="2291638814" sldId="556"/>
        </pc:sldMkLst>
      </pc:sldChg>
      <pc:sldChg chg="add del">
        <pc:chgData name="Swetha DS" userId="23ea6bcb6840f40a" providerId="LiveId" clId="{C538F65F-5085-4DC3-9D5F-A3BBBE78AC8A}" dt="2022-11-27T14:47:49.229" v="370" actId="47"/>
        <pc:sldMkLst>
          <pc:docMk/>
          <pc:sldMk cId="3351424014" sldId="557"/>
        </pc:sldMkLst>
      </pc:sldChg>
      <pc:sldChg chg="add del">
        <pc:chgData name="Swetha DS" userId="23ea6bcb6840f40a" providerId="LiveId" clId="{C538F65F-5085-4DC3-9D5F-A3BBBE78AC8A}" dt="2022-11-27T14:47:49.553" v="371" actId="47"/>
        <pc:sldMkLst>
          <pc:docMk/>
          <pc:sldMk cId="2135526748" sldId="558"/>
        </pc:sldMkLst>
      </pc:sldChg>
      <pc:sldChg chg="new">
        <pc:chgData name="Swetha DS" userId="23ea6bcb6840f40a" providerId="LiveId" clId="{C538F65F-5085-4DC3-9D5F-A3BBBE78AC8A}" dt="2022-11-27T14:47:31.228" v="353" actId="680"/>
        <pc:sldMkLst>
          <pc:docMk/>
          <pc:sldMk cId="4060832505" sldId="559"/>
        </pc:sldMkLst>
      </pc:sldChg>
      <pc:sldChg chg="add">
        <pc:chgData name="Swetha DS" userId="23ea6bcb6840f40a" providerId="LiveId" clId="{C538F65F-5085-4DC3-9D5F-A3BBBE78AC8A}" dt="2022-11-27T14:47:33.041" v="354"/>
        <pc:sldMkLst>
          <pc:docMk/>
          <pc:sldMk cId="2787752730" sldId="560"/>
        </pc:sldMkLst>
      </pc:sldChg>
      <pc:sldChg chg="add">
        <pc:chgData name="Swetha DS" userId="23ea6bcb6840f40a" providerId="LiveId" clId="{C538F65F-5085-4DC3-9D5F-A3BBBE78AC8A}" dt="2022-11-27T14:47:34.336" v="355"/>
        <pc:sldMkLst>
          <pc:docMk/>
          <pc:sldMk cId="3084343591" sldId="561"/>
        </pc:sldMkLst>
      </pc:sldChg>
      <pc:sldChg chg="add">
        <pc:chgData name="Swetha DS" userId="23ea6bcb6840f40a" providerId="LiveId" clId="{C538F65F-5085-4DC3-9D5F-A3BBBE78AC8A}" dt="2022-11-27T14:47:34.884" v="356"/>
        <pc:sldMkLst>
          <pc:docMk/>
          <pc:sldMk cId="1601048352" sldId="562"/>
        </pc:sldMkLst>
      </pc:sldChg>
      <pc:sldChg chg="add">
        <pc:chgData name="Swetha DS" userId="23ea6bcb6840f40a" providerId="LiveId" clId="{C538F65F-5085-4DC3-9D5F-A3BBBE78AC8A}" dt="2022-11-27T14:47:35.457" v="357"/>
        <pc:sldMkLst>
          <pc:docMk/>
          <pc:sldMk cId="1057468956" sldId="563"/>
        </pc:sldMkLst>
      </pc:sldChg>
      <pc:sldChg chg="add">
        <pc:chgData name="Swetha DS" userId="23ea6bcb6840f40a" providerId="LiveId" clId="{C538F65F-5085-4DC3-9D5F-A3BBBE78AC8A}" dt="2022-11-27T14:47:36.016" v="358"/>
        <pc:sldMkLst>
          <pc:docMk/>
          <pc:sldMk cId="3994668928" sldId="564"/>
        </pc:sldMkLst>
      </pc:sldChg>
      <pc:sldChg chg="add">
        <pc:chgData name="Swetha DS" userId="23ea6bcb6840f40a" providerId="LiveId" clId="{C538F65F-5085-4DC3-9D5F-A3BBBE78AC8A}" dt="2022-11-27T14:47:36.565" v="359"/>
        <pc:sldMkLst>
          <pc:docMk/>
          <pc:sldMk cId="2811317608" sldId="565"/>
        </pc:sldMkLst>
      </pc:sldChg>
      <pc:sldChg chg="add">
        <pc:chgData name="Swetha DS" userId="23ea6bcb6840f40a" providerId="LiveId" clId="{C538F65F-5085-4DC3-9D5F-A3BBBE78AC8A}" dt="2022-11-27T14:47:37.073" v="360"/>
        <pc:sldMkLst>
          <pc:docMk/>
          <pc:sldMk cId="2241941363" sldId="566"/>
        </pc:sldMkLst>
      </pc:sldChg>
      <pc:sldChg chg="add">
        <pc:chgData name="Swetha DS" userId="23ea6bcb6840f40a" providerId="LiveId" clId="{C538F65F-5085-4DC3-9D5F-A3BBBE78AC8A}" dt="2022-11-27T14:47:37.552" v="361"/>
        <pc:sldMkLst>
          <pc:docMk/>
          <pc:sldMk cId="179551505" sldId="567"/>
        </pc:sldMkLst>
      </pc:sldChg>
      <pc:sldChg chg="add">
        <pc:chgData name="Swetha DS" userId="23ea6bcb6840f40a" providerId="LiveId" clId="{C538F65F-5085-4DC3-9D5F-A3BBBE78AC8A}" dt="2022-11-27T14:47:38.268" v="362"/>
        <pc:sldMkLst>
          <pc:docMk/>
          <pc:sldMk cId="1161160843" sldId="5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F0B5D-77A6-4FCA-9A31-23AE108D808B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68084-9225-450A-A9D9-FE96AF3B0E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16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19-12-2022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19-12-2022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19-12-2022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19-12-2022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19-12-2022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19-12-2022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19-12-2022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3672114" y="3142141"/>
            <a:ext cx="60643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2"/>
                </a:solidFill>
              </a:rPr>
              <a:t>ENGINEERING MATHEMATICS - 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3641654" y="4384950"/>
            <a:ext cx="50387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383085"/>
                </a:solidFill>
              </a:rPr>
              <a:t>Dr. Swetha D S</a:t>
            </a:r>
            <a:endParaRPr lang="en-IN" sz="2800" b="1" dirty="0">
              <a:solidFill>
                <a:srgbClr val="383085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3627342" y="4863922"/>
            <a:ext cx="51816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Department of Science and Humanities </a:t>
            </a:r>
            <a:endParaRPr lang="en-IN" sz="2000" b="1" dirty="0">
              <a:solidFill>
                <a:srgbClr val="FF0000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3736888" y="4083410"/>
            <a:ext cx="5850025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37" y="1649784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A3E87B2-06A1-4376-A737-210DDB5F2DBF}"/>
              </a:ext>
            </a:extLst>
          </p:cNvPr>
          <p:cNvSpPr/>
          <p:nvPr/>
        </p:nvSpPr>
        <p:spPr>
          <a:xfrm>
            <a:off x="393111" y="174966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ENGINEERING MATHEMATICS - I</a:t>
            </a:r>
          </a:p>
          <a:p>
            <a:endParaRPr lang="en-US" sz="2400" b="1" dirty="0">
              <a:solidFill>
                <a:srgbClr val="383085"/>
              </a:solidFill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BFBC7444-C94F-4053-9066-97C9DF2677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80A440-5F0D-4B1E-B404-14F88B96D215}"/>
              </a:ext>
            </a:extLst>
          </p:cNvPr>
          <p:cNvCxnSpPr>
            <a:cxnSpLocks/>
          </p:cNvCxnSpPr>
          <p:nvPr/>
        </p:nvCxnSpPr>
        <p:spPr>
          <a:xfrm>
            <a:off x="0" y="10236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A3E87B2-06A1-4376-A737-210DDB5F2DBF}"/>
              </a:ext>
            </a:extLst>
          </p:cNvPr>
          <p:cNvSpPr/>
          <p:nvPr/>
        </p:nvSpPr>
        <p:spPr>
          <a:xfrm>
            <a:off x="393110" y="1488613"/>
            <a:ext cx="7906941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4: Partial Differential Equations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 : 11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 Topic : Application Problems on </a:t>
            </a:r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Partial Differential Equations Contd.,</a:t>
            </a:r>
          </a:p>
          <a:p>
            <a:r>
              <a:rPr lang="en-US" sz="2400" b="1" dirty="0">
                <a:solidFill>
                  <a:schemeClr val="accent2"/>
                </a:solidFill>
              </a:rPr>
              <a:t>  </a:t>
            </a:r>
          </a:p>
          <a:p>
            <a:r>
              <a:rPr lang="en-US" sz="3200" b="1" dirty="0"/>
              <a:t>Department of Science and Humanities</a:t>
            </a:r>
          </a:p>
        </p:txBody>
      </p:sp>
    </p:spTree>
    <p:extLst>
      <p:ext uri="{BB962C8B-B14F-4D97-AF65-F5344CB8AC3E}">
        <p14:creationId xmlns:p14="http://schemas.microsoft.com/office/powerpoint/2010/main" val="411674362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A3E87B2-06A1-4376-A737-210DDB5F2DBF}"/>
              </a:ext>
            </a:extLst>
          </p:cNvPr>
          <p:cNvSpPr/>
          <p:nvPr/>
        </p:nvSpPr>
        <p:spPr>
          <a:xfrm>
            <a:off x="393111" y="174966"/>
            <a:ext cx="830005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ENGINEERING MATHEMATICS - I</a:t>
            </a:r>
            <a:endParaRPr lang="en-US" sz="2400" b="1" dirty="0">
              <a:solidFill>
                <a:srgbClr val="383085"/>
              </a:solidFill>
            </a:endParaRPr>
          </a:p>
          <a:p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Solution of </a:t>
            </a:r>
            <a:r>
              <a:rPr lang="en-IN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Laplace’s Equation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US" sz="2400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BFBC7444-C94F-4053-9066-97C9DF2677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80A440-5F0D-4B1E-B404-14F88B96D215}"/>
              </a:ext>
            </a:extLst>
          </p:cNvPr>
          <p:cNvCxnSpPr>
            <a:cxnSpLocks/>
          </p:cNvCxnSpPr>
          <p:nvPr/>
        </p:nvCxnSpPr>
        <p:spPr>
          <a:xfrm>
            <a:off x="0" y="10236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0A3AB7A-E309-B685-02AA-FDD0A70FED3A}"/>
                  </a:ext>
                </a:extLst>
              </p:cNvPr>
              <p:cNvSpPr txBox="1"/>
              <p:nvPr/>
            </p:nvSpPr>
            <p:spPr>
              <a:xfrm>
                <a:off x="393111" y="1683041"/>
                <a:ext cx="8750889" cy="38128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 The Laplace’s Equation is 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</m:ctrlPr>
                          </m:sSupPr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IN" sz="1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IN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𝒖</m:t>
                        </m:r>
                      </m:num>
                      <m:den>
                        <m:sSup>
                          <m:sSup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Mangal" panose="02040503050203030202" pitchFamily="18" charset="0"/>
                              </a:rPr>
                            </m:ctrlPr>
                          </m:sSupPr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Mangal" panose="02040503050203030202" pitchFamily="18" charset="0"/>
                              </a:rPr>
                              <m:t>𝜕</m:t>
                            </m:r>
                            <m:r>
                              <a:rPr lang="en-IN" sz="1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Mangal" panose="02040503050203030202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IN" sz="1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Mangal" panose="02040503050203030202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+</m:t>
                    </m:r>
                    <m:f>
                      <m:f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</m:ctrlPr>
                          </m:sSupPr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IN" sz="1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IN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𝒖</m:t>
                        </m:r>
                      </m:num>
                      <m:den>
                        <m:sSup>
                          <m:sSup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Mangal" panose="02040503050203030202" pitchFamily="18" charset="0"/>
                              </a:rPr>
                            </m:ctrlPr>
                          </m:sSupPr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Mangal" panose="02040503050203030202" pitchFamily="18" charset="0"/>
                              </a:rPr>
                              <m:t>𝜕</m:t>
                            </m:r>
                            <m:r>
                              <a:rPr lang="en-IN" sz="1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Mangal" panose="02040503050203030202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IN" sz="1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Mangal" panose="02040503050203030202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n-IN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=</m:t>
                    </m:r>
                    <m:r>
                      <a:rPr lang="en-IN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𝟎</m:t>
                    </m:r>
                  </m:oMath>
                </a14:m>
                <a:r>
                  <a:rPr lang="en-IN" sz="18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                                                                    </a:t>
                </a:r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(1)</a:t>
                </a: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Let   </a:t>
                </a:r>
                <a14:m>
                  <m:oMath xmlns:m="http://schemas.openxmlformats.org/officeDocument/2006/math">
                    <m:r>
                      <a:rPr lang="en-IN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𝑢</m:t>
                    </m:r>
                    <m:r>
                      <a:rPr lang="en-IN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=</m:t>
                    </m:r>
                    <m:r>
                      <a:rPr lang="en-IN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𝑋</m:t>
                    </m:r>
                    <m:d>
                      <m:dPr>
                        <m:ctrlPr>
                          <a:rPr lang="en-IN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</m:ctrlPr>
                      </m:dPr>
                      <m:e>
                        <m:r>
                          <a:rPr lang="en-IN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𝑥</m:t>
                        </m:r>
                      </m:e>
                    </m:d>
                    <m:r>
                      <a:rPr lang="en-IN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𝑌</m:t>
                    </m:r>
                    <m:r>
                      <a:rPr lang="en-IN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(</m:t>
                    </m:r>
                    <m:r>
                      <a:rPr lang="en-IN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𝑦</m:t>
                    </m:r>
                    <m:r>
                      <a:rPr lang="en-IN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)</m:t>
                    </m:r>
                  </m:oMath>
                </a14:m>
                <a:r>
                  <a:rPr lang="en-IN" dirty="0"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</a:t>
                </a:r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be a solution of (1).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Substituting it in (1), we get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</m:ctrlPr>
                          </m:sSupPr>
                          <m:e>
                            <m:r>
                              <a:rPr lang="en-IN" sz="18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IN" sz="1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𝑋</m:t>
                        </m:r>
                      </m:num>
                      <m:den>
                        <m:sSup>
                          <m:sSup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Mangal" panose="02040503050203030202" pitchFamily="18" charset="0"/>
                              </a:rPr>
                            </m:ctrlPr>
                          </m:sSupPr>
                          <m:e>
                            <m:r>
                              <a:rPr lang="en-IN" sz="18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Mangal" panose="02040503050203030202" pitchFamily="18" charset="0"/>
                              </a:rPr>
                              <m:t>𝑑</m:t>
                            </m:r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Mangal" panose="02040503050203030202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1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Mangal" panose="02040503050203030202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𝑌</m:t>
                    </m:r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+</m:t>
                    </m:r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𝑋</m:t>
                    </m:r>
                    <m:f>
                      <m:f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</m:ctrlPr>
                          </m:sSupPr>
                          <m:e>
                            <m:r>
                              <a:rPr lang="en-IN" sz="18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IN" sz="1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𝑌</m:t>
                        </m:r>
                      </m:num>
                      <m:den>
                        <m:sSup>
                          <m:sSup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Mangal" panose="02040503050203030202" pitchFamily="18" charset="0"/>
                              </a:rPr>
                            </m:ctrlPr>
                          </m:sSupPr>
                          <m:e>
                            <m:r>
                              <a:rPr lang="en-IN" sz="18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Mangal" panose="02040503050203030202" pitchFamily="18" charset="0"/>
                              </a:rPr>
                              <m:t>𝑑</m:t>
                            </m:r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Mangal" panose="02040503050203030202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sz="1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Mangal" panose="02040503050203030202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n-IN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=</m:t>
                    </m:r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0 </m:t>
                    </m:r>
                  </m:oMath>
                </a14:m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or separating the variables,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1</m:t>
                        </m:r>
                      </m:num>
                      <m:den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𝑋</m:t>
                        </m:r>
                      </m:den>
                    </m:f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IN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𝑋</m:t>
                        </m:r>
                      </m:num>
                      <m:den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Mangal" panose="02040503050203030202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Mangal" panose="02040503050203030202" pitchFamily="18" charset="0"/>
                              </a:rPr>
                              <m:t>𝑑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Mangal" panose="02040503050203030202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Mangal" panose="02040503050203030202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=−</m:t>
                    </m:r>
                    <m:f>
                      <m:f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1</m:t>
                        </m:r>
                      </m:num>
                      <m:den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𝑌</m:t>
                        </m:r>
                      </m:den>
                    </m:f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IN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𝑌</m:t>
                        </m:r>
                      </m:num>
                      <m:den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Mangal" panose="02040503050203030202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Mangal" panose="02040503050203030202" pitchFamily="18" charset="0"/>
                              </a:rPr>
                              <m:t>𝑑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Mangal" panose="02040503050203030202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Mangal" panose="02040503050203030202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                                                     (2)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0A3AB7A-E309-B685-02AA-FDD0A70FE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11" y="1683041"/>
                <a:ext cx="8750889" cy="3812839"/>
              </a:xfrm>
              <a:prstGeom prst="rect">
                <a:avLst/>
              </a:prstGeom>
              <a:blipFill>
                <a:blip r:embed="rId3"/>
                <a:stretch>
                  <a:fillRect l="-557" t="-6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527316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A3E87B2-06A1-4376-A737-210DDB5F2DBF}"/>
              </a:ext>
            </a:extLst>
          </p:cNvPr>
          <p:cNvSpPr/>
          <p:nvPr/>
        </p:nvSpPr>
        <p:spPr>
          <a:xfrm>
            <a:off x="393111" y="174966"/>
            <a:ext cx="830005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ENGINEERING MATHEMATICS - I</a:t>
            </a:r>
            <a:endParaRPr lang="en-US" sz="2400" b="1" dirty="0">
              <a:solidFill>
                <a:srgbClr val="383085"/>
              </a:solidFill>
            </a:endParaRPr>
          </a:p>
          <a:p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Solution of </a:t>
            </a:r>
            <a:r>
              <a:rPr lang="en-IN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LAPLACE'S EQUATION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US" sz="2400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BFBC7444-C94F-4053-9066-97C9DF2677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80A440-5F0D-4B1E-B404-14F88B96D215}"/>
              </a:ext>
            </a:extLst>
          </p:cNvPr>
          <p:cNvCxnSpPr>
            <a:cxnSpLocks/>
          </p:cNvCxnSpPr>
          <p:nvPr/>
        </p:nvCxnSpPr>
        <p:spPr>
          <a:xfrm>
            <a:off x="0" y="10236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8606862-E001-BBEB-9374-E60A4CA3DCE9}"/>
                  </a:ext>
                </a:extLst>
              </p:cNvPr>
              <p:cNvSpPr txBox="1"/>
              <p:nvPr/>
            </p:nvSpPr>
            <p:spPr>
              <a:xfrm>
                <a:off x="1095375" y="1615177"/>
                <a:ext cx="8048625" cy="45259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Since </a:t>
                </a:r>
                <a:r>
                  <a:rPr lang="en-IN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x</a:t>
                </a:r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and </a:t>
                </a:r>
                <a:r>
                  <a:rPr lang="en-IN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y</a:t>
                </a:r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are independent variables, (2) can hold good only if each side of (2) is equal to a constant </a:t>
                </a:r>
                <a:r>
                  <a:rPr lang="en-IN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k </a:t>
                </a:r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(say).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IN" dirty="0">
                  <a:latin typeface="Calibri" panose="020F0502020204030204" pitchFamily="34" charset="0"/>
                  <a:ea typeface="Times New Roman" panose="02020603050405020304" pitchFamily="18" charset="0"/>
                  <a:cs typeface="Mangal" panose="02040503050203030202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Then (2) leads to the ordinary differential equations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IN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𝑋</m:t>
                          </m:r>
                        </m:num>
                        <m:den>
                          <m:sSup>
                            <m:sSupPr>
                              <m:ctrlP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18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𝑑</m:t>
                              </m:r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IN" sz="18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−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𝑘𝑋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=0 </m:t>
                      </m:r>
                    </m:oMath>
                  </m:oMathPara>
                </a14:m>
                <a:endParaRPr lang="en-IN" sz="18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Mangal" panose="02040503050203030202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and</m:t>
                      </m:r>
                      <m:r>
                        <a:rPr lang="en-IN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 </m:t>
                      </m:r>
                    </m:oMath>
                  </m:oMathPara>
                </a14:m>
                <a:endParaRPr lang="en-IN" sz="1800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Mangal" panose="02040503050203030202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IN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𝑌</m:t>
                          </m:r>
                        </m:num>
                        <m:den>
                          <m:sSup>
                            <m:sSupPr>
                              <m:ctrlP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18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𝑑</m:t>
                              </m:r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IN" sz="18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IN" sz="18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+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𝑘𝑌</m:t>
                      </m:r>
                      <m:r>
                        <a:rPr lang="en-IN" sz="18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=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0.</m:t>
                      </m:r>
                    </m:oMath>
                  </m:oMathPara>
                </a14:m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Solving these equations, we get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8606862-E001-BBEB-9374-E60A4CA3D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375" y="1615177"/>
                <a:ext cx="8048625" cy="4525919"/>
              </a:xfrm>
              <a:prstGeom prst="rect">
                <a:avLst/>
              </a:prstGeom>
              <a:blipFill>
                <a:blip r:embed="rId3"/>
                <a:stretch>
                  <a:fillRect l="-682" t="-674" b="-12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088774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A3E87B2-06A1-4376-A737-210DDB5F2DBF}"/>
              </a:ext>
            </a:extLst>
          </p:cNvPr>
          <p:cNvSpPr/>
          <p:nvPr/>
        </p:nvSpPr>
        <p:spPr>
          <a:xfrm>
            <a:off x="393111" y="174966"/>
            <a:ext cx="830005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ENGINEERING MATHEMATICS - I</a:t>
            </a:r>
            <a:endParaRPr lang="en-US" sz="2400" b="1" dirty="0">
              <a:solidFill>
                <a:srgbClr val="383085"/>
              </a:solidFill>
            </a:endParaRPr>
          </a:p>
          <a:p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Solution of </a:t>
            </a:r>
            <a:r>
              <a:rPr lang="en-IN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LAPLACE'S EQUATION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US" sz="2400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BFBC7444-C94F-4053-9066-97C9DF2677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80A440-5F0D-4B1E-B404-14F88B96D215}"/>
              </a:ext>
            </a:extLst>
          </p:cNvPr>
          <p:cNvCxnSpPr>
            <a:cxnSpLocks/>
          </p:cNvCxnSpPr>
          <p:nvPr/>
        </p:nvCxnSpPr>
        <p:spPr>
          <a:xfrm>
            <a:off x="0" y="10236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EE5801-5C58-86EF-4682-6CFF0A775551}"/>
                  </a:ext>
                </a:extLst>
              </p:cNvPr>
              <p:cNvSpPr txBox="1"/>
              <p:nvPr/>
            </p:nvSpPr>
            <p:spPr>
              <a:xfrm>
                <a:off x="3048000" y="1805351"/>
                <a:ext cx="6096000" cy="42642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(</a:t>
                </a:r>
                <a:r>
                  <a:rPr lang="en-IN" sz="1800" i="1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i</a:t>
                </a:r>
                <a:r>
                  <a:rPr lang="en-IN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) When k is positive and is equal to p</a:t>
                </a:r>
                <a:r>
                  <a:rPr lang="en-IN" sz="1800" i="1" baseline="30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2</a:t>
                </a:r>
                <a:r>
                  <a:rPr lang="en-IN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, say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                                  </a:t>
                </a:r>
                <a14:m>
                  <m:oMath xmlns:m="http://schemas.openxmlformats.org/officeDocument/2006/math"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𝑋</m:t>
                    </m:r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=</m:t>
                    </m:r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𝑐</m:t>
                        </m:r>
                      </m:e>
                      <m: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sSup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𝑒</m:t>
                        </m:r>
                      </m:e>
                      <m:sup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𝑝𝑥</m:t>
                        </m:r>
                      </m:sup>
                    </m:sSup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+ </m:t>
                    </m:r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𝑐</m:t>
                        </m:r>
                      </m:e>
                      <m: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sSup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𝑒</m:t>
                        </m:r>
                      </m:e>
                      <m:sup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−</m:t>
                        </m:r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𝑝𝑥</m:t>
                        </m:r>
                      </m:sup>
                    </m:sSup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, </m:t>
                    </m:r>
                  </m:oMath>
                </a14:m>
                <a:endParaRPr lang="en-IN" sz="18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𝑌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</m:ctrlPr>
                        </m:sSub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3</m:t>
                          </m:r>
                        </m:sub>
                      </m:sSub>
                      <m:func>
                        <m:func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𝑝𝑦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  <m:t>4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N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  <m:t>𝑝𝑦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marL="685800">
                  <a:lnSpc>
                    <a:spcPct val="107000"/>
                  </a:lnSpc>
                </a:pPr>
                <a:r>
                  <a:rPr lang="en-IN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 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lvl="0">
                  <a:lnSpc>
                    <a:spcPct val="107000"/>
                  </a:lnSpc>
                </a:pPr>
                <a:r>
                  <a:rPr lang="en-IN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(ii) When k is negative, and is equal to – p</a:t>
                </a:r>
                <a:r>
                  <a:rPr lang="en-IN" sz="1800" i="1" baseline="30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2</a:t>
                </a:r>
                <a:r>
                  <a:rPr lang="en-IN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, say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marL="685800">
                  <a:lnSpc>
                    <a:spcPct val="107000"/>
                  </a:lnSpc>
                </a:pPr>
                <a:r>
                  <a:rPr lang="en-IN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 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marL="685800">
                  <a:lnSpc>
                    <a:spcPct val="107000"/>
                  </a:lnSpc>
                </a:pPr>
                <a:r>
                  <a:rPr lang="en-IN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                    </a:t>
                </a:r>
                <a14:m>
                  <m:oMath xmlns:m="http://schemas.openxmlformats.org/officeDocument/2006/math"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𝑋</m:t>
                    </m:r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=</m:t>
                    </m:r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𝑐</m:t>
                        </m:r>
                      </m:e>
                      <m: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5</m:t>
                        </m:r>
                      </m:sub>
                    </m:sSub>
                    <m:func>
                      <m:func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cos</m:t>
                        </m:r>
                      </m:fName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𝑝𝑥</m:t>
                        </m:r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</m:ctrlPr>
                          </m:sSubPr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6</m:t>
                            </m:r>
                          </m:sub>
                        </m:sSub>
                        <m:func>
                          <m:func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𝑝𝑥</m:t>
                            </m:r>
                          </m:e>
                        </m:func>
                      </m:e>
                    </m:func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, </m:t>
                    </m:r>
                  </m:oMath>
                </a14:m>
                <a:endParaRPr lang="en-IN" sz="18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marL="685800">
                  <a:lnSpc>
                    <a:spcPct val="107000"/>
                  </a:lnSpc>
                </a:pPr>
                <a:r>
                  <a:rPr lang="en-IN" sz="1800" dirty="0">
                    <a:effectLst/>
                    <a:ea typeface="Calibri" panose="020F0502020204030204" pitchFamily="34" charset="0"/>
                    <a:cs typeface="Mangal" panose="02040503050203030202" pitchFamily="18" charset="0"/>
                  </a:rPr>
                  <a:t>                     </a:t>
                </a:r>
                <a14:m>
                  <m:oMath xmlns:m="http://schemas.openxmlformats.org/officeDocument/2006/math"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𝑌</m:t>
                    </m:r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=</m:t>
                    </m:r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𝑐</m:t>
                        </m:r>
                      </m:e>
                      <m: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7</m:t>
                        </m:r>
                      </m:sub>
                    </m:sSub>
                    <m:sSup>
                      <m:sSup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sSup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𝑒</m:t>
                        </m:r>
                      </m:e>
                      <m:sup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𝑝</m:t>
                        </m:r>
                        <m:r>
                          <a:rPr lang="en-IN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𝑦</m:t>
                        </m:r>
                      </m:sup>
                    </m:sSup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+ </m:t>
                    </m:r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𝑐</m:t>
                        </m:r>
                      </m:e>
                      <m: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8</m:t>
                        </m:r>
                      </m:sub>
                    </m:sSub>
                    <m:sSup>
                      <m:sSup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sSup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𝑒</m:t>
                        </m:r>
                      </m:e>
                      <m:sup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−</m:t>
                        </m:r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𝑝𝑦</m:t>
                        </m:r>
                      </m:sup>
                    </m:sSup>
                  </m:oMath>
                </a14:m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marL="685800">
                  <a:lnSpc>
                    <a:spcPct val="107000"/>
                  </a:lnSpc>
                </a:pPr>
                <a:r>
                  <a:rPr lang="en-IN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 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lvl="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(iii) When k is zero ; </a:t>
                </a:r>
                <a14:m>
                  <m:oMath xmlns:m="http://schemas.openxmlformats.org/officeDocument/2006/math"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 </m:t>
                    </m:r>
                  </m:oMath>
                </a14:m>
                <a:endParaRPr lang="en-IN" sz="18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Mangal" panose="02040503050203030202" pitchFamily="18" charset="0"/>
                </a:endParaRPr>
              </a:p>
              <a:p>
                <a:pPr lvl="0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 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𝑋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</m:ctrlPr>
                        </m:sSub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9</m:t>
                          </m:r>
                        </m:sub>
                      </m:sSub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𝑥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</m:ctrlPr>
                        </m:sSub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10</m:t>
                          </m:r>
                        </m:sub>
                      </m:sSub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,</m:t>
                      </m:r>
                    </m:oMath>
                  </m:oMathPara>
                </a14:m>
                <a:endParaRPr lang="en-IN" sz="18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Mangal" panose="02040503050203030202" pitchFamily="18" charset="0"/>
                </a:endParaRPr>
              </a:p>
              <a:p>
                <a:pPr lvl="0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  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𝑌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</m:ctrlPr>
                        </m:sSub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11</m:t>
                          </m:r>
                        </m:sub>
                      </m:sSub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𝑦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</m:ctrlPr>
                        </m:sSub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12</m:t>
                          </m:r>
                        </m:sub>
                      </m:sSub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.</m:t>
                      </m:r>
                    </m:oMath>
                  </m:oMathPara>
                </a14:m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EE5801-5C58-86EF-4682-6CFF0A775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805351"/>
                <a:ext cx="6096000" cy="4264244"/>
              </a:xfrm>
              <a:prstGeom prst="rect">
                <a:avLst/>
              </a:prstGeom>
              <a:blipFill>
                <a:blip r:embed="rId3"/>
                <a:stretch>
                  <a:fillRect l="-800" t="-5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587845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A3E87B2-06A1-4376-A737-210DDB5F2DBF}"/>
              </a:ext>
            </a:extLst>
          </p:cNvPr>
          <p:cNvSpPr/>
          <p:nvPr/>
        </p:nvSpPr>
        <p:spPr>
          <a:xfrm>
            <a:off x="393111" y="174966"/>
            <a:ext cx="830005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ENGINEERING MATHEMATICS - I</a:t>
            </a:r>
            <a:endParaRPr lang="en-US" sz="2400" b="1" dirty="0">
              <a:solidFill>
                <a:srgbClr val="383085"/>
              </a:solidFill>
            </a:endParaRPr>
          </a:p>
          <a:p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Solution of </a:t>
            </a:r>
            <a:r>
              <a:rPr lang="en-IN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LAPLACE'S EQUATION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US" sz="2400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BFBC7444-C94F-4053-9066-97C9DF2677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80A440-5F0D-4B1E-B404-14F88B96D215}"/>
              </a:ext>
            </a:extLst>
          </p:cNvPr>
          <p:cNvCxnSpPr>
            <a:cxnSpLocks/>
          </p:cNvCxnSpPr>
          <p:nvPr/>
        </p:nvCxnSpPr>
        <p:spPr>
          <a:xfrm>
            <a:off x="0" y="10236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527A053-299D-A547-C504-F5B974512D75}"/>
                  </a:ext>
                </a:extLst>
              </p:cNvPr>
              <p:cNvSpPr txBox="1"/>
              <p:nvPr/>
            </p:nvSpPr>
            <p:spPr>
              <a:xfrm>
                <a:off x="1295400" y="1702406"/>
                <a:ext cx="7848600" cy="30656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Thus the various possible solutions of (1) are 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                         </a:t>
                </a:r>
                <a14:m>
                  <m:oMath xmlns:m="http://schemas.openxmlformats.org/officeDocument/2006/math"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𝑢</m:t>
                    </m:r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=(</m:t>
                    </m:r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𝑐</m:t>
                        </m:r>
                      </m:e>
                      <m: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sSup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𝑒</m:t>
                        </m:r>
                      </m:e>
                      <m:sup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𝑝𝑥</m:t>
                        </m:r>
                      </m:sup>
                    </m:sSup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+ </m:t>
                    </m:r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𝑐</m:t>
                        </m:r>
                      </m:e>
                      <m: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sSup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𝑒</m:t>
                        </m:r>
                      </m:e>
                      <m:sup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−</m:t>
                        </m:r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𝑝𝑥</m:t>
                        </m:r>
                      </m:sup>
                    </m:sSup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)(</m:t>
                    </m:r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𝑐</m:t>
                        </m:r>
                      </m:e>
                      <m: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3</m:t>
                        </m:r>
                      </m:sub>
                    </m:sSub>
                    <m:func>
                      <m:func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cos</m:t>
                        </m:r>
                      </m:fName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𝑝𝑦</m:t>
                        </m:r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</m:ctrlPr>
                          </m:sSubPr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4</m:t>
                            </m:r>
                          </m:sub>
                        </m:sSub>
                        <m:func>
                          <m:func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𝑝𝑦</m:t>
                            </m:r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                         (3)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marL="6858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𝑢</m:t>
                    </m:r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=</m:t>
                    </m:r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(</m:t>
                        </m:r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𝑐</m:t>
                        </m:r>
                      </m:e>
                      <m: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5</m:t>
                        </m:r>
                      </m:sub>
                    </m:sSub>
                    <m:func>
                      <m:func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cos</m:t>
                        </m:r>
                      </m:fName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𝑝𝑥</m:t>
                        </m:r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</m:ctrlPr>
                          </m:sSubPr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6</m:t>
                            </m:r>
                          </m:sub>
                        </m:sSub>
                        <m:func>
                          <m:func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𝑝𝑥</m:t>
                            </m:r>
                          </m:e>
                        </m:func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)</m:t>
                        </m:r>
                      </m:e>
                    </m:func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(</m:t>
                        </m:r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𝑐</m:t>
                        </m:r>
                      </m:e>
                      <m: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7</m:t>
                        </m:r>
                      </m:sub>
                    </m:sSub>
                    <m:sSup>
                      <m:sSup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sSup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𝑒</m:t>
                        </m:r>
                      </m:e>
                      <m:sup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𝑝𝑦</m:t>
                        </m:r>
                      </m:sup>
                    </m:sSup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+ </m:t>
                    </m:r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𝑐</m:t>
                        </m:r>
                      </m:e>
                      <m: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8</m:t>
                        </m:r>
                      </m:sub>
                    </m:sSub>
                    <m:sSup>
                      <m:sSup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sSup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𝑒</m:t>
                        </m:r>
                      </m:e>
                      <m:sup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−</m:t>
                        </m:r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𝑝𝑦</m:t>
                        </m:r>
                      </m:sup>
                    </m:sSup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)   </m:t>
                    </m:r>
                  </m:oMath>
                </a14:m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                      (4)</a:t>
                </a:r>
              </a:p>
              <a:p>
                <a:pPr marL="685800">
                  <a:lnSpc>
                    <a:spcPct val="107000"/>
                  </a:lnSpc>
                  <a:spcAft>
                    <a:spcPts val="800"/>
                  </a:spcAft>
                </a:pP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                    </a:t>
                </a:r>
                <a14:m>
                  <m:oMath xmlns:m="http://schemas.openxmlformats.org/officeDocument/2006/math"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𝑢</m:t>
                    </m:r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= </m:t>
                    </m:r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(</m:t>
                        </m:r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𝑐</m:t>
                        </m:r>
                      </m:e>
                      <m: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9</m:t>
                        </m:r>
                      </m:sub>
                    </m:sSub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𝑥</m:t>
                    </m:r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+ </m:t>
                    </m:r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𝑐</m:t>
                        </m:r>
                      </m:e>
                      <m: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10</m:t>
                        </m:r>
                      </m:sub>
                    </m:sSub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)(</m:t>
                    </m:r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𝑐</m:t>
                        </m:r>
                      </m:e>
                      <m: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11</m:t>
                        </m:r>
                      </m:sub>
                    </m:sSub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𝑦</m:t>
                    </m:r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+ </m:t>
                    </m:r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𝑐</m:t>
                        </m:r>
                      </m:e>
                      <m: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12</m:t>
                        </m:r>
                      </m:sub>
                    </m:sSub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)</m:t>
                    </m:r>
                  </m:oMath>
                </a14:m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                                                  (5)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Of these we take that solution which is consistent with the given boundary conditions.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527A053-299D-A547-C504-F5B974512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702406"/>
                <a:ext cx="7848600" cy="3065647"/>
              </a:xfrm>
              <a:prstGeom prst="rect">
                <a:avLst/>
              </a:prstGeom>
              <a:blipFill>
                <a:blip r:embed="rId3"/>
                <a:stretch>
                  <a:fillRect l="-699" t="-795" b="-21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588174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3672114" y="2569030"/>
            <a:ext cx="61540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THANK  YOU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3744686" y="4397829"/>
            <a:ext cx="85344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  </a:t>
            </a:r>
            <a:r>
              <a:rPr lang="en-US" sz="2800" b="1" dirty="0"/>
              <a:t>Dr.</a:t>
            </a:r>
            <a:r>
              <a:rPr lang="en-US" sz="2400" b="1" dirty="0"/>
              <a:t> </a:t>
            </a:r>
            <a:r>
              <a:rPr lang="en-US" sz="2800" b="1" dirty="0"/>
              <a:t>SWETHA D S</a:t>
            </a:r>
            <a:endParaRPr lang="en-IN" sz="28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3846285" y="4876801"/>
            <a:ext cx="51816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Science and Humanities </a:t>
            </a:r>
            <a:endParaRPr lang="en-IN" sz="2400" dirty="0"/>
          </a:p>
        </p:txBody>
      </p:sp>
      <p:grpSp>
        <p:nvGrpSpPr>
          <p:cNvPr id="2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3736888" y="4083408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37" y="1649784"/>
            <a:ext cx="2369218" cy="3550188"/>
          </a:xfrm>
          <a:prstGeom prst="rect">
            <a:avLst/>
          </a:prstGeom>
        </p:spPr>
      </p:pic>
      <p:grpSp>
        <p:nvGrpSpPr>
          <p:cNvPr id="3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4686</TotalTime>
  <Words>360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Swetha DS</cp:lastModifiedBy>
  <cp:revision>586</cp:revision>
  <dcterms:created xsi:type="dcterms:W3CDTF">2020-06-03T14:19:11Z</dcterms:created>
  <dcterms:modified xsi:type="dcterms:W3CDTF">2022-12-19T11:08:02Z</dcterms:modified>
</cp:coreProperties>
</file>