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2" r:id="rId4"/>
    <p:sldId id="290" r:id="rId5"/>
    <p:sldId id="286" r:id="rId6"/>
    <p:sldId id="287" r:id="rId7"/>
    <p:sldId id="283" r:id="rId8"/>
    <p:sldId id="288" r:id="rId9"/>
    <p:sldId id="284" r:id="rId10"/>
    <p:sldId id="29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>
        <p:scale>
          <a:sx n="81" d="100"/>
          <a:sy n="81" d="100"/>
        </p:scale>
        <p:origin x="-28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3:55:46.02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D5C8445-7163-469F-B488-EC1BBA37CB6B}" emma:medium="tactile" emma:mode="ink">
          <msink:context xmlns:msink="http://schemas.microsoft.com/ink/2010/main" type="writingRegion" rotatedBoundingBox="8038,7637 8063,5435 8183,5436 8159,7638"/>
        </emma:interpretation>
      </emma:emma>
    </inkml:annotationXML>
    <inkml:traceGroup>
      <inkml:annotationXML>
        <emma:emma xmlns:emma="http://www.w3.org/2003/04/emma" version="1.0">
          <emma:interpretation id="{720ECFEC-22BB-4F01-872B-D2112271F6CC}" emma:medium="tactile" emma:mode="ink">
            <msink:context xmlns:msink="http://schemas.microsoft.com/ink/2010/main" type="paragraph" rotatedBoundingBox="8038,7637 8063,5435 8183,5436 8159,7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EA6DBE-4394-462A-97BD-9713D8D8F94E}" emma:medium="tactile" emma:mode="ink">
              <msink:context xmlns:msink="http://schemas.microsoft.com/ink/2010/main" type="line" rotatedBoundingBox="8038,7637 8063,5435 8183,5436 8159,7638"/>
            </emma:interpretation>
          </emma:emma>
        </inkml:annotationXML>
        <inkml:traceGroup>
          <inkml:annotationXML>
            <emma:emma xmlns:emma="http://www.w3.org/2003/04/emma" version="1.0">
              <emma:interpretation id="{A9953434-E0D9-4308-A76B-302514D454B2}" emma:medium="tactile" emma:mode="ink">
                <msink:context xmlns:msink="http://schemas.microsoft.com/ink/2010/main" type="inkWord" rotatedBoundingBox="8059,7637 8060,7579 8128,7580 8128,763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22 450,'0'0'204,"0"0"87,0 0-115,0 0-84,0 0-50,0 0-10,0 0-18,0 0 73,68 36-38,-68-42-28,0-6-21,0 1-4,-3 0-42,-6 3-69,-6-2-492</inkml:trace>
        </inkml:traceGroup>
        <inkml:traceGroup>
          <inkml:annotationXML>
            <emma:emma xmlns:emma="http://www.w3.org/2003/04/emma" version="1.0">
              <emma:interpretation id="{0087FC3E-E254-4B59-B962-83194FA5C4D9}" emma:medium="tactile" emma:mode="ink">
                <msink:context xmlns:msink="http://schemas.microsoft.com/ink/2010/main" type="inkWord" rotatedBoundingBox="8041,7196 8124,6463 8147,6466 8064,7199"/>
              </emma:interpretation>
              <emma:one-of disjunction-type="recognition" id="oneOf1">
                <emma:interpretation id="interp5" emma:lang="en-US" emma:confidence="1">
                  <emma:literal>....</emma:literal>
                </emma:interpretation>
                <emma:interpretation id="interp6" emma:lang="en-US" emma:confidence="0">
                  <emma:literal>...</emma:literal>
                </emma:interpretation>
                <emma:interpretation id="interp7" emma:lang="en-US" emma:confidence="0">
                  <emma:literal>.....</emma:literal>
                </emma:interpretation>
                <emma:interpretation id="interp8" emma:lang="en-US" emma:confidence="0">
                  <emma:literal>r...</emma:literal>
                </emma:interpretation>
                <emma:interpretation id="interp9" emma:lang="en-US" emma:confidence="0">
                  <emma:literal>s...</emma:literal>
                </emma:interpretation>
              </emma:one-of>
            </emma:emma>
          </inkml:annotationXML>
          <inkml:trace contextRef="#ctx0" brushRef="#br0" timeOffset="450.229">4-381 471,'-20'-29'21,"20"29"-21,0 0-63</inkml:trace>
          <inkml:trace contextRef="#ctx0" brushRef="#br0" timeOffset="269.665">4-381 930,'0'0'69,"0"0"76,0 0-100,0 0-45,0 0-10,0 0-99,0-3-115,0 3-21</inkml:trace>
          <inkml:trace contextRef="#ctx0" brushRef="#br0" timeOffset="630.1889">12-613 89,'0'0'0</inkml:trace>
          <inkml:trace contextRef="#ctx0" brushRef="#br0" timeOffset="840.761">12-613 851,'25'-121'114,"-21"117"11,-2 2-90,0 2-20,-2 0-30,0 0-292</inkml:trace>
          <inkml:trace contextRef="#ctx0" brushRef="#br0" timeOffset="1011.7493">43-871 429,'0'0'0</inkml:trace>
          <inkml:trace contextRef="#ctx0" brushRef="#br0" timeOffset="1223.0847">80-1097 1113,'0'0'125,"0"0"-28,0 0-59,0 0-38,0 0-57,0 0-111,3-17-346</inkml:trace>
        </inkml:traceGroup>
        <inkml:traceGroup>
          <inkml:annotationXML>
            <emma:emma xmlns:emma="http://www.w3.org/2003/04/emma" version="1.0">
              <emma:interpretation id="{4EE2EA3C-1FC3-4CC3-9A37-3C3B902D359F}" emma:medium="tactile" emma:mode="ink">
                <msink:context xmlns:msink="http://schemas.microsoft.com/ink/2010/main" type="inkWord" rotatedBoundingBox="8058,6280 8080,6184 8099,6189 8076,6284"/>
              </emma:interpretation>
              <emma:one-of disjunction-type="recognition" id="oneOf2">
                <emma:interpretation id="interp10" emma:lang="en-US" emma:confidence="1">
                  <emma:literal>+</emma:literal>
                </emma:interpretation>
                <emma:interpretation id="interp11" emma:lang="en-US" emma:confidence="0">
                  <emma:literal>t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h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95.407">15-1296 999,'0'0'126,"0"0"102,0 0-200,0 0-21,0 0-7,0 0-115,-7-44-362</inkml:trace>
          <inkml:trace contextRef="#ctx0" brushRef="#br0" timeOffset="1560.6378">15-1296 615,'16'-94'59,"-12"93"-59,0 1-7</inkml:trace>
        </inkml:traceGroup>
        <inkml:traceGroup>
          <inkml:annotationXML>
            <emma:emma xmlns:emma="http://www.w3.org/2003/04/emma" version="1.0">
              <emma:interpretation id="{A5F06076-6E65-4B7F-AEA7-5B1F889A1792}" emma:medium="tactile" emma:mode="ink">
                <msink:context xmlns:msink="http://schemas.microsoft.com/ink/2010/main" type="inkWord" rotatedBoundingBox="8075,5764 8079,5435 8183,5436 8179,5766"/>
              </emma:interpretation>
              <emma:one-of disjunction-type="recognition" id="oneOf3">
                <emma:interpretation id="interp15" emma:lang="en-US" emma:confidence="0">
                  <emma:literal>-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n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1762.252">105-1829 699,'0'0'0,"0"0"-131,0 0 131,0 0 0,0 0 0,0 0-568</inkml:trace>
          <inkml:trace contextRef="#ctx0" brushRef="#br0" timeOffset="1942.499">103-1999 575,'0'0'172,"0"0"225,0 0-232,0 0-66,0 0-79,0 0 17,-23-25-37,23 25-35,0 10-38,0 8-140</inkml:trace>
          <inkml:trace contextRef="#ctx0" brushRef="#br0" timeOffset="2108.0506">103-1999 364,'-84'-110'29,"84"91"173,0 9-202,0 10-124</inkml:trace>
          <inkml:trace contextRef="#ctx0" brushRef="#br0" timeOffset="2301.7271">31-2144 350,'0'0'0,"0"0"-253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27.9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648DB6A-8130-45A3-A32F-AC54D32FBD01}" emma:medium="tactile" emma:mode="ink">
          <msink:context xmlns:msink="http://schemas.microsoft.com/ink/2010/main" type="writingRegion" rotatedBoundingBox="22672,12753 27201,14463 26845,15407 22316,13697"/>
        </emma:interpretation>
      </emma:emma>
    </inkml:annotationXML>
    <inkml:traceGroup>
      <inkml:annotationXML>
        <emma:emma xmlns:emma="http://www.w3.org/2003/04/emma" version="1.0">
          <emma:interpretation id="{BFA4D08E-7B1A-4F80-8ECB-5CEA9C221625}" emma:medium="tactile" emma:mode="ink">
            <msink:context xmlns:msink="http://schemas.microsoft.com/ink/2010/main" type="paragraph" rotatedBoundingBox="22672,12753 27201,14463 26845,15407 22316,136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68F06D-09AA-4D14-8912-AD7C5E7D276F}" emma:medium="tactile" emma:mode="ink">
              <msink:context xmlns:msink="http://schemas.microsoft.com/ink/2010/main" type="line" rotatedBoundingBox="22672,12753 27201,14463 26845,15407 22316,13697"/>
            </emma:interpretation>
          </emma:emma>
        </inkml:annotationXML>
        <inkml:traceGroup>
          <inkml:annotationXML>
            <emma:emma xmlns:emma="http://www.w3.org/2003/04/emma" version="1.0">
              <emma:interpretation id="{53C78AFB-C608-41FD-890B-46897A9B3DD6}" emma:medium="tactile" emma:mode="ink">
                <msink:context xmlns:msink="http://schemas.microsoft.com/ink/2010/main" type="inkWord" rotatedBoundingBox="22672,12753 23611,13107 23355,13788 22415,13433"/>
              </emma:interpretation>
              <emma:one-of disjunction-type="recognition" id="oneOf0">
                <emma:interpretation id="interp0" emma:lang="en-US" emma:confidence="0">
                  <emma:literal>".</emma:literal>
                </emma:interpretation>
                <emma:interpretation id="interp1" emma:lang="en-US" emma:confidence="0">
                  <emma:literal>..</emma:literal>
                </emma:interpretation>
                <emma:interpretation id="interp2" emma:lang="en-US" emma:confidence="0">
                  <emma:literal>"i</emma:literal>
                </emma:interpretation>
                <emma:interpretation id="interp3" emma:lang="en-US" emma:confidence="0">
                  <emma:literal>....</emma:literal>
                </emma:interpretation>
                <emma:interpretation id="interp4" emma:lang="en-US" emma:confidence="0">
                  <emma:literal>i...</emma:literal>
                </emma:interpretation>
              </emma:one-of>
            </emma:emma>
          </inkml:annotationXML>
          <inkml:trace contextRef="#ctx0" brushRef="#br0">1023 1155 1373,'0'0'57,"0"0"-55,0 0-2,0 0-837</inkml:trace>
          <inkml:trace contextRef="#ctx0" brushRef="#br0" timeOffset="321.4902">1443 1755 1244,'0'0'395,"0"0"-330,0 0 6,0 0-37,0 0-6,0 0-12,45 99-10,-34-86-6,-3 3-4,-2-6-37,-6-1-162</inkml:trace>
          <inkml:trace contextRef="#ctx0" brushRef="#br0" timeOffset="158.9399">1235 1571 945,'0'0'0,"0"0"-138</inkml:trace>
          <inkml:trace contextRef="#ctx0" brushRef="#br0" timeOffset="-134.2014">829 872 1419,'0'0'72,"0"0"14,0 0-78,0 0-8,0 0-127</inkml:trace>
        </inkml:traceGroup>
        <inkml:traceGroup>
          <inkml:annotationXML>
            <emma:emma xmlns:emma="http://www.w3.org/2003/04/emma" version="1.0">
              <emma:interpretation id="{6498C5DD-5071-4AA9-A34F-2579E20ACBD6}" emma:medium="tactile" emma:mode="ink">
                <msink:context xmlns:msink="http://schemas.microsoft.com/ink/2010/main" type="inkWord" rotatedBoundingBox="24846,13676 27167,14553 26845,15407 24524,14531"/>
              </emma:interpretation>
              <emma:one-of disjunction-type="recognition" id="oneOf1">
                <emma:interpretation id="interp5" emma:lang="en-US" emma:confidence="0">
                  <emma:literal>IT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my</emma:literal>
                </emma:interpretation>
                <emma:interpretation id="interp8" emma:lang="en-US" emma:confidence="0">
                  <emma:literal>NIT</emma:literal>
                </emma:interpretation>
                <emma:interpretation id="interp9" emma:lang="en-US" emma:confidence="0">
                  <emma:literal>ty</emma:literal>
                </emma:interpretation>
              </emma:one-of>
            </emma:emma>
          </inkml:annotationXML>
          <inkml:trace contextRef="#ctx0" brushRef="#br0" timeOffset="21701.2968">2849 2203 1590,'0'0'41,"0"0"39,0 0-31,0 0-12,0 0-6,0 0-6,0 0-9,0 0 5,51-38-5,-42 24-2,-1-3-2,4 1-3,-1-3 0,1 3-1,-1-3-3,-1 3 2,1 0-5,-3 3 0,0-1 1,-3 0-2,-1 2 0,3 2 1,-3 2-2,0 1 3,0 0-2,1 2-1,-1 1 1,-2-2-1,2 5 1,-4 0-2,0 1 2,0 0 0,0 0-1,0 0 0,0 0-1,0 0 1,0 10 0,0 12 1,0 3-1,0 7 4,0 4-3,0-1 0,0 0 4,0-1-2,0-5-1,2-1 0,2-2-2,3 0 3,-2-4-3,2 0 0,1 1 0,-4-5 0,-1-2-1,-2 0-2,-1-7-16,3-2-6,-3-5-11,5-2-15,3 0-12,5-17-119</inkml:trace>
          <inkml:trace contextRef="#ctx0" brushRef="#br0" timeOffset="22070.592">3223 1873 1680,'0'0'78,"0"0"-50,0 0 17,0 0-15,0 0-4,0 0-1,5 124-7,-2-80 0,-2-2-2,2 0-3,1-1-3,-3-3-3,-1-4 1,3-4-4,-2-6-1,-1-7 0,3-6-2,-3-6 3,0-2-3,1-3-1,6 0 3,5 0-3,9-3 1,6-13 1,1-7-1,5-9-2,1-2 1,1-4-12,-2-4-6,2-2-32,-2-4-55</inkml:trace>
          <inkml:trace contextRef="#ctx0" brushRef="#br0" timeOffset="6047.6457">2753 2624 1406,'0'0'237,"0"0"-162,0 0 1,0 0-41,0 0-10,0 0-6,0 0-1,-56 14-1,54-14-3,2 0-2,0 3-3,0-2-2,0 1-4,0 4-1,19-2 6,13-1-4,16-2 0,10-1 0,10 0-3,5 0 1,11 0-2,7 0 0,8 6 2,-2-6-2,-6 3-1,-11-3 1,-14 0 0,-10 0 0,-8 0 0,-15 0 0,-5-3 0,-8-3 0,-8 5 0,-2 1 0,-9 0-23,-1 0-36,-7 0-115</inkml:trace>
          <inkml:trace contextRef="#ctx0" brushRef="#br0" timeOffset="25561.5376">4774 2768 1574,'0'0'72,"0"0"30,0 0-51,0 0-17,0 0-9,23 121-3,-23-92-3,0 0-2,-1-4-7,-11 1-6,-6-5 3,0-1-7,-2-4 1,-3-7-1,3-3 1,-1-6-1,2 0-2,0 0 2,3-12-1,-3-5 1,5-4 0,-2 0-1,4 3 1,4 0-2,4 2-1,4 0 0,0 0 2,1 3-1,18 0 2,1 0 1,5 1 0,3 3 0,2 2 1,0 1-1,5 1 4,2 1-4,2 0 1,9 1 2,4-3-1,0 1 0,7-1 1,-6 3-1,-6 1 5,-5-1-4,-12 3-1,-8 0 0,-8 0-3,-6 0 0,0 0 0,0 0-1,0-1-2,3-7-28,1 1-30,-1-5-118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9:09.4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1A05190-7EA1-4E39-825B-D214B29420A4}" emma:medium="tactile" emma:mode="ink">
          <msink:context xmlns:msink="http://schemas.microsoft.com/ink/2010/main" type="inkDrawing" rotatedBoundingBox="20418,5096 21186,5106 21185,5126 20417,5116" semanticType="underline" shapeName="Other">
            <msink:sourceLink direction="with" ref="{E2508A47-FD32-4B23-9542-FFF45EA8B995}"/>
          </msink:context>
        </emma:interpretation>
      </emma:emma>
    </inkml:annotationXML>
    <inkml:trace contextRef="#ctx0" brushRef="#br0">2049-10 1662,'0'0'33,"0"0"25,0 0-11,0 0-20,0 0-4,0 0-10,-38 4-2,38-3 2,4 3-9,18 2 10,2-2-4,7-4-1,2 2 2,-1-2-7,5 0-1,1 0 5,0 0-6,5 0-1,0 0 6,1 0-6,5 0 3,3 0-4,-1 0 1,0 0 1,-8 0-2,-9 0 0,-3 0 0,-8 0 0,-9 0 1,-1 0-1,-3 0 0,-6 0-2,0 0-13,-4 4-47,-1-1-112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32.01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33BC371-740A-4383-98D5-7CB444F1F9C2}" emma:medium="tactile" emma:mode="ink">
          <msink:context xmlns:msink="http://schemas.microsoft.com/ink/2010/main" type="writingRegion" rotatedBoundingBox="28857,12348 30248,16052 29607,16292 28215,12589"/>
        </emma:interpretation>
      </emma:emma>
    </inkml:annotationXML>
    <inkml:traceGroup>
      <inkml:annotationXML>
        <emma:emma xmlns:emma="http://www.w3.org/2003/04/emma" version="1.0">
          <emma:interpretation id="{7F074C09-0DD1-4850-A690-0D3B8EC6D5D4}" emma:medium="tactile" emma:mode="ink">
            <msink:context xmlns:msink="http://schemas.microsoft.com/ink/2010/main" type="paragraph" rotatedBoundingBox="28857,12348 30248,16052 29607,16292 28215,12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7DA3FF-B642-42ED-BB7B-5410E38D2E32}" emma:medium="tactile" emma:mode="ink">
              <msink:context xmlns:msink="http://schemas.microsoft.com/ink/2010/main" type="inkBullet" rotatedBoundingBox="29562,15713 29670,16002 29519,16058 29411,15769"/>
            </emma:interpretation>
            <emma:one-of disjunction-type="recognition" id="oneOf0">
              <emma:interpretation id="interp0" emma:lang="en-US" emma:confidence="0">
                <emma:literal>.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\</emma:literal>
              </emma:interpretation>
              <emma:interpretation id="interp3" emma:lang="en-US" emma:confidence="0">
                <emma:literal>`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1592 3913 1818,'0'0'36,"0"0"6,0 0-13,0 0-20,0 0-3,-27 100 7,19-53-3,4 0-5,0-5-2,1-5-2,3-9-1,0-6-7,0-9-29,4-9-27,11-4-87</inkml:trace>
      </inkml:traceGroup>
      <inkml:traceGroup>
        <inkml:annotationXML>
          <emma:emma xmlns:emma="http://www.w3.org/2003/04/emma" version="1.0">
            <emma:interpretation id="{F1C44DB2-6EFC-4AA9-B2DA-CD2DBA9F83EC}" emma:medium="tactile" emma:mode="ink">
              <msink:context xmlns:msink="http://schemas.microsoft.com/ink/2010/main" type="line" rotatedBoundingBox="28857,12348 30248,16052 29784,16226 28392,12522"/>
            </emma:interpretation>
          </emma:emma>
        </inkml:annotationXML>
        <inkml:traceGroup>
          <inkml:annotationXML>
            <emma:emma xmlns:emma="http://www.w3.org/2003/04/emma" version="1.0">
              <emma:interpretation id="{C896D923-BAE1-4ED5-85C5-F8F899BA93E7}" emma:medium="tactile" emma:mode="ink">
                <msink:context xmlns:msink="http://schemas.microsoft.com/ink/2010/main" type="inkWord" rotatedBoundingBox="28666,12420 28815,12817 28545,12918 28396,12521"/>
              </emma:interpretation>
              <emma:one-of disjunction-type="recognition" id="oneOf1">
                <emma:interpretation id="interp5" emma:lang="en-US" emma:confidence="0">
                  <emma:literal>of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J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9068.59">673 699 1625,'0'0'17,"0"0"-7,0 0 1,0 0-6,0 0 1,0 0 10,0 0 15,-100-17-6,100 7-4,9 1-2,9 6-4,3-1-2,4 4 2,-2 0-4,0 5 0,0 17-8,-7 7 1,-6 5 4,-6 3-1,-4-1-1,0 0 0,-18-2-4,-7-5 1,-1-2-3,-1-10 0,-1-3 0,4-6 0,4-5-6,1-3-1,2 0 1,4-6 1,3-10 1,9-4-14,1-1 10,4 0-3,20 9 7,4 3 4,0 9 12,-1 0 2,0 3 1,-2 14-8,-5 3 2,-3 3-6,-5-1 0,-1-2-3,-2-2 0,2-1-7,0-7-44,1-1-99</inkml:trace>
        </inkml:traceGroup>
        <inkml:traceGroup>
          <inkml:annotationXML>
            <emma:emma xmlns:emma="http://www.w3.org/2003/04/emma" version="1.0">
              <emma:interpretation id="{DCE48D3B-D0C3-4808-AF9D-7973B875A9EE}" emma:medium="tactile" emma:mode="ink">
                <msink:context xmlns:msink="http://schemas.microsoft.com/ink/2010/main" type="inkWord" rotatedBoundingBox="30083,15612 30248,16052 29784,16226 29619,15787"/>
              </emma:interpretation>
              <emma:one-of disjunction-type="recognition" id="oneOf2">
                <emma:interpretation id="interp10" emma:lang="en-US" emma:confidence="0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-</emma:literal>
                </emma:interpretation>
                <emma:interpretation id="interp1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302.8952">1649 3987 1628,'0'0'123,"0"0"-86,0 0 22,107 62-33,-66-17 1,3 3-4,-1-1-2,-1-4-5,-5-6-1,-5-11 0,-5-8-6,-3-8-2,-11-6 2,-2-4-4,-2 0 3,2-4 4,-1-25-5,3-12-7,-7-10 0,-2-12 0,-4-1 0,0 0 0,0 4 0,0 13-19,0 14-19,0 11-33,0 10-240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57.99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7CB455C-B299-4F25-8EC3-169DC8F6CBF0}" emma:medium="tactile" emma:mode="ink">
          <msink:context xmlns:msink="http://schemas.microsoft.com/ink/2010/main" type="writingRegion" rotatedBoundingBox="26341,15260 28526,11564 29510,12146 27325,15842"/>
        </emma:interpretation>
      </emma:emma>
    </inkml:annotationXML>
    <inkml:traceGroup>
      <inkml:annotationXML>
        <emma:emma xmlns:emma="http://www.w3.org/2003/04/emma" version="1.0">
          <emma:interpretation id="{998F23F2-ADAE-457D-B8EC-78F467590A0F}" emma:medium="tactile" emma:mode="ink">
            <msink:context xmlns:msink="http://schemas.microsoft.com/ink/2010/main" type="paragraph" rotatedBoundingBox="26341,15260 28526,11564 29510,12146 27325,15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A4A95B-E11C-4CC6-8D86-DEDA4EA383D0}" emma:medium="tactile" emma:mode="ink">
              <msink:context xmlns:msink="http://schemas.microsoft.com/ink/2010/main" type="line" rotatedBoundingBox="26341,15260 28526,11564 29510,12146 27325,15842"/>
            </emma:interpretation>
          </emma:emma>
        </inkml:annotationXML>
        <inkml:traceGroup>
          <inkml:annotationXML>
            <emma:emma xmlns:emma="http://www.w3.org/2003/04/emma" version="1.0">
              <emma:interpretation id="{9802D040-8383-4CE2-8752-C6E992D27FBF}" emma:medium="tactile" emma:mode="ink">
                <msink:context xmlns:msink="http://schemas.microsoft.com/ink/2010/main" type="inkWord" rotatedBoundingBox="26767,15512 27017,15088 27510,15380 27259,15803"/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8</emma:literal>
                </emma:interpretation>
              </emma:one-of>
            </emma:emma>
          </inkml:annotationXML>
          <inkml:trace contextRef="#ctx0" brushRef="#br0">5224 3457 1519,'0'0'56,"0"0"-10,0 0 43,0 0-62,0 0-16,0 0-6,0 0 4,-72-12-1,59 0 3,7-1 7,2-3 0,2-1-7,2 3-2,0 0-6,0 5 6,10 3-3,3 3-2,0 3 2,0 0-3,-1 20 0,2 10 2,-6 6-1,-8 2 7,0 1-5,-14-5 2,-11 0 2,-7-8-7,-3-3-2,0-8 1,5-8-2,4-3 1,4-4-1,6 0 0,1 0 0,3-10 0,8-3 0,4 3-1,0-3 2,0 7-2,5 3 1,14 3 0,4 0 2,2 13 0,2 9 3,-5 3-3,1 0 0,-4-2-1,-3-2-1,0-3-17,3-4-29,-1-6-54,1-6-324</inkml:trace>
          <inkml:trace contextRef="#ctx0" brushRef="#br0" timeOffset="396.1903">5226 3747 1630,'0'0'65,"0"0"19,0 0-48,0 0-6,65-116-14,-29 77-2,-1-3-8,-4-2-2,-5 6 3,-7 6-4,-8 5 4,-10 5 3,-1 10-7,0 2 6,0 10-7,-5 0-1,-17 0 0,2 18-1,4 6 0,5 0 0,7 2-2,4 1-3,0 1-7,13 4 5,16-6 6,6 0 1,-2-1 0,-5-7 1,-8-2 1,-9-1 7,-9-4-3,-2 3 0,0-3 3,-22-4-6,-5 1-1,-2-7-2,2-1 0,4 0-36,3 0-23,1-5-164</inkml:trace>
        </inkml:traceGroup>
        <inkml:traceGroup>
          <inkml:annotationXML>
            <emma:emma xmlns:emma="http://www.w3.org/2003/04/emma" version="1.0">
              <emma:interpretation id="{2C049B47-616F-45B6-8A9E-B1C57C868EFD}" emma:medium="tactile" emma:mode="ink">
                <msink:context xmlns:msink="http://schemas.microsoft.com/ink/2010/main" type="inkWord" rotatedBoundingBox="28080,12319 28526,11564 29510,12146 29064,12901"/>
              </emma:interpretation>
              <emma:one-of disjunction-type="recognition" id="oneOf1">
                <emma:interpretation id="interp5" emma:lang="en-US" emma:confidence="0">
                  <emma:literal>"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!</emma:literal>
                </emma:interpretation>
                <emma:interpretation id="interp8" emma:lang="en-US" emma:confidence="0">
                  <emma:literal>/</emma:literal>
                </emma:interpretation>
                <emma:interpretation id="interp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-34688.5764">7047 912 1731,'0'0'25,"0"0"44,85-100-39,-49 57-14,-5 0-3,-8 6-6,-7 5 0,-10 10-7,-4 10 0,-2 4 2,0 6-2,0 2-5,-15 0 0,-2 6-3,-2 12 6,4 5-2,7 1-2,8-1 5,0 3-2,6-1-1,19-5 2,3-3 2,0-2 2,-4-3-1,-8-2 8,-5-3 4,-7-1-8,-4 2-3,0-1 2,-20 2-3,-13-3-1,-2-5-30,1-1-59</inkml:trace>
          <inkml:trace contextRef="#ctx0" brushRef="#br0" timeOffset="-35598.0438">6506 1 1622,'0'0'61,"0"0"4,0 0-28,0 0-18,0 0-2,0 0 1,0 0-1,-12 0 5,16 0-5,17 0-1,10 0-1,15 0-6,7 0 0,14 0-3,6 0-4,6 0 2,1 1-4,-2-1 0,-10 0 0,-12 0-1,-18 0-6,-15-3-15,-12 0-20,-11 3-31,-3 0-250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0:19.3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323A776-FD1B-4A3A-A619-EDB6DFA6281E}" emma:medium="tactile" emma:mode="ink">
          <msink:context xmlns:msink="http://schemas.microsoft.com/ink/2010/main" type="writingRegion" rotatedBoundingBox="16411,971 19240,986 19222,4274 16393,4258"/>
        </emma:interpretation>
      </emma:emma>
    </inkml:annotationXML>
    <inkml:traceGroup>
      <inkml:annotationXML>
        <emma:emma xmlns:emma="http://www.w3.org/2003/04/emma" version="1.0">
          <emma:interpretation id="{C21E7425-EEE9-4982-85A6-446858306BFF}" emma:medium="tactile" emma:mode="ink">
            <msink:context xmlns:msink="http://schemas.microsoft.com/ink/2010/main" type="paragraph" rotatedBoundingBox="16905,973 19240,986 19237,1674 16901,16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4CCB53-594F-4374-AF1D-79F37DBB3AA8}" emma:medium="tactile" emma:mode="ink">
              <msink:context xmlns:msink="http://schemas.microsoft.com/ink/2010/main" type="line" rotatedBoundingBox="16905,973 19240,986 19237,1674 16901,1661"/>
            </emma:interpretation>
          </emma:emma>
        </inkml:annotationXML>
        <inkml:traceGroup>
          <inkml:annotationXML>
            <emma:emma xmlns:emma="http://www.w3.org/2003/04/emma" version="1.0">
              <emma:interpretation id="{C31254BD-80CD-4C63-A569-2E04087EA046}" emma:medium="tactile" emma:mode="ink">
                <msink:context xmlns:msink="http://schemas.microsoft.com/ink/2010/main" type="inkWord" rotatedBoundingBox="16905,973 19240,986 19237,1674 16901,1661"/>
              </emma:interpretation>
              <emma:one-of disjunction-type="recognition" id="oneOf0">
                <emma:interpretation id="interp0" emma:lang="en-US" emma:confidence="0">
                  <emma:literal>NEN</emma:literal>
                </emma:interpretation>
                <emma:interpretation id="interp1" emma:lang="en-US" emma:confidence="1">
                  <emma:literal>N EN</emma:literal>
                </emma:interpretation>
                <emma:interpretation id="interp2" emma:lang="en-US" emma:confidence="0">
                  <emma:literal>NE N</emma:literal>
                </emma:interpretation>
                <emma:interpretation id="interp3" emma:lang="en-US" emma:confidence="0">
                  <emma:literal>NE M</emma:literal>
                </emma:interpretation>
                <emma:interpretation id="interp4" emma:lang="en-US" emma:confidence="0">
                  <emma:literal>NIN</emma:literal>
                </emma:interpretation>
              </emma:one-of>
            </emma:emma>
          </inkml:annotationXML>
          <inkml:trace contextRef="#ctx0" brushRef="#br0">0 194 1656,'0'0'105,"0"0"-86,0 0 7,0 0-17,0 0 4,0 0 12,91 66-4,-46-28-4,5 3 1,2 1 1,-3 1-3,2-6-6,-4-5 4,-7-10-6,-3-10-2,-10-2 5,-8-8-4,-9-2 2,-4 0 5,0-3 3,1-22-10,-2-13-7,3-15 0,-4-12 0,-4-8 0,0 2 0,0 3 0,0 12 0,-8 11 0,4 19 0,4 12 0,0 12-11,0 2-35,0 12-55,0 10-117</inkml:trace>
          <inkml:trace contextRef="#ctx0" brushRef="#br0" timeOffset="-343.792">34 89 1801,'0'0'12,"0"0"29,0 0-18,0 0-11,0 0-3,0 0 7,-23 148 4,23-83-7,0 1 3,0 1-3,0-4-3,0-9-3,0-9-1,0-10-3,0-12 2,0-5-5,0-11 0,0-3 0,0-3 0,0-1-13,4 0-31,3-22-30,-7-15-66</inkml:trace>
          <inkml:trace contextRef="#ctx0" brushRef="#br0" timeOffset="599.9019">972 107 1745,'0'0'23,"0"0"1,0 0 22,0 0-22,0 0-7,0 0-1,-13 0-9,13 0 0,0 0-1,12 0-1,21 0 10,13 0 2,8 0-12,9 0 0,-2 0-4,-3 0-1,-5 0 1,-7-3-1,-11 0 0,-10 3-2,-9 0-26,-5 0-4,-6 0-26,-1-3-58,-4 0-692</inkml:trace>
          <inkml:trace contextRef="#ctx0" brushRef="#br0" timeOffset="895.8037">1035 332 1693,'0'0'1,"0"0"15,0 0 25,0 0 0,0 0-13,152 36-13,-98-33-2,-1 0-5,-5-3-5,-9 0 0,-6 0-3,-6 0 0,-6 0-2,-3 0-25,-10 0-27,-8 0-96,0 10-1479</inkml:trace>
          <inkml:trace contextRef="#ctx0" brushRef="#br0" timeOffset="1148.7055">1039 633 1623,'0'0'50,"0"0"-24,0 0 19,0 0-4,0 0-6,0 0-2,121 19-13,-67-19-11,-1 0 0,-1 0-2,-5 0-4,-6 0-1,-2-1-2,1-13-2,-4-1-28,2-4-81</inkml:trace>
          <inkml:trace contextRef="#ctx0" brushRef="#br0" timeOffset="1704.7041">1809 194 1784,'0'0'1,"0"0"9,115 44 10,-65-9-7,-2 5 17,1 5-3,0-1-6,-3-4-4,-6-6-3,-7-6-5,-3-9-2,-6-6-3,-7-4-3,-5-8-1,-4-1 1,-4 0-2,-4 0-22,0-14-45,0-17-110</inkml:trace>
          <inkml:trace contextRef="#ctx0" brushRef="#br0" timeOffset="1448.8507">1883 155 1705,'0'0'97,"0"0"-97,0 0 8,0 0 15,2 97 13,4-54-13,1-2-4,-1 4-3,-2-2 1,-2-7-6,-2-3-7,0-7-3,0-6 0,0-4-1,0-6-10,0-8-58,0-2-99</inkml:trace>
          <inkml:trace contextRef="#ctx0" brushRef="#br0" timeOffset="1876.4904">2277 72 1794,'0'0'12,"0"0"1,0 0 21,0 0-7,0 0 5,5 135-17,6-68-8,-5 7-4,1 2-2,-2-2-1,-1-5-2,-1-7-92,-3-6-395</inkml:trace>
        </inkml:traceGroup>
      </inkml:traceGroup>
    </inkml:traceGroup>
    <inkml:traceGroup>
      <inkml:annotationXML>
        <emma:emma xmlns:emma="http://www.w3.org/2003/04/emma" version="1.0">
          <emma:interpretation id="{C734B890-8D5F-4DDB-9EB8-A2044DB41B20}" emma:medium="tactile" emma:mode="ink">
            <msink:context xmlns:msink="http://schemas.microsoft.com/ink/2010/main" type="paragraph" rotatedBoundingBox="15958,4048 16790,2209 18200,2847 17367,4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C272B3-D2D7-432A-8337-81AB987BF0BD}" emma:medium="tactile" emma:mode="ink">
              <msink:context xmlns:msink="http://schemas.microsoft.com/ink/2010/main" type="line" rotatedBoundingBox="15958,4048 16790,2209 18200,2847 17367,4686"/>
            </emma:interpretation>
          </emma:emma>
        </inkml:annotationXML>
        <inkml:traceGroup>
          <inkml:annotationXML>
            <emma:emma xmlns:emma="http://www.w3.org/2003/04/emma" version="1.0">
              <emma:interpretation id="{8FD0E86F-00FC-4820-B4C7-89F45C07DBC1}" emma:medium="tactile" emma:mode="ink">
                <msink:context xmlns:msink="http://schemas.microsoft.com/ink/2010/main" type="inkWord" rotatedBoundingBox="15958,4048 16790,2209 18200,2847 17367,4686"/>
              </emma:interpretation>
              <emma:one-of disjunction-type="recognition" id="oneOf1">
                <emma:interpretation id="interp5" emma:lang="en-US" emma:confidence="0">
                  <emma:literal>Fin</emma:literal>
                </emma:interpretation>
                <emma:interpretation id="interp6" emma:lang="en-US" emma:confidence="0">
                  <emma:literal>Finn</emma:literal>
                </emma:interpretation>
                <emma:interpretation id="interp7" emma:lang="en-US" emma:confidence="0">
                  <emma:literal>•thin</emma:literal>
                </emma:interpretation>
                <emma:interpretation id="interp8" emma:lang="en-US" emma:confidence="0">
                  <emma:literal>s.*'9</emma:literal>
                </emma:interpretation>
                <emma:interpretation id="interp9" emma:lang="en-US" emma:confidence="0">
                  <emma:literal>•tin</emma:literal>
                </emma:interpretation>
              </emma:one-of>
            </emma:emma>
          </inkml:annotationXML>
          <inkml:trace contextRef="#ctx0" brushRef="#br0" timeOffset="5010.2293">-302 2944 1647,'0'0'15,"0"0"-7,0 0 34,0 0-26,0 0 1,0 0 10,-102 55-1,88-56-6,5-17 2,1 0-8,5 0 1,3 2-9,0-2 0,0 7 3,12 0-1,11 7-4,2 4-3,3 0 0,-1 21 1,-4 10-2,-6 9 1,-6 2 1,-11 4-2,0 2 2,-11-3-2,-14-5 1,-6-7-1,3-7 0,-1-9 0,-1-8 1,6-9-1,1 0 0,5-5 0,6-16-2,5-1 2,7 3-5,0 1 2,4 4 2,15 6 0,5 6 1,5 2 0,5 0 1,0 4-1,0 14 0,-2-2 0,1 0-1,2-3-1,2-6-60,-2-5-69</inkml:trace>
          <inkml:trace contextRef="#ctx0" brushRef="#br0" timeOffset="5636.0842">42 2893 1633,'0'0'151,"0"0"-143,0 0-8,0 0 9,161-19-8,-89 3-1,15-2-25,1 1-51,4 2-355</inkml:trace>
          <inkml:trace contextRef="#ctx0" brushRef="#br0" timeOffset="5221.3352">321 2921 1744,'0'0'48,"0"0"-32,0 0 30,0 0-31,-91 113-5,66-78 3,0 1-8,3-6-5,0-2 0,9-10 0,4-10-18,5-8-44,4 0-72</inkml:trace>
          <inkml:trace contextRef="#ctx0" brushRef="#br0" timeOffset="5752.1804">861 2814 1645,'0'0'55,"0"0"19,0 0-18,0 0-21,0 0-4,0 0-11,6 5-18,-6-5-2,-7 0-95</inkml:trace>
          <inkml:trace contextRef="#ctx0" brushRef="#br0" timeOffset="5459.6946">254 2867 1753,'0'0'19,"0"0"8,0 0 9,0 0-11,61 99-5,-46-57 2,2 3-1,-2 2-3,1-6-1,-1 1-5,1-7-6,0-9 0,-2-5-5,1-13-1,-4 0 0,-3-8-1,-8 0-25,0 0-40,0-9-78</inkml:trace>
          <inkml:trace contextRef="#ctx0" brushRef="#br0" timeOffset="3900.0138">-328 1730 1223,'0'0'173,"0"0"-5,0 0-49,0 0-46,0 0-28,0 0-8,0-24-9,0 24-6,0 0 0,0 0-9,0 0-5,0 0 0,0 15-4,0 15 4,0 10 3,0 12 2,0 4 0,0-2-4,0-3-2,0-7 0,0-8-5,4-8 1,-3-6-3,2-6 1,1-8-1,-3-3 0,4-5-6,-3 0-31,2 0-40,0-3-56</inkml:trace>
          <inkml:trace contextRef="#ctx0" brushRef="#br0" timeOffset="4344.9129">520 1774 1757,'0'0'16,"0"0"-13,0 0 5,0 0 9,-2 117 0,-27-91 4,-3-4-12,-4-5-2,1-8-3,0-5-3,5-4 1,4 0-1,4-6 1,5-10 3,7-3-2,3 0 1,7-7-2,0 4 2,8 0 1,22 4-3,11 4 0,15 6 6,14 4-2,8 0 1,9 4-3,-5 0 0,-2 0-2,-10-3-1,-6-5 0,-10 0 0,-13-1-1,-13 4-1,-12 3-28,-16 2-46,0 0-482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0:47.9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A5B0D8C-948C-4486-B00F-5D71D2D0F577}" emma:medium="tactile" emma:mode="ink">
          <msink:context xmlns:msink="http://schemas.microsoft.com/ink/2010/main" type="writingRegion" rotatedBoundingBox="27036,908 28408,848 28437,1500 27064,1560">
            <msink:destinationLink direction="with" ref="{3F630F3F-F967-4C4C-B45F-0C0B42AB7D8A}"/>
          </msink:context>
        </emma:interpretation>
      </emma:emma>
    </inkml:annotationXML>
    <inkml:traceGroup>
      <inkml:annotationXML>
        <emma:emma xmlns:emma="http://www.w3.org/2003/04/emma" version="1.0">
          <emma:interpretation id="{730590ED-79D5-41D2-BB81-B4DA3ADDC6D3}" emma:medium="tactile" emma:mode="ink">
            <msink:context xmlns:msink="http://schemas.microsoft.com/ink/2010/main" type="paragraph" rotatedBoundingBox="27036,908 28408,848 28437,1500 27064,15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2C4D3F-76DC-487D-BFFA-CBDAE8B2DCEB}" emma:medium="tactile" emma:mode="ink">
              <msink:context xmlns:msink="http://schemas.microsoft.com/ink/2010/main" type="line" rotatedBoundingBox="27036,908 28408,848 28437,1500 27064,1560"/>
            </emma:interpretation>
          </emma:emma>
        </inkml:annotationXML>
        <inkml:traceGroup>
          <inkml:annotationXML>
            <emma:emma xmlns:emma="http://www.w3.org/2003/04/emma" version="1.0">
              <emma:interpretation id="{5A4A80F2-3E80-4E50-9973-4BBA724C0F4A}" emma:medium="tactile" emma:mode="ink">
                <msink:context xmlns:msink="http://schemas.microsoft.com/ink/2010/main" type="inkWord" rotatedBoundingBox="27036,908 28408,848 28437,1500 27064,1560"/>
              </emma:interpretation>
              <emma:one-of disjunction-type="recognition" id="oneOf0">
                <emma:interpretation id="interp0" emma:lang="en-US" emma:confidence="0">
                  <emma:literal>Ge's</emma:literal>
                </emma:interpretation>
                <emma:interpretation id="interp1" emma:lang="en-US" emma:confidence="0">
                  <emma:literal>GEs</emma:literal>
                </emma:interpretation>
                <emma:interpretation id="interp2" emma:lang="en-US" emma:confidence="0">
                  <emma:literal>Ges</emma:literal>
                </emma:interpretation>
                <emma:interpretation id="interp3" emma:lang="en-US" emma:confidence="0">
                  <emma:literal>Get</emma:literal>
                </emma:interpretation>
                <emma:interpretation id="interp4" emma:lang="en-US" emma:confidence="0">
                  <emma:literal>be's</emma:literal>
                </emma:interpretation>
              </emma:one-of>
            </emma:emma>
          </inkml:annotationXML>
          <inkml:trace contextRef="#ctx0" brushRef="#br0">9442-3883 1658,'0'0'56,"0"0"-55,0 0-1,0 0 10,0 0-2,0 0 23,43 31-3,-22-31-7,-1 0-2,-1-12-2,-9-6-9,-4-1-1,-6 3-1,0 0 4,0 0-3,-10 6-3,-9 6 3,-6 2 1,-3 2-1,-8 0 0,5 16-6,1 6 0,8 7-1,6 3 1,8 6 0,4 0-1,4 0 0,0-3 2,8-6 0,11-3-2,4-7 1,6-8 0,6-8-1,6-3-1,2-3-35,-6-23-125</inkml:trace>
          <inkml:trace contextRef="#ctx0" brushRef="#br0" timeOffset="193.0132">9434-4226 1770,'0'0'22,"0"0"0,0 0 16,0 0-29,0 0-9,0 0-1,60-10-1,5 10-12,1 0-57,-5 10-173</inkml:trace>
          <inkml:trace contextRef="#ctx0" brushRef="#br0" timeOffset="517.65">10009-4091 1697,'0'0'24,"0"0"13,0 0-4,0 0-13,-120 46-9,99-31-6,2 2-2,8-5-3,7 1 0,3-3 3,1 1-3,0-3 0,8 6 4,12 0-4,3 2 2,5 4-2,-4 2 0,-6 2 1,-6 3-1,-5 5 0,-7 4 5,0 0 0,-11-3 6,-11-6-3,-2-5-4,-3-3 0,-1-9-4,0-1 0,1-8 0,-4-1-68,1 0-320</inkml:trace>
          <inkml:trace contextRef="#ctx0" brushRef="#br0" timeOffset="-434.1716">8874-4172 1536,'0'0'18,"0"0"20,0 0 44,0 0-41,0 0-4,0 0-10,0 0-6,0 0-6,0 0-1,0 0-4,0 0 3,0 0-6,0 0 1,0 0 1,0 0-1,0 0 0,0 0 1,0 0-4,0 0 3,0 0-4,0 0 1,0 0 0,0 0-3,0 0 2,0 0-1,0 0-3,0 0 5,0 0-4,0 0-1,0 0 4,0 0-4,0 0 1,0 0-1,0 0 1,0 0-1,0 0 0,0 0 0,0 0 0,0 0 0,0 0 0,0 0 0,0 0 1,0 0 1,0 0-2,0 0 0,0 0 3,0 0-2,0 0 1,-13 0 0,-7 0-2,-8 6 1,0 11-1,-3 14 0,-1 7 1,1 10-1,7 9 0,10 7-1,11 2 3,3-1-3,0-5 1,28-13 0,0-7 1,9-14-1,2-8 0,-1-10-1,0-8 2,-3 0 0,-3-16-1,-9-7 0,-10-8 1,-6 2 1,-7-2-2,0 3 1,-8 2-1,-11 7 1,-4 5-1,1 6 0,-1 8 0,3 0 0,-3 8-3,2 15 0,6 9-34,3-3-34,11-3-88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29.4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BE7471C-83AA-44AE-9D48-8DB7FBB1C089}" emma:medium="tactile" emma:mode="ink">
          <msink:context xmlns:msink="http://schemas.microsoft.com/ink/2010/main" type="writingRegion" rotatedBoundingBox="26895,11800 28192,11800 28192,13513 26895,13513"/>
        </emma:interpretation>
      </emma:emma>
    </inkml:annotationXML>
    <inkml:traceGroup>
      <inkml:annotationXML>
        <emma:emma xmlns:emma="http://www.w3.org/2003/04/emma" version="1.0">
          <emma:interpretation id="{D406A350-9930-4E26-BC6E-D9FAE8C1858C}" emma:medium="tactile" emma:mode="ink">
            <msink:context xmlns:msink="http://schemas.microsoft.com/ink/2010/main" type="paragraph" rotatedBoundingBox="26895,11800 28192,11800 28192,13513 26895,13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266919-FF90-4AC2-8A8D-43B39191605F}" emma:medium="tactile" emma:mode="ink">
              <msink:context xmlns:msink="http://schemas.microsoft.com/ink/2010/main" type="line" rotatedBoundingBox="26895,11800 28192,11800 28192,13513 26895,13513"/>
            </emma:interpretation>
          </emma:emma>
        </inkml:annotationXML>
        <inkml:traceGroup>
          <inkml:annotationXML>
            <emma:emma xmlns:emma="http://www.w3.org/2003/04/emma" version="1.0">
              <emma:interpretation id="{832893C9-E915-406A-A44C-8DCE87FD36A1}" emma:medium="tactile" emma:mode="ink">
                <msink:context xmlns:msink="http://schemas.microsoft.com/ink/2010/main" type="inkWord" rotatedBoundingBox="26895,11800 28192,11800 28192,13513 26895,13513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!</emma:literal>
                </emma:interpretation>
                <emma:interpretation id="interp4" emma:lang="en-US" emma:confidence="0">
                  <emma:literal>€</emma:literal>
                </emma:interpretation>
              </emma:one-of>
            </emma:emma>
          </inkml:annotationXML>
          <inkml:trace contextRef="#ctx0" brushRef="#br0">-743 1067 1683,'0'0'40,"0"0"29,0 0-45,0 0-23,0 0-1,0 0-12,-111 107-62,96-94-382</inkml:trace>
          <inkml:trace contextRef="#ctx0" brushRef="#br0" timeOffset="-352.9822">222 0 1604,'0'0'206,"0"0"-172,0 0 4,0 0-8,0 0-11,0 0-6,-36 31-5,15-9-2,-2 0-6,-1 6 0,-6 5-9,0 5-45,0 2-37,2-1-395</inkml:trace>
          <inkml:trace contextRef="#ctx0" brushRef="#br0" timeOffset="-172.0795">-340 667 1771,'0'0'26,"0"0"16,0 0-20,0 0-20,-127 75 0,100-58-2,4 1-9,2 1-25,5-4-105</inkml:trace>
          <inkml:trace contextRef="#ctx0" brushRef="#br0" timeOffset="254.6731">-933 1489 851,'0'0'835,"0"0"-790,0 0 19,0 0-35,0 0-11,0 0-4,-60 96-4,45-71 2,3-1-12,3-1-28,-2-1-27,-1-2-71,-11-6-1371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0:48.9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F630F3F-F967-4C4C-B45F-0C0B42AB7D8A}" emma:medium="tactile" emma:mode="ink">
          <msink:context xmlns:msink="http://schemas.microsoft.com/ink/2010/main" type="inkDrawing" rotatedBoundingBox="26412,749 28876,358 29124,1924 26661,2315" hotPoints="29057,1073 27906,2072 26471,1554 27623,555" semanticType="enclosure" shapeName="Ellipse">
            <msink:sourceLink direction="with" ref="{6A5B0D8C-948C-4486-B00F-5D71D2D0F577}"/>
          </msink:context>
        </emma:interpretation>
      </emma:emma>
    </inkml:annotationXML>
    <inkml:trace contextRef="#ctx0" brushRef="#br0">327 1358 1536,'0'0'29,"0"0"76,168 122-71,-82-82-14,14-6-7,24-10-2,20-14-4,23-10 18,12-5-5,4-22-14,-6-10-4,-8-6 1,-21-6-3,-20-11 3,-24-10-3,-25-11 1,-15-16 12,-17-20 3,-14-14-8,-14-12-5,-19-7-1,-7 7 4,-38 13-6,-35 16 0,-39 24 7,-51 31 5,-47 31-8,-52 28-4,-35 31-1,-5 31 0,25 12-2,48 11 3,66 8 0,54 11 0,43 18-1,39 18 0,29 12 1,5 0 0,55-5-2,50-26-2,50-22-27,48-27-2,47-28-26,26-21 18,20-13-94,9-10 125,-10-7-117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1:17.66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1D4C2A2-4BE0-45AC-8797-B5AE685B79E1}" emma:medium="tactile" emma:mode="ink">
          <msink:context xmlns:msink="http://schemas.microsoft.com/ink/2010/main" type="inkDrawing" rotatedBoundingBox="23798,5014 27193,5242 27055,7292 23660,7064" hotPoints="27093,6268 25265,7156 23517,6119 25345,5231" semanticType="enclosure" shapeName="Ellipse">
            <msink:sourceLink direction="with" ref="{F2FF0D4F-464F-4A50-8DA8-70A52C5025C8}"/>
            <msink:sourceLink direction="with" ref="{6A1E7DCA-C4AF-4F4D-8087-7D6F96D1FE8F}"/>
            <msink:sourceLink direction="with" ref="{354CC692-5032-4EA5-A010-4BFA02D2B0BD}"/>
          </msink:context>
        </emma:interpretation>
      </emma:emma>
    </inkml:annotationXML>
    <inkml:trace contextRef="#ctx0" brushRef="#br0">2206 48 1206,'0'0'52,"0"0"57,0 0 4,0 0-49,0 0-10,0 0-11,0 0-7,0 0-13,0 0-6,-11-11-1,3 10 1,-3-5-7,-2 1 1,0-1-2,-3 2-1,-2 0-2,-3 1-2,-2 3-3,-4-2 4,-2 0-5,0 2 0,-2-1 1,3 1 2,-3-3 0,-1 3 1,-2 0-1,-1 0 6,-2 0-1,-1 0 3,-2 0-6,-4 3-1,1 2-2,3 0 0,4 1 0,3-5 2,5 1-3,1-2-1,3 3 3,0-2-2,0 1 0,-6 2-1,0 2 1,-5 3 0,-2 0-1,-2 4 0,-4-2 1,1 1-1,-4 4 0,-3 0-1,-2 0 2,-1 3-1,1 2 0,2-3 0,3 3 0,2-1 0,3 2 1,2 3-2,0 0 2,-2 1-1,-3-1 0,-3 1 0,-1 1 0,4 3 0,3-2 0,6 0 0,3-5 0,8 3 0,4 0 0,-1 4 0,4 3 0,-1 4 0,-1 2 0,1-1 0,-3 4 1,4-2-1,0-6 0,-1-1 0,4-1 0,4-4 0,1 1 0,4 7 0,1 4 1,1 5 0,3 6-1,0 3 0,0-3 1,0-3-1,16-4 2,5-6 0,5 0-1,-1-4 6,7-5-3,-4 1-1,3 0 3,1-1-3,0 0-2,3 0 1,1 2-1,0-3 3,4-1-4,-1-2 0,-1-3 4,2-4-3,-1-3 0,2-3 3,1 0-4,-2-2 3,4 0-3,3 2 0,5 6 3,0-1-3,1 3 0,-2 1 0,-2-3 1,-1-1 0,-5-4-1,-1-4 0,0-3 0,2-6 0,3 3 0,5-2 0,2 2 1,-1 0 0,3 1-1,1-2 0,1 0-1,2-2 1,1 0 0,5 0 0,-1-9 0,2-4 1,0-2-1,-8 0 0,-2 4 0,-4 0 0,-3 1 0,2 3 0,-4 1 0,-1-4 1,2 2-1,4-2 0,3-4 0,3 3 0,1-4 0,-6 4 0,-2-2 1,-11-3-1,-5 4 0,0-4 0,-4-1 0,2 1 0,-1-1 0,-1-4 0,4 1 1,0-3-1,6 0 0,-2 1 0,-6-1 0,0 1 0,-9-3 0,-4 3-1,-6-1 2,-3-2-1,-1 0 0,-2-4 0,-1 2 0,7-4 0,0-1 0,-1 0 0,2 2 0,-2-2 1,-6 0-1,0 3 0,-7-3 2,2 0-2,-3-1 5,0 0-2,0 1-3,0 1 4,0-1-4,-3 1 0,-5 1 4,-1 2-3,-6 3 1,-4 0 2,-3-1-2,-8-3 0,0-1-2,-8-6 1,-1-1 0,-6-3-1,-2 2 0,-1 2 0,-4 5 0,-1 2 0,-9 5 0,-6 1 0,-16 3 0,-15-1 0,-22 5 0,-23 7 0,-30 2-2,-18 7-3,-30 0-40,-10 16-49,-15 7-416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1:21.4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280E6CD-FC3A-42CA-8692-DFC94B7E7FB1}" emma:medium="tactile" emma:mode="ink">
          <msink:context xmlns:msink="http://schemas.microsoft.com/ink/2010/main" type="inkDrawing" rotatedBoundingBox="29242,8072 31742,7820 31747,7869 29247,8120" semanticType="underline" shapeName="Other">
            <msink:sourceLink direction="with" ref="{261CFC54-A786-4A8C-86D1-D8B19ADA42CE}"/>
          </msink:context>
        </emma:interpretation>
      </emma:emma>
    </inkml:annotationXML>
    <inkml:trace contextRef="#ctx0" brushRef="#br0">0 224 1802,'0'0'3,"0"0"-3,149 4 10,-18-4 1,25-6 7,34-10-2,24-3-4,19-4 0,18-1 5,-6-2-11,-17 1 2,-24 2-5,-37 4 7,-37 0 3,-41 6 1,-32 5 1,-26 4 0,-16 0-2,-7 4 3,-4 0-14,-4 0-2,0 0 0,0 0-2,0 0-18,-27 4-40,-14-1-88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3:56:28.69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0 343 1437,'0'0'116,"0"0"-99,0 0 17,0 0-6,0 0-16,0 0 19,0 0-7,14-30 1,-6 24-2,-4 6-12,-1 0-2,-3 0 0,0 0-3,0 0 9,0 0-10,0 0 0,0 0 23,0 0-22,0 0-6,0 0 6,4 0-6,-4 0 7,4 0-6,-4 0 1,4 0 9,3 0-7,2 0-1,6 0 2,1 0-2,11 0 5,-2 0-6,7 0 0,4 0 4,4-6-5,4 2 1,3-4 1,2 0-3,11-2 4,4-2-4,6-2 0,2 0 3,-1 2-3,-2-2 0,-1 5 1,-1-1-1,-2 4 0,-6 1 0,-3 1 0,-2 0 2,-1-2-2,6 1 0,2-2 2,3-4-2,-2 3 1,-5-2-1,-1 4 0,-2 2 1,-2-2-1,1 3 0,0 0 1,2-1-1,4 1 0,4-3-1,5-1 2,4 1-3,4-4 2,3 4 0,-3 2 1,0 2-1,-8 2 0,-4 0 0,-6 0 1,-1 4-2,-3 4 1,-1-2 0,3 2 1,1-3 0,1-1-1,-2-1 0,0 0 1,-5 3 0,1-1-1,-3 3 0,-2 2 0,9 2 0,1-2 0,5-2-1,6 0 2,11-5 0,1-3-1,0 0 0,3 0-1,3 0 1,4 0 0,1 0 0,0-1 1,-5 1-1,-3 0 0,1 0 0,-8 0-1,-1 0 2,-3 0-1,-6 4 0,-2-1 1,-8 0-1,-6-3 0,0 1 0,-1 0 0,1-1 0,3 3 0,5-2 1,2-1 0,5 0-2,6 0 1,-2 0 0,-1 0-1,4-5 1,5-5 0,-1 1 0,2-1 0,0 0 0,-3-2-1,-2 6 2,-2-2-2,-2 3 1,-5 1 0,0 1 1,-4 0-1,-1 0 0,0 3 0,-6 0 0,1 0 1,-2 0-1,-4 0 0,4 0 0,4 0 0,1 0 0,5-4-1,2-4 2,0-6-4,2 2 3,-2-1-2,1 0 0,3 4 2,0 0 0,-2 4-1,-4 0 3,-3 4-2,1 1 0,0 0 0,-1 0 5,4 0-4,-3 1 2,-3 5 1,1-1-4,-1-2 2,6-3-2,-4 0 0,2 0 1,2 0-1,-3 0 0,-3 5-1,-7 3 2,-8 1-1,-8-2 0,-14 0 0,-5-3-1,-9 0 1,-2-2 0,4-2-1,8 0-1,11 0-11,10 0-16,6 0-6,1 0-29,-5 0-67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1:33.39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C05AFC3-7CBF-433F-BBC1-55A02FBAAF3A}" emma:medium="tactile" emma:mode="ink">
          <msink:context xmlns:msink="http://schemas.microsoft.com/ink/2010/main" type="inkDrawing" rotatedBoundingBox="23600,3627 26076,2981 26497,4593 24020,5240" hotPoints="26108,4156 25028,5236 23948,4156 25028,3076" semanticType="enclosure" shapeName="Circle">
            <msink:sourceLink direction="with" ref="{793DDC8D-E69E-40BC-8F4F-26517C6A88D2}"/>
          </msink:context>
        </emma:interpretation>
      </emma:emma>
    </inkml:annotationXML>
    <inkml:trace contextRef="#ctx0" brushRef="#br0">2258 336 534,'0'0'107,"0"0"-37,0 0-3,0 0 23,0 0 45,0 0 65,0 0-94,0 0-32,-4-21 17,1 17-49,3-2-17,-4 2 26,0 0-16,0-2-15,-2-2-4,1 1 1,-3-4 8,-1 2-14,0-2-6,-2 1 13,-1-1-8,0 4-2,-3-3-2,1 1-2,-2 5 3,-3 0-6,0 1-1,-2 1 5,2 1-5,-1 1 1,0 0 2,-3 0-3,2-3 6,0 0-5,-3-1 2,1-1 6,2-2-7,-5 1 0,4 0 3,-1 2-4,4 0 4,1-2-5,-3 6 0,3 0 2,2-3-2,0 3 0,1-1 0,0-1 1,-2 0 0,1 0-1,-3-1 0,-1 0 1,-1 0-1,-2 0 0,2 3 0,-1-4 0,0 1 0,-2 2 0,-2-3 0,1 2 0,-2 0 0,3-2 0,2 4 0,0-2 1,2 2-1,0 0 0,1 0 0,1 0 0,-1 0 0,-1 6 0,-1 0-1,1 4 2,-3-1-1,2-2 0,-2 2 0,3-2 0,-4 3 0,-4-2 0,1 0 0,-1 4 0,-1-2 1,-2-2-1,0 3 0,2 0 0,1 0 0,3-1 0,4-4-1,-1 5 3,2-2-3,-4 2 1,0 0 0,-3 0 1,-4 0-1,-2 1 0,1 4 0,-4 0 0,5-3 0,2 0 0,2 2 0,-1 0-1,-1 2 1,-1-1 0,2 2 0,-1 1 0,-2 0 0,3 4 0,-1-4 0,-1 3 1,9-2-1,0-1 0,4 4 0,0-3 0,5 2 0,0-1 0,0 0 0,1 1-1,-1 1 1,2 3 0,2 2 0,1 0 0,3-4 0,0 2 0,4-3 0,0-1 0,0 4 0,0-4 0,0 4 0,0-2 0,0 2 0,0-3 0,0 2 1,0-2-1,3-1 0,5 3 0,0-3 0,2-1 0,2 1 0,3-1-1,0-1 2,-2 1-1,8 1 0,-4 1 0,5 2 0,2 0 0,2-2 0,0 2 0,1-3 0,0-2 1,2-4-1,-2 3 0,1-3-1,4-1 2,-4 1-1,3-4 0,1 1 0,-3 0 0,3 0 0,0-1 0,4-4 0,-1 0 1,1-1-1,0-1 0,-4-1 0,-4 1 0,-1 2 0,-6-1 0,1 0 0,-2 1 0,1 0 0,-2 0 0,3-1 0,-2-1 1,6-2-1,0-3 0,1-1-1,4 3 1,0-3 0,-2 0 0,2 0 2,-3 0-2,1 0 0,-2 0 0,2 0 0,-2 0 0,-3 0-1,-1 0 1,2 0 0,-1 0 1,0 0-1,0 0 0,-5 0-1,-2 0 1,0 0 0,2-4-1,1-1 2,3-1 0,4-2-1,2 0 0,2-1-1,3 0 1,4-1 0,-2-2 0,1-1 1,1-2-1,-4 1 0,1 1 0,-8 0 0,-2-2 0,-2 0 0,-5 0 0,1 0 0,0-2 2,-2 0-2,5 0 0,-2-1 1,1 0-1,2 1 0,-1 1 0,-2 1 1,3 1 0,-3-2-1,-1 2 0,2-1 3,-5 0-2,3-2 1,0-1 2,1-4-4,1-3 4,-1-2-3,-1-3 0,-1 0 1,-3-8-2,0 6 1,-3-2 0,0 1 0,-2-1 1,-2 2-2,-1 0 0,-1 0 3,-2 1-3,0 0 0,-2-2 0,1-1 1,-3-2 0,0-4-1,0 1 0,0 1 3,0-3-3,-13-1 0,-2 0 2,-4 2-1,2 0 1,-5-3-2,0 2 0,2-1 1,-2-2-1,-2 1 0,-5 1 0,-3 0 1,-12 4-1,-6 5 0,-7 6-1,-10 17-1,-9 8 1,-16 2-47,-29 0-136</inkml:trace>
    <inkml:trace contextRef="#ctx0" brushRef="#br0" timeOffset="-114866.9074">8 1100 1414,'0'0'66,"0"0"43,0 0-45,0 0-40,0 0-11,83-106-4,-48 83-5,6 1-4,0 1-9,-2 5-25,-4 2-81,-2 0-30,-6 0-69,-4 2-37,-5-3 251,-3 1 55,-6-4 144,-5 4 51,2-2-128,-2 0-27,1 0-71,6 0-7,5-2-7,12-2-10,1 1 0,5 3-2,-4 2-10,-11 9-176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1:35.0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BC61B4D-101B-4BFB-B2C7-56198C871DD4}" emma:medium="tactile" emma:mode="ink">
          <msink:context xmlns:msink="http://schemas.microsoft.com/ink/2010/main" type="inkDrawing" rotatedBoundingBox="26332,4089 27831,3438 27858,3500 26358,4150" semanticType="underline" shapeName="Other">
            <msink:sourceLink direction="with" ref="{793DDC8D-E69E-40BC-8F4F-26517C6A88D2}"/>
            <msink:sourceLink direction="with" ref="{3CD30321-5DD6-4125-8BE0-2752302C0FFE}"/>
          </msink:context>
        </emma:interpretation>
      </emma:emma>
    </inkml:annotationXML>
    <inkml:trace contextRef="#ctx0" brushRef="#br0">43 673 1593,'0'0'10,"0"0"16,0 0 18,0 0 5,0 0-11,0 0-12,0 0-7,-43 3-4,43-6 0,16-13-11,11-3-3,10-7 6,9-5-6,10-2 0,13-4 2,17-1-3,7 0 5,10 0-5,5 1 0,2-2 1,-2 1 0,-3-1-1,-6 3 0,-12 1 0,-11-1 3,-11 7-3,-11 0 0,-10 4 1,-9 2-1,-9 8 0,-10 4 0,-5 5-1,-4 6 0,-3 0-47,-4 0-49,0 0-139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0:37.76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B5BA549-012C-4BE8-9816-356AEBAF6590}" emma:medium="tactile" emma:mode="ink">
          <msink:context xmlns:msink="http://schemas.microsoft.com/ink/2010/main" type="writingRegion" rotatedBoundingBox="24390,2695 26704,3029 26627,3558 24313,3224"/>
        </emma:interpretation>
      </emma:emma>
    </inkml:annotationXML>
    <inkml:traceGroup>
      <inkml:annotationXML>
        <emma:emma xmlns:emma="http://www.w3.org/2003/04/emma" version="1.0">
          <emma:interpretation id="{6B033757-BEAB-48E9-9222-603927DFEE8A}" emma:medium="tactile" emma:mode="ink">
            <msink:context xmlns:msink="http://schemas.microsoft.com/ink/2010/main" type="paragraph" rotatedBoundingBox="24390,2695 26704,3029 26627,3558 24313,32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05BAD1-B242-44FD-8972-C730F7F21B1E}" emma:medium="tactile" emma:mode="ink">
              <msink:context xmlns:msink="http://schemas.microsoft.com/ink/2010/main" type="line" rotatedBoundingBox="24390,2695 26704,3029 26627,3558 24313,3224"/>
            </emma:interpretation>
          </emma:emma>
        </inkml:annotationXML>
        <inkml:traceGroup>
          <inkml:annotationXML>
            <emma:emma xmlns:emma="http://www.w3.org/2003/04/emma" version="1.0">
              <emma:interpretation id="{54DF23C2-E76C-47CB-A54F-3B4B109FC86C}" emma:medium="tactile" emma:mode="ink">
                <msink:context xmlns:msink="http://schemas.microsoft.com/ink/2010/main" type="inkWord" rotatedBoundingBox="24385,2713 26684,3021 26615,3543 24315,3234"/>
              </emma:interpretation>
              <emma:one-of disjunction-type="recognition" id="oneOf0">
                <emma:interpretation id="interp0" emma:lang="en-US" emma:confidence="0">
                  <emma:literal>Fa.</emma:literal>
                </emma:interpretation>
                <emma:interpretation id="interp1" emma:lang="en-US" emma:confidence="0">
                  <emma:literal>= Fi.</emma:literal>
                </emma:interpretation>
                <emma:interpretation id="interp2" emma:lang="en-US" emma:confidence="0">
                  <emma:literal>= F.</emma:literal>
                </emma:interpretation>
                <emma:interpretation id="interp3" emma:lang="en-US" emma:confidence="0">
                  <emma:literal>F.</emma:literal>
                </emma:interpretation>
                <emma:interpretation id="interp4" emma:lang="en-US" emma:confidence="0">
                  <emma:literal>= In.</emma:literal>
                </emma:interpretation>
              </emma:one-of>
            </emma:emma>
          </inkml:annotationXML>
          <inkml:trace contextRef="#ctx0" brushRef="#br0">-2385-3750 1790,'0'0'54,"0"0"-50,0 0 10,0 0 7,0 0 1,0 0-3,150 27-2,-91-21-2,6-5-3,6 2 2,-4-3-9,-3 0 1,-11 0-1,-11 0-2,-12 0 1,-10 0 0,-5 0-4,-8 0 2,-1 0-2,0 0-2,4 0 1,13-3-25,12-2-25,2 2-28,4-1-189</inkml:trace>
          <inkml:trace contextRef="#ctx0" brushRef="#br0" timeOffset="823.5803">-1443-3507 1525,'16'-60'56,"-16"54"40,0 1-49,0 5-35,0 0-10,10 0 1,5 14 0,1 5-1,-1 6 0,-2 1-1,2 3-1,-2 2-1,-1 4-30,-1-6-125</inkml:trace>
          <inkml:trace contextRef="#ctx0" brushRef="#br0" timeOffset="571.982">-1443-3507 1437,'0'0'16,"0"0"16,0 0-25,0 0-7,0 0-65,0 0-962</inkml:trace>
          <inkml:trace contextRef="#ctx0" brushRef="#br0" timeOffset="949.2442">-1215-3148 1439,'0'0'105,"0"0"-6,0 0-46,0 0-46,0 0-7,0 0-315</inkml:trace>
          <inkml:trace contextRef="#ctx0" brushRef="#br0" timeOffset="-329.5808">-3456-3793 1733,'0'0'45,"0"0"-20,0 0 34,0 0-31,0 0-5,0 0-6,-13 0-7,13 0 0,11 0-2,22 0 6,10 0-2,12 0-5,-2 2 1,-1-2-5,-1 0-1,-8 0 1,-6 0-3,-9 0 0,-1 0 0,-3 0-3,-4 0-24,3 0-38,3 0-43,5 0-626</inkml:trace>
          <inkml:trace contextRef="#ctx0" brushRef="#br0" timeOffset="165033.4946">-3198-3808 1711,'0'0'8,"0"0"29,0 0-3,0 0-15,0 0-3,0 0 9,0 0 4,-37-26-21,34 26-5,2-3-3,-2 3 1,2 0 0,-3 0 0,1 0 7,2 0-1,-2 0 1,2 0 0,-2 0 0,1 0 1,2-4-2,-2 4-1,0 0 1,2 0-3,-2 0 0,2 0 1,0 0-2,0 0 1,0 0 1,0 0-3,0 0 5,0 0-6,0 0 0,4 0 1,16-2-1,11 0-1,10 2 0,11 0 2,7 0-2,8 0 0,2 0 0,9 0 1,-2 0-1,-3 0 0,-9 0 0,-18-4 1,-16 3-2,-13-2 1,-9 3 0,-6 0-1,1 0 1,-3 0-1,0 0-4,0 0-10,0 0-1,-15 0-23,-8 3-19,2 6-39,-2-2-370</inkml:trace>
          <inkml:trace contextRef="#ctx0" brushRef="#br0" timeOffset="165544.6105">-2292-3694 1637,'0'0'25,"0"0"3,0 0 21,0 0-19,0 0-9,0 0-3,0 0-4,34 0 4,18 0 5,18 6-13,9 0-5,5-2 2,5-4-3,-2 0 1,-6 0-2,-9 0-3,-10-4 5,-18 1-5,-17-1 1,-15 4 0,-10 0 1,-2 0 3,0 0-2,0 0-2,0 0 2,0 0-3,0 0-1,-9 0-2,1 0-43,-7-2-63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1:46.29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F3705CB-D55F-42A1-B72B-D3AFB1CC528A}" emma:medium="tactile" emma:mode="ink">
          <msink:context xmlns:msink="http://schemas.microsoft.com/ink/2010/main" type="writingRegion" rotatedBoundingBox="27955,2141 27827,8165 26193,8130 26322,2106"/>
        </emma:interpretation>
      </emma:emma>
    </inkml:annotationXML>
    <inkml:traceGroup>
      <inkml:annotationXML>
        <emma:emma xmlns:emma="http://www.w3.org/2003/04/emma" version="1.0">
          <emma:interpretation id="{72E9E122-196A-4602-AB9D-39D9C350567E}" emma:medium="tactile" emma:mode="ink">
            <msink:context xmlns:msink="http://schemas.microsoft.com/ink/2010/main" type="paragraph" rotatedBoundingBox="27955,2141 27827,8165 26193,8130 26322,2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0C1B3E-6244-4A56-91B4-157CBBC5A902}" emma:medium="tactile" emma:mode="ink">
              <msink:context xmlns:msink="http://schemas.microsoft.com/ink/2010/main" type="line" rotatedBoundingBox="27955,2141 27827,8165 26193,8130 26322,2106"/>
            </emma:interpretation>
          </emma:emma>
        </inkml:annotationXML>
        <inkml:traceGroup>
          <inkml:annotationXML>
            <emma:emma xmlns:emma="http://www.w3.org/2003/04/emma" version="1.0">
              <emma:interpretation id="{8F67FDD7-B539-4F3C-B0EA-CE5468D9A852}" emma:medium="tactile" emma:mode="ink">
                <msink:context xmlns:msink="http://schemas.microsoft.com/ink/2010/main" type="inkWord" rotatedBoundingBox="26749,2271 27756,2077 27844,2534 26836,2728"/>
              </emma:interpretation>
              <emma:one-of disjunction-type="recognition" id="oneOf0">
                <emma:interpretation id="interp0" emma:lang="en-US" emma:confidence="0.5">
                  <emma:literal>¥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#</emma:literal>
                </emma:interpretation>
              </emma:one-of>
            </emma:emma>
          </inkml:annotationXML>
          <inkml:trace contextRef="#ctx0" brushRef="#br0">12792-5404 1805,'0'0'8,"0"0"-7,0 0 13,-116 142 0,81-88-9,6-9-1,8-5-4,2-11 2,6-7-2,7-9-1,2-9 1,4-4-41,0 0-55,4-23-1357</inkml:trace>
          <inkml:trace contextRef="#ctx0" brushRef="#br0" timeOffset="399.9292">12521-5360 1755,'0'0'0,"0"0"1,118 0-1,-54 0 4,1 0-4,2 0 0,-5 0 0,-2-8-1,-7-6-33,-5 1-84,-4-9-208</inkml:trace>
          <inkml:trace contextRef="#ctx0" brushRef="#br0" timeOffset="195.4771">12730-5392 1638,'0'0'95,"0"0"-84,0 0 19,0 0 5,30 94-5,-22-48-11,2 2-7,-2-4-1,4-6-4,1-4-4,0-8 2,1-3-5,-6-11 0,0-2 0,-8-10-40,0 0-130</inkml:trace>
          <inkml:trace contextRef="#ctx0" brushRef="#br0" timeOffset="556.5134">13229-5507 895,'0'0'544,"0"0"-309,0 0-146,0 0-59,0 0-9,0 0-6,-42 52 11,13-14-9,1-4-10,0 3 0,3-4-6,2-1 0,4-6 0,5-7-1,4-6-2,10-10-27,0-3-57,3-2-161</inkml:trace>
          <inkml:trace contextRef="#ctx0" brushRef="#br0" timeOffset="953.7916">12975-5439 1735,'0'0'9,"0"0"-5,0 0-1,126 51 1,-65-29-4,11 0-2,4 2 2,2-2 0,-13 1 0,-15 0-2,-16-4 4,-15 1-4,-8-3-1,-11-3-126</inkml:trace>
          <inkml:trace contextRef="#ctx0" brushRef="#br0" timeOffset="751.8317">13208-5559 1710,'0'0'5,"0"0"35,0 0 12,-15 124-25,0-84-3,6-6-8,-2-1-11,6-3-4,1-4 0,0-6-1,1-8-1,1-8-71,-2-4-287</inkml:trace>
        </inkml:traceGroup>
        <inkml:traceGroup>
          <inkml:annotationXML>
            <emma:emma xmlns:emma="http://www.w3.org/2003/04/emma" version="1.0">
              <emma:interpretation id="{F2FF0D4F-464F-4A50-8DA8-70A52C5025C8}" emma:medium="tactile" emma:mode="ink">
                <msink:context xmlns:msink="http://schemas.microsoft.com/ink/2010/main" type="inkWord" rotatedBoundingBox="27189,3270 27880,8011 26607,8196 25916,3456">
                  <msink:destinationLink direction="with" ref="{B1D4C2A2-4BE0-45AC-8797-B5AE685B79E1}"/>
                </msink:context>
              </emma:interpretation>
              <emma:one-of disjunction-type="recognition" id="oneOf1">
                <emma:interpretation id="interp5" emma:lang="en-US" emma:confidence="0.5">
                  <emma:literal>Erick.</emma:literal>
                </emma:interpretation>
                <emma:interpretation id="interp6" emma:lang="en-US" emma:confidence="0">
                  <emma:literal>Erik.</emma:literal>
                </emma:interpretation>
                <emma:interpretation id="interp7" emma:lang="en-US" emma:confidence="0">
                  <emma:literal>"*sick.</emma:literal>
                </emma:interpretation>
                <emma:interpretation id="interp8" emma:lang="en-US" emma:confidence="0">
                  <emma:literal>Erik'</emma:literal>
                </emma:interpretation>
                <emma:interpretation id="interp9" emma:lang="en-US" emma:confidence="0">
                  <emma:literal>"*sink.</emma:literal>
                </emma:interpretation>
              </emma:one-of>
            </emma:emma>
          </inkml:annotationXML>
          <inkml:trace contextRef="#ctx0" brushRef="#br0" timeOffset="-124131.4181">12416-1770 717,'0'0'858,"0"0"-842,0 0-16,0 0-10,0 0-641</inkml:trace>
          <inkml:trace contextRef="#ctx0" brushRef="#br0" timeOffset="-124273.1361">12671-2051 568,'0'0'980,"0"0"-922,0 0 21,0 0-38,0 0-14,0 0-6,-90 60-19,78-50 0,0 1-4,-1 1-31,0 3-100,-2-1-742</inkml:trace>
          <inkml:trace contextRef="#ctx0" brushRef="#br0" timeOffset="-124423.0715">13200-2409 1485,'18'40'41,"-18"-40"4,-16 5-26,-9 11-18,1 2 5,-8 2-6,-3 4 7,-4 2 36,-6 0-26,-3 2-13,4 0-4,0-2-47,2-4-107,8-7-659</inkml:trace>
          <inkml:trace contextRef="#ctx0" brushRef="#br0" timeOffset="-77036.336">12209-1129 1822,'0'0'31,"0"0"-30,0 0 14,0 0 4,113 0-4,-55 0 3,7-4-13,2-8-5,-7 2 0,-12-3-47,-12 0-307</inkml:trace>
          <inkml:trace contextRef="#ctx0" brushRef="#br0" timeOffset="-123940.4459">12242-1533 1447,'0'0'101,"0"0"9,0 0-54,0 0-19,0 0-18,0 0-9,-99 105-5,78-83-4,2-2-1,-1-5-29,2-8-172</inkml:trace>
          <inkml:trace contextRef="#ctx0" brushRef="#br0" timeOffset="-124738.426">13200-2409 1593,'0'0'79,"0"0"4,0 0-66,0 0-17,0 0-1,0 0-54,12 29-85,-12-26-902</inkml:trace>
          <inkml:trace contextRef="#ctx0" brushRef="#br0" timeOffset="-77471.658">12352-1085 1662,'0'0'48,"0"0"28,0 0-26,0 0-19,0 0-4,0 0-4,0 0 0,-15 33 3,-4-5-8,-2 2-8,1 0-2,0 2-6,3-10 2,7 0-4,-1-8 0,7-6 0,4-4 0,0-4-11,0 0-20,0 0-24,13-15-19,3-11-92</inkml:trace>
          <inkml:trace contextRef="#ctx0" brushRef="#br0" timeOffset="-77232.5594">12352-1085 1764,'20'-76'30,"-15"76"1,2 6 16,1 17-11,-2 3-14,1 2 5,1 2-12,-1 2-3,1-2 0,0-2-3,-3 1-3,2-6-1,-1-4-5,0-4 1,-2-4-1,-2-5-4,0-5-22,-2-1-31,0 0-45,0-7-488</inkml:trace>
          <inkml:trace contextRef="#ctx0" brushRef="#br0" timeOffset="-129897.1678">12288-4327 1520,'0'0'3,"0"0"57,0 0 3,0 0-52,0 0-4,53 97-7,-45-70-11,0-1-107,0 1-1031</inkml:trace>
          <inkml:trace contextRef="#ctx0" brushRef="#br0" timeOffset="-129718.4407">12584-3862 1488,'0'0'81,"0"0"30,0 0-65,0 0-25,0 0-21,0 0-1,70 102-16,-60-82-51,2 2-54,-1 1-79,1 1-898</inkml:trace>
          <inkml:trace contextRef="#ctx0" brushRef="#br0" timeOffset="-125344.9718">12091-3436 1657,'0'0'27,"0"0"62,0 0-47,0 0-18,0 0-10,0 0-4,52 83-10,-37-55-1,0 0-9,-2-1-31,3 2-26,1-5-73,0-3-416</inkml:trace>
          <inkml:trace contextRef="#ctx0" brushRef="#br0" timeOffset="-1911.5541">12174-3391 1529,'0'0'134,"0"0"-100,0 0 14,0 0-21,0 0-7,0 0-8,0 0-8,0-16 0,0 16 3,0 0-5,0 0 3,0 0 1,0 0 1,0 0 3,0 0-2,0 0-4,0 0 3,0 0-6,0 0-1,0-2 1,0 1-1,0-2 0,0 1-1,0-4 1,0 1 1,0-4-1,0 3 0,0 0 0,0 1 1,0 0 0,3 2 0,-3 1 0,0 0 10,0 0-4,0 2 2,0 0-1,0 0-3,-3 15-3,-16 13 2,-2 10-1,-3 2 4,4 0-4,-3-6 1,5-4 1,0-6-2,6-7-1,3-3-2,2-7 1,5-3-1,2-4 0,0 0-2,0 0-4,10-9-26,10-13-2,2-6-10,-4-1-6,-3-9 4,-7-1 23,0 2 11,-1 1 12,-3 11 2,1 9 14,-1 6 21,0 10-6,4 0-5,1 4-17,-1 21 7,0 10 3,1 3-4,-3 1 0,1 1-1,-2-6-5,-1-4 5,3-2-8,1-5-1,0-2-1,-2-6-4,0-1 0,-1-4 0,-3-4-2,-2-3-38,0-3-56,0 0-763</inkml:trace>
          <inkml:trace contextRef="#ctx0" brushRef="#br0" timeOffset="-1115.4429">12145-3445 1369,'0'0'156,"0"0"-48,0 0-25,0 0-38,0 0-20,0 0-3,57 36-3,-57 6 9,0-2-8,0 4-9,-4-10 3,-8-4-6,-1-5-1,-2-5-4,0-3-1,-3-6 1,2-5-2,-3-6 0,2 0 1,1 0-2,1-10 0,7-9 1,1-3-1,7-3 0,0 0 0,0 0-2,18 2 2,6 7-2,6 3 2,5 8-1,4 3 1,-3 2 0,-1 0 0,2 0 1,2 0-3,1 6 2,-4-2-19,-3-4-27,-2 0-92</inkml:trace>
          <inkml:trace contextRef="#ctx0" brushRef="#br0" timeOffset="-523.312">12392-3345 1754,'0'0'26,"0"0"8,0 0 14,0 0-32,0 0-10,116 30-3,-56-30-3,-1 0 0,1 0-14,-8-16-84</inkml:trace>
          <inkml:trace contextRef="#ctx0" brushRef="#br0" timeOffset="-905.0347">12627-3407 1717,'0'0'31,"0"0"32,-72 102-32,41-70-14,3 0-6,3-3-5,6-7 0,3-1-6,4-10-1,4-3-1,3-8-75,5 0-205</inkml:trace>
          <inkml:trace contextRef="#ctx0" brushRef="#br0" timeOffset="-696.4982">12551-3521 1672,'0'0'83,"0"0"-57,0 0 31,0 111-28,0-70-12,-4-3-4,4-6-3,0-6-4,0-2-3,0-6-3,0-3 0,4-5-9,0-6-57,-2-4-120</inkml:trace>
          <inkml:trace contextRef="#ctx0" brushRef="#br0" timeOffset="-129597.657">12811-3490 1381,'0'0'107,"0"0"-10,0 0-69,0 0-28,0 0-22,47 112-139</inkml:trace>
          <inkml:trace contextRef="#ctx0" brushRef="#br0" timeOffset="-125217.518">12326-3019 1425,'0'0'109,"0"0"-14,0 0-58,0 0-33,0 0-4,0 0-4,80 85-52,-70-66-89</inkml:trace>
          <inkml:trace contextRef="#ctx0" brushRef="#br0" timeOffset="-125068.1059">12652-2733 1544,'0'0'85,"0"0"-3,0 0-81,0 0-1,0 0-91,0 0-348</inkml:trace>
          <inkml:trace contextRef="#ctx0" brushRef="#br0" timeOffset="-124896.0027">12935-2571 1454,'0'0'125,"0"0"-23,0 0-47,0 0-48,0 0-7,0 0-17,71 41-26,-60-30 9,-2 0-72,4 0-952</inkml:trace>
          <inkml:trace contextRef="#ctx0" brushRef="#br0" timeOffset="-79746.6291">12786 294 1692,'0'0'32,"0"0"27,0 0-26,0 0-12,0 0-2,0 0 0,0 0 0,42 83-2,-59-61-7,-8-3-1,-2 0-6,-4-6 1,2-9-3,6-2 0,1-2 1,1 0-1,7-12 0,3-7 0,7-4-1,4 1 2,0 0-2,7 0 0,15 1 1,12 3-1,10-1 0,16 2 0,15 1 0,9 4 1,7 1-1,5 6 0,-1 5 0,-10 0 0,-12 0 0,-13 0 0,-14 0 1,-15 0-1,-11 0 0,-6-2 0,-2-8-1,-5-5-51,-3-6-71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00.89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E4435C2-A325-4620-B18D-01A9DEFEB3FE}" emma:medium="tactile" emma:mode="ink">
          <msink:context xmlns:msink="http://schemas.microsoft.com/ink/2010/main" type="writingRegion" rotatedBoundingBox="12928,-2 18028,-318 18110,994 13010,1310"/>
        </emma:interpretation>
      </emma:emma>
    </inkml:annotationXML>
    <inkml:traceGroup>
      <inkml:annotationXML>
        <emma:emma xmlns:emma="http://www.w3.org/2003/04/emma" version="1.0">
          <emma:interpretation id="{A7E1488B-2D8A-4B25-8936-A9A50A6158C9}" emma:medium="tactile" emma:mode="ink">
            <msink:context xmlns:msink="http://schemas.microsoft.com/ink/2010/main" type="paragraph" rotatedBoundingBox="12928,-2 18028,-318 18110,994 13010,13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788704-0758-4D9A-8B3C-4284F10EB381}" emma:medium="tactile" emma:mode="ink">
              <msink:context xmlns:msink="http://schemas.microsoft.com/ink/2010/main" type="line" rotatedBoundingBox="12928,-2 18028,-318 18110,994 13010,1310"/>
            </emma:interpretation>
          </emma:emma>
        </inkml:annotationXML>
        <inkml:traceGroup>
          <inkml:annotationXML>
            <emma:emma xmlns:emma="http://www.w3.org/2003/04/emma" version="1.0">
              <emma:interpretation id="{6C30B3D3-4372-4F3B-BA2E-BA969E09C53E}" emma:medium="tactile" emma:mode="ink">
                <msink:context xmlns:msink="http://schemas.microsoft.com/ink/2010/main" type="inkWord" rotatedBoundingBox="12930,19 15191,-120 15265,1081 13004,1221"/>
              </emma:interpretation>
              <emma:one-of disjunction-type="recognition" id="oneOf0">
                <emma:interpretation id="interp0" emma:lang="en-US" emma:confidence="0">
                  <emma:literal>woo</emma:literal>
                </emma:interpretation>
                <emma:interpretation id="interp1" emma:lang="en-US" emma:confidence="0">
                  <emma:literal>Noo</emma:literal>
                </emma:interpretation>
                <emma:interpretation id="interp2" emma:lang="en-US" emma:confidence="0">
                  <emma:literal>noo</emma:literal>
                </emma:interpretation>
                <emma:interpretation id="interp3" emma:lang="en-US" emma:confidence="0">
                  <emma:literal>ooo</emma:literal>
                </emma:interpretation>
                <emma:interpretation id="interp4" emma:lang="en-US" emma:confidence="0">
                  <emma:literal>N00</emma:literal>
                </emma:interpretation>
              </emma:one-of>
            </emma:emma>
          </inkml:annotationXML>
          <inkml:trace contextRef="#ctx0" brushRef="#br0">91 76 784,'0'0'191,"0"0"-4,0 0 6,0 0-50,0 0-38,0 0-31,0 0-32,-12-12-15,4 6-6,2 4 6,-1 0-16,3 2 9,3 0-12,1 0-4,-4 18 0,0 18-3,1 18 3,-1 7 9,4 1-5,0-7 4,0-7-7,0-8-1,0-6 2,0-4-3,0-8-2,0-8 0,0 0 0,0-10 0,0-3-1,3-1-3,1 0 1,5 0-27,10-19-6,6-13 9,3-14-15,-5-7-6,-12-4-13,-11 0-4,-2 5 64,-30 7 37,0 10 32,-1 11-27,6 5-12,8 10-4,7 5-4,10 2-7,0 2 2,2 0-17,0 12 0,23 15 0,12 6 1,10 8 10,6 4 0,5-3-2,-4 2 2,-7-7-6,-3-1 1,-13-5 1,-1-5-2,-8-5 2,-4-7-4,-5-8-2,-3-4 7,-4-2-4,-4 0 7,3 0 10,-3 0-7,0-12 4,0-19-10,0-11-7,0-13 4,0-10-5,-3-6 0,-5 1 0,4 8 0,1 14-3,2 16 3,1 16-3,0 4-5,0 12-17,0 0-28,6 16-12,7 10 4,-1-4-125</inkml:trace>
          <inkml:trace contextRef="#ctx0" brushRef="#br0" timeOffset="470.5332">851 86 1632,'0'0'13,"0"0"59,0 0-11,0 0-37,0 0-12,0 0-6,-40 35-3,19 19 4,5 6-4,5 4-1,7-2 8,4-8-8,0-3 1,8-9 2,11-8-3,3-7 1,4-9-2,-2-4 0,0-10 5,4-4-1,-4 0 1,3-21 6,-2-10-2,-2-12-2,-11-4-2,-8-7-6,-4-6 8,0 0-6,-20 2-2,-2 6 1,2 10 0,2 13 2,0 10-3,-2 10 0,-7 9-2,-6 0-18,-2 9-46,5 7-67,7-11-1154</inkml:trace>
          <inkml:trace contextRef="#ctx0" brushRef="#br0" timeOffset="974.667">774-272 1435,'0'0'2,"-149"0"33,59 15-3,-12 7-1,3 0 28,1 8-8,3 7-25,4 13 4,3 17-14,4 20 4,4 20-2,7 13-10,15 1-2,18-3-2,28-15-3,12-18 4,42-13-5,36-14 0,30-18 14,30-10 4,18-12 0,11-14-10,6-4-5,-2 0 1,-3-22-4,2-14 0,-10-9 1,-9-13-1,-16-4 0,-15-8 0,-17 4 2,-20-1-1,-22 0-1,-22-3 0,-23-4 2,-16-5-1,-16-3-1,-35 0 1,-21 5 0,-15 8-1,-14 14 0,-18 14-3,-13 16 2,-8 15-7,-1 10-15,8 10-20,10 20-58</inkml:trace>
        </inkml:traceGroup>
        <inkml:traceGroup>
          <inkml:annotationXML>
            <emma:emma xmlns:emma="http://www.w3.org/2003/04/emma" version="1.0">
              <emma:interpretation id="{DABFE481-49FD-4C1A-9BC0-B136A16F6A0C}" emma:medium="tactile" emma:mode="ink">
                <msink:context xmlns:msink="http://schemas.microsoft.com/ink/2010/main" type="inkWord" rotatedBoundingBox="15788,-180 18028,-318 18110,994 15869,1133"/>
              </emma:interpretation>
              <emma:one-of disjunction-type="recognition" id="oneOf1">
                <emma:interpretation id="interp5" emma:lang="en-US" emma:confidence="0">
                  <emma:literal>odd</emma:literal>
                </emma:interpretation>
                <emma:interpretation id="interp6" emma:lang="en-US" emma:confidence="0">
                  <emma:literal>odd.</emma:literal>
                </emma:interpretation>
                <emma:interpretation id="interp7" emma:lang="en-US" emma:confidence="0">
                  <emma:literal>odds</emma:literal>
                </emma:interpretation>
                <emma:interpretation id="interp8" emma:lang="en-US" emma:confidence="0">
                  <emma:literal>odd]</emma:literal>
                </emma:interpretation>
                <emma:interpretation id="interp9" emma:lang="en-US" emma:confidence="0">
                  <emma:literal>odd].</emma:literal>
                </emma:interpretation>
              </emma:one-of>
            </emma:emma>
          </inkml:annotationXML>
          <inkml:trace contextRef="#ctx0" brushRef="#br0" timeOffset="3946.1002">2517 689 1678,'0'0'3,"119"0"37,-28 0 6,15-6-28,10-14-1,3-2-6,6-7-3,3 0-1,2 0 0,-2 3-5,-13 4 7,-19 2-6,-17 1 0,-19 6 5,-18-1-1,-12 2 2,-10 5 0,-10 0-3,-4-2 4,-2-3-8,-4-3-1,0-4 2,0-12-3,-8-5 1,-8-15-2,0-10-10,-3-8 4,0-4-4,1-7 5,-5 2 6,-1 0 1,-8 8-1,0 11 1,-5 11 1,-2 13 2,-7 9-4,-2 4 1,-8 13 0,-9 6-1,-15 3 0,-18 8-1,-10 18 1,-16 6-1,-3 0 1,0-6 0,15-8 0,15-10 0,19-8 0,18 0 0,16 0 1,15-3 1,10-7-2,10 5 0,3 1 1,4 4-1,2 0 0,0 0-1,0 9-2,0 22 2,2 9 1,10 13 0,0 9 0,3 5 0,-3 12 0,-4 10 0,1 7 1,-7 6 2,0-4 1,-2-6-1,2-11 5,0-15-6,4-10 0,7-8-1,2-6 0,2-7 1,8-1-2,9-6-2,9-10 1,10-10-54,5-8-167</inkml:trace>
          <inkml:trace contextRef="#ctx0" brushRef="#br0" timeOffset="2330.2805">2624 18 1635,'0'0'28,"0"0"19,0 0-27,0 0-6,0 0-1,0 0 4,-17 119-8,17-83-2,0-4-1,8-9-3,5-4 1,5-9-1,-2 0 0,1-7 12,-1-3-8,3 0 7,-6-19 1,2-7-7,-7-6-2,-2-4-3,-6 0-2,0 3 3,0 3-2,-10 8-1,-13 4 1,-4 8-2,-3 8-2,0 2-6,10 0-43,11 16-35,9 0-256</inkml:trace>
          <inkml:trace contextRef="#ctx0" brushRef="#br0" timeOffset="2797.7827">3118 64 705,'0'0'958,"0"0"-888,0 0-19,0 0-40,0 0-6,-120 12-5,99 10 4,6 0-4,10 5 0,2-1-1,3 0 1,0-6 0,8-5-1,11-5 1,2-7-2,3-3-3,0 0-4,4-16 8,-4-10-7,-1-8 7,-7-4 1,-1-3 0,-9-7 4,-6 3-3,0-3-1,0-1 11,-4 7 0,-6 7 4,2 11 4,1 10-10,6 8 1,-2 6-6,3 0-4,0 12 0,0 23-2,0 16 2,0 11 0,0 5 1,0 5-1,0-1 0,7-4-3,9-12 2,6-13-44,8-12-24,4-14-80,8-15-426</inkml:trace>
          <inkml:trace contextRef="#ctx0" brushRef="#br0" timeOffset="3186.8095">3564 209 534,'0'0'1090,"0"0"-1010,0 0-11,0 0-39,0 0-19,0 0-3,-121-41-3,95 64 2,6 4-7,6-1 0,7-3 1,7-4-1,0-4-1,0-4 1,7-8-1,9-3 0,6 0 1,4-3-9,-2-17 9,-3-9-3,-2-3 3,-7-13 0,-4-5 2,-8-7 0,0-8-2,0 3 1,-4 5 2,-7 15-3,2 14 14,2 15 8,3 10-13,2 3-8,-2 19-1,-1 22 0,4 14-1,1 10 1,0 0 0,1 5 0,12-4 1,0 1-2,-5-5-28,-8-8-63,0-8-599</inkml:trace>
          <inkml:trace contextRef="#ctx0" brushRef="#br0" timeOffset="6800.8848">4377 70 1472,'0'0'61,"0"0"-3,0 0 5,0 0-31,0 0-6,0 0 1,0 0 8,16 3-12,-10 0-6,-1 0 5,2-2-5,-2 1-3,3 0-5,0-2-5,1 0 4,6 0-4,1 0-1,0 0 2,3-8-4,-4-1 0,-1-2-1,2-1-1,3 2-1,8-2-38,2 0-21,3 2-63,-1 3-1311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0:34.6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8C96571-8C33-4F45-AC8F-95F1BB90B8B8}" emma:medium="tactile" emma:mode="ink">
          <msink:context xmlns:msink="http://schemas.microsoft.com/ink/2010/main" type="writingRegion" rotatedBoundingBox="24517,3444 30128,2260 30452,3794 24841,4978"/>
        </emma:interpretation>
      </emma:emma>
    </inkml:annotationXML>
    <inkml:traceGroup>
      <inkml:annotationXML>
        <emma:emma xmlns:emma="http://www.w3.org/2003/04/emma" version="1.0">
          <emma:interpretation id="{62467891-1B2B-472E-B517-112BC5AD00B4}" emma:medium="tactile" emma:mode="ink">
            <msink:context xmlns:msink="http://schemas.microsoft.com/ink/2010/main" type="paragraph" rotatedBoundingBox="24517,3444 30128,2260 30452,3794 24841,4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200AA1-65D6-4945-95E7-3C349F269D3C}" emma:medium="tactile" emma:mode="ink">
              <msink:context xmlns:msink="http://schemas.microsoft.com/ink/2010/main" type="line" rotatedBoundingBox="24517,3444 30128,2260 30452,3794 24841,4978"/>
            </emma:interpretation>
          </emma:emma>
        </inkml:annotationXML>
        <inkml:traceGroup>
          <inkml:annotationXML>
            <emma:emma xmlns:emma="http://www.w3.org/2003/04/emma" version="1.0">
              <emma:interpretation id="{793DDC8D-E69E-40BC-8F4F-26517C6A88D2}" emma:medium="tactile" emma:mode="ink">
                <msink:context xmlns:msink="http://schemas.microsoft.com/ink/2010/main" type="inkWord" rotatedBoundingBox="24614,3651 27404,3874 27360,4430 24570,4206">
                  <msink:destinationLink direction="with" ref="{1C05AFC3-7CBF-433F-BBC1-55A02FBAAF3A}"/>
                  <msink:destinationLink direction="with" ref="{1BC61B4D-101B-4BFB-B2C7-56198C871DD4}"/>
                </msink:context>
              </emma:interpretation>
              <emma:one-of disjunction-type="recognition" id="oneOf0">
                <emma:interpretation id="interp0" emma:lang="en-US" emma:confidence="0">
                  <emma:literal>":</emma:literal>
                </emma:interpretation>
                <emma:interpretation id="interp1" emma:lang="en-US" emma:confidence="0">
                  <emma:literal>t'.</emma:literal>
                </emma:interpretation>
                <emma:interpretation id="interp2" emma:lang="en-US" emma:confidence="0">
                  <emma:literal>t!</emma:literal>
                </emma:interpretation>
                <emma:interpretation id="interp3" emma:lang="en-US" emma:confidence="0">
                  <emma:literal>=:</emma:literal>
                </emma:interpretation>
                <emma:interpretation id="interp4" emma:lang="en-US" emma:confidence="0">
                  <emma:literal>t:</emma:literal>
                </emma:interpretation>
              </emma:one-of>
            </emma:emma>
          </inkml:annotationXML>
          <inkml:trace contextRef="#ctx0" brushRef="#br0">10362-3857 1098,'0'0'275,"0"0"-211,0 0 26,0 0-29,0 0-20,0 0-13,0 0-2,0 0-5,-13 0 1,11 0-9,0 0 3,0 0 6,0 0-4,-1 0-2,2 0-8,1 0-1,-3 0 3,3 0-2,0 0-2,-1 0 0,1 0-1,0 0 0,0 0-2,0 0-1,0 0 3,0 0-3,0 0 1,-3 0 1,3 0 1,0 0 2,0 0-3,0 0 0,0 0 1,0 0-3,0 0 0,0 0 0,15 0 1,12 0 6,13 0 1,5 0-5,2 0 1,1 0-3,-5 0 0,-2 0-1,-2 0-1,-5 0 2,-4 0-3,-8 0 0,-3 2 3,-3 1-2,-1-3 1,-3 0 0,-1 0-1,-6 1-1,-1-1 0,1 3-2,-3 2 2,-2-2-50,0 2-51,0-5-507</inkml:trace>
          <inkml:trace contextRef="#ctx0" brushRef="#br0" timeOffset="1928.248">10508-3847 1287,'0'0'205,"0"0"-148,0 0 69,0 0-53,0 0-32,0 0 9,14-21-13,-14 21-11,0 0 0,0 0-8,0 0-6,0 0 0,0 0-5,0 0-2,0 0-1,0 0-2,0 0 1,11 0-1,8 0-2,9 7 3,11-3-2,6 1 3,10-1 1,4-3-3,5 0 4,8 2-3,0-2-3,-4 1 2,-7-1-2,-7 2 0,-10-2 0,-12-1 1,-3 0-1,-10 0 0,-6 0 0,1 0 0,-6 0 0,-4 0-1,-2 0-10,-2 0-23,0 0-35,0 0-71</inkml:trace>
          <inkml:trace contextRef="#ctx0" brushRef="#br0" timeOffset="-53928.3904">11699-3908 1635,'0'0'23,"0"0"58,0 0-30,0 0-10,0 0-17,0 0-19,0-22-3,0 32-2,16 15-2,6 6-3,5 8-41,4 1-33,0 2-122</inkml:trace>
          <inkml:trace contextRef="#ctx0" brushRef="#br0" timeOffset="63205.9118">13090-3260 386,'0'0'0,"0"0"-259</inkml:trace>
        </inkml:traceGroup>
        <inkml:traceGroup>
          <inkml:annotationXML>
            <emma:emma xmlns:emma="http://www.w3.org/2003/04/emma" version="1.0">
              <emma:interpretation id="{3CD30321-5DD6-4125-8BE0-2752302C0FFE}" emma:medium="tactile" emma:mode="ink">
                <msink:context xmlns:msink="http://schemas.microsoft.com/ink/2010/main" type="inkWord" rotatedBoundingBox="27421,2915 30049,2127 30349,3127 27721,3914">
                  <msink:destinationLink direction="with" ref="{1BC61B4D-101B-4BFB-B2C7-56198C871DD4}"/>
                </msink:context>
              </emma:interpretation>
              <emma:one-of disjunction-type="recognition" id="oneOf1">
                <emma:interpretation id="interp5" emma:lang="en-US" emma:confidence="0">
                  <emma:literal>XLUMO</emma:literal>
                </emma:interpretation>
                <emma:interpretation id="interp6" emma:lang="en-US" emma:confidence="0">
                  <emma:literal>KVMO</emma:literal>
                </emma:interpretation>
                <emma:interpretation id="interp7" emma:lang="en-US" emma:confidence="0">
                  <emma:literal>XLVMO</emma:literal>
                </emma:interpretation>
                <emma:interpretation id="interp8" emma:lang="en-US" emma:confidence="0">
                  <emma:literal>OLUMO</emma:literal>
                </emma:interpretation>
                <emma:interpretation id="interp9" emma:lang="en-US" emma:confidence="0">
                  <emma:literal>OLVMO</emma:literal>
                </emma:interpretation>
              </emma:one-of>
            </emma:emma>
          </inkml:annotationXML>
          <inkml:trace contextRef="#ctx0" brushRef="#br0" timeOffset="60623.3884">13320-4328 1618,'0'0'2,"0"0"17,0 0-13,0 0 8,0 0 5,127-10 6,-82 27-2,-2 2-3,-3-1-8,-8 2 6,-7 1-10,-6 1 3,-10 0-4,-5 4-2,-4 0 6,0 2 0,0 3-1,-20 2 7,-4 5-12,-5 0-2,-2 3-2,0 2 0,2 0-2,5-4-15,5-11-79,13-18-1084</inkml:trace>
          <inkml:trace contextRef="#ctx0" brushRef="#br0" timeOffset="65626.1061">14097-5049 1592,'0'0'37,"0"0"8,0 0 22,0 0-34,0 0-17,0 0-6,-4-8-3,0 35 3,0 16 11,-3 15 1,3 12 2,0 8-8,-4-2 4,3-6-3,-3-8-4,1-13-2,4-10-5,3-13-5,0-7 8,0-6-6,0-6 1,0-5 1,0 0-1,0 0 1,7 0 1,13-2-1,13 0 4,13 0-9,7 0 2,1 0-1,-6 0-1,-6 0-1,-4 0-2,-7-8-23,-5-2-1,-7 0-32,-11-5-53</inkml:trace>
          <inkml:trace contextRef="#ctx0" brushRef="#br0" timeOffset="65985.9151">14400-4914 1711,'0'0'15,"0"0"-9,0 0 27,0 0-13,36 104 3,-28-44 2,0-3-8,1 0 3,5-10-10,-1-11-5,2-7 0,-1-8-4,1-8 5,1-8-5,3-5 3,2 0 12,2-22 11,-2-11-12,-2-12-3,-6-9-5,-5-10 2,-1-8-9,-6 1 1,-1 10 0,0 13-1,0 16 0,0 15-2,3 14-14,1 3-29,-4 6-57,0 16-138</inkml:trace>
          <inkml:trace contextRef="#ctx0" brushRef="#br0" timeOffset="66594.8753">14909-4471 1717,'0'0'86,"0"0"-76,0 0 27,0 0-26,14-120-6,-14 65 4,0-8-4,0-4-2,0-1 0,0 10-3,0 16 6,4 14-3,0 15 0,-1 7 2,1 6-5,4 12 0,7 23 0,3 16 0,2 6 3,3 3-3,1-6 0,1-7 2,1-5-1,-2-8 0,1-8 4,-5-6 0,-4-8 3,-5-7-6,-7-4 1,-4-1 6,4 0 6,3-18 2,1-17-11,0-16-6,0-11 2,1-11-2,3-5 0,0 8 1,3 13-1,-2 19 0,-4 20-1,-1 10 2,-4 8-2,5 0 0,0 4-1,3 21 0,1 6 2,2 12 0,-3 4 1,1 2-1,-5-1 2,0-1-2,-1-4 0,-6-9 2,-1-1-2,3-5-1,-3-5 1,1-7-10,6-6-42,8-10-18,5 0-33,9-27-342</inkml:trace>
          <inkml:trace contextRef="#ctx0" brushRef="#br0" timeOffset="66911.4748">15659-5009 1735,'0'0'16,"0"0"6,0 0-2,0 0-10,-60 129 2,52-72-2,4-2 3,4-6 7,0-5-11,9-12 3,14-6-5,4-12 1,9-9 5,6-5-1,8 0-3,2-26-2,-3-11-5,-9-8 3,-13-8-2,-12-2 11,-15-5-1,0 3-7,-4 5-2,-20 9 1,-10 16-5,-7 15 0,-2 12 0,-1 3-6,9 28-8,6 6-37,8 2-73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9:14.4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218E53E-85A1-46EE-82D5-3CD4C044CA52}" emma:medium="tactile" emma:mode="ink">
          <msink:context xmlns:msink="http://schemas.microsoft.com/ink/2010/main" type="writingRegion" rotatedBoundingBox="18624,4414 21095,4251 21141,4940 18670,5104"/>
        </emma:interpretation>
      </emma:emma>
    </inkml:annotationXML>
    <inkml:traceGroup>
      <inkml:annotationXML>
        <emma:emma xmlns:emma="http://www.w3.org/2003/04/emma" version="1.0">
          <emma:interpretation id="{EF4E6AEB-73D8-4737-B1B6-610E8587DBCB}" emma:medium="tactile" emma:mode="ink">
            <msink:context xmlns:msink="http://schemas.microsoft.com/ink/2010/main" type="paragraph" rotatedBoundingBox="18624,4414 21095,4251 21141,4940 18670,51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38CD64-8487-48B3-A658-618B0AB14148}" emma:medium="tactile" emma:mode="ink">
              <msink:context xmlns:msink="http://schemas.microsoft.com/ink/2010/main" type="line" rotatedBoundingBox="18624,4414 21095,4251 21141,4941 18670,5104"/>
            </emma:interpretation>
          </emma:emma>
        </inkml:annotationXML>
        <inkml:traceGroup>
          <inkml:annotationXML>
            <emma:emma xmlns:emma="http://www.w3.org/2003/04/emma" version="1.0">
              <emma:interpretation id="{7E5B0BF8-C5D6-4B3D-BC63-E8EEA6D2F61F}" emma:medium="tactile" emma:mode="ink">
                <msink:context xmlns:msink="http://schemas.microsoft.com/ink/2010/main" type="inkWord" rotatedBoundingBox="18834,4400 18926,5045 18700,5077 18608,4432">
                  <msink:destinationLink direction="with" ref="{630E9AD7-5FEE-42FA-BD0B-3EBC06ED2AC1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'</emma:literal>
                </emma:interpretation>
                <emma:interpretation id="interp4" emma:lang="en-US" emma:confidence="0">
                  <emma:literal>`</emma:literal>
                </emma:interpretation>
              </emma:one-of>
            </emma:emma>
          </inkml:annotationXML>
          <inkml:trace contextRef="#ctx0" brushRef="#br0">4382-3032 1498,'0'0'120,"0"0"-93,0 0 56,0 0-33,0 0-21,0 0-4,0 0-2,-11 1-8,11-1 0,0 0 1,0 0-3,0 0 0,0 0-6,0 0-1,0 0 3,2-9-7,8-2-1,-2-1 1,4-5-2,-1-1 0,1 2 0,1-1 0,-1 1 1,0 0-1,2-3 0,-5 1 0,3 2 1,-1 4-1,-1-1 0,1 1 0,-1 4 1,-4-2-1,1 5 0,-6-1 0,3 5 0,-1-5 0,-2 6 0,2 0 0,-3 0 0,0 0 0,0 0 0,0 0-1,0 0 0,0 6-1,0 14 2,1 9 3,2 8 4,1 6-6,0 3 2,-3 4 4,3-2-4,-4 0-1,3-1 1,-3-1-3,2-4 7,0-6-7,-2-7 2,3-3 1,-2-5-3,-1-4 0,3 1 0,-2-5 0,3-2-1,1 1-14,-1-8-28,4-4-34,-1 0-279</inkml:trace>
        </inkml:traceGroup>
        <inkml:traceGroup>
          <inkml:annotationXML>
            <emma:emma xmlns:emma="http://www.w3.org/2003/04/emma" version="1.0">
              <emma:interpretation id="{01231024-3789-4DC7-B46C-154B8B8766D4}" emma:medium="tactile" emma:mode="ink">
                <msink:context xmlns:msink="http://schemas.microsoft.com/ink/2010/main" type="inkWord" rotatedBoundingBox="19693,4371 19924,4356 19965,4979 19734,4994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1</emma:literal>
                </emma:interpretation>
                <emma:interpretation id="interp8" emma:lang="en-US" emma:confidence="0">
                  <emma:literal>'</emma:literal>
                </emma:interpretation>
                <emma:interpretation id="interp9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795.2352">5438-3098 1501,'0'0'103,"0"0"-21,0 0-7,0 0-40,0 0-1,0 0-14,0 0-2,0 0-3,0 0-9,0 0 7,7-14-3,6-2-6,7-6 2,4-4-5,0-4 2,4-2 0,2 0-2,-5 7 3,-5 5-4,-5 8 0,-9 6 6,-2 5-3,-4 1 0,0 0 1,0 0-3,0 0 3,0 0-3,0 0-1,0 0 7,0 0-7,0 13 2,0 16 7,0 10-2,0 12 2,0 5-3,0 4-3,0 1 5,0-3-6,0-9-1,0-2 0,0-7 0,0-8-1,0-6 0,0-6-4,2-3-13,2-5-29,-4-2-58,0-4-1358</inkml:trace>
        </inkml:traceGroup>
        <inkml:traceGroup>
          <inkml:annotationXML>
            <emma:emma xmlns:emma="http://www.w3.org/2003/04/emma" version="1.0">
              <emma:interpretation id="{E2508A47-FD32-4B23-9542-FFF45EA8B995}" emma:medium="tactile" emma:mode="ink">
                <msink:context xmlns:msink="http://schemas.microsoft.com/ink/2010/main" type="inkWord" rotatedBoundingBox="20897,4323 21099,4309 21141,4941 20939,4954">
                  <msink:destinationLink direction="with" ref="{F1A05190-7EA1-4E39-825B-D214B29420A4}"/>
                </msink:context>
              </emma:interpretation>
              <emma:one-of disjunction-type="recognition" id="oneOf2">
                <emma:interpretation id="interp10" emma:lang="en-US" emma:confidence="0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1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-5959.4367">4208-2567 1360,'0'0'98,"0"0"-30,0 0 9,0 0-3,0 0-28,0 0-7,0 0-9,-52-11-8,47 11 5,-2 0-12,2 4-1,2-1 2,1 0 0,2-3-3,0 0 2,0 1-3,10 1-1,25-1-2,13 1-1,12-2 0,6 0-4,-2 2 0,-4-2-4,-10 0 1,-3 0 2,-5 0-3,-2 0 0,-6 0 1,0-7-1,-6 0 1,-5 0-1,-5 4-4,-6 3-7,0 0-53,1 0-27,4 2-193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9:37.9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6176362-E2E9-4561-86B2-5B5E57CB6E01}" emma:medium="tactile" emma:mode="ink">
          <msink:context xmlns:msink="http://schemas.microsoft.com/ink/2010/main" type="writingRegion" rotatedBoundingBox="22537,5113 23829,2750 24359,3041 23067,5403"/>
        </emma:interpretation>
      </emma:emma>
    </inkml:annotationXML>
    <inkml:traceGroup>
      <inkml:annotationXML>
        <emma:emma xmlns:emma="http://www.w3.org/2003/04/emma" version="1.0">
          <emma:interpretation id="{2D67D635-E9D4-4D7E-9D36-B765171E108E}" emma:medium="tactile" emma:mode="ink">
            <msink:context xmlns:msink="http://schemas.microsoft.com/ink/2010/main" type="paragraph" rotatedBoundingBox="22537,5113 23829,2750 24359,3041 23067,54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DB1178-62BB-49F0-A934-73CBEE927D5A}" emma:medium="tactile" emma:mode="ink">
              <msink:context xmlns:msink="http://schemas.microsoft.com/ink/2010/main" type="line" rotatedBoundingBox="22537,5113 23829,2750 24359,3041 23067,5403"/>
            </emma:interpretation>
          </emma:emma>
        </inkml:annotationXML>
        <inkml:traceGroup>
          <inkml:annotationXML>
            <emma:emma xmlns:emma="http://www.w3.org/2003/04/emma" version="1.0">
              <emma:interpretation id="{951E3600-D53E-460A-BB62-16BBF6DE699F}" emma:medium="tactile" emma:mode="ink">
                <msink:context xmlns:msink="http://schemas.microsoft.com/ink/2010/main" type="inkWord" rotatedBoundingBox="22665,5217 22754,4386 23314,4445 23225,5277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8473-2464 1550,'0'0'54,"0"0"-14,0 0 34,0 0-45,0 0-12,120-113-6,-93 87 2,-3 1-13,-1 2-2,-2 4-3,-8 0-67,1 0-350</inkml:trace>
          <inkml:trace contextRef="#ctx0" brushRef="#br0" timeOffset="-3689.5883">8867-3560 1634,'0'0'36,"0"0"22,0 0-28,0 0-30,0 0-1,20-101-1,-9 85-38,3-2-146</inkml:trace>
          <inkml:trace contextRef="#ctx0" brushRef="#br0" timeOffset="-3831.4841">8438-2867 1618,'0'0'115,"0"0"-74,0 0 3,0 0-9,0 0-12,0 0-1,0 0-6,15-44-5,-6 22 2,5-1-10,2-5-2,2-3 1,4-2-2,-2-5-1,2 0-11,5-3-27,0 0-11,4 2-73,-1 2-363</inkml:trace>
        </inkml:traceGroup>
        <inkml:traceGroup>
          <inkml:annotationXML>
            <emma:emma xmlns:emma="http://www.w3.org/2003/04/emma" version="1.0">
              <emma:interpretation id="{EF6DD603-2032-44D3-8EE4-229A2A02A05F}" emma:medium="tactile" emma:mode="ink">
                <msink:context xmlns:msink="http://schemas.microsoft.com/ink/2010/main" type="inkWord" rotatedBoundingBox="23195,3980 23643,4393 23509,4540 23060,4126"/>
              </emma:interpretation>
              <emma:one-of disjunction-type="recognition" id="oneOf1">
                <emma:interpretation id="interp5" emma:lang="en-US" emma:confidence="0">
                  <emma:literal>:</emma:literal>
                </emma:interpretation>
                <emma:interpretation id="interp6" emma:lang="en-US" emma:confidence="0">
                  <emma:literal>;</emma:literal>
                </emma:interpretation>
                <emma:interpretation id="interp7" emma:lang="en-US" emma:confidence="0">
                  <emma:literal>=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64.645">8889-2883 1670,'0'0'25,"0"0"24,0 0-28,0 0-21,0 0-2,0 0-3,81-89-39,-59 77-71,4-1-494</inkml:trace>
          <inkml:trace contextRef="#ctx0" brushRef="#br0" timeOffset="315.7147">9239-3150 1373,'0'0'122,"0"0"-9,0 0-37,0 0-51,60-103-7,-48 86-15,-1 8-3,1-1-13,0 0-81,0-2-477</inkml:trace>
        </inkml:traceGroup>
        <inkml:traceGroup>
          <inkml:annotationXML>
            <emma:emma xmlns:emma="http://www.w3.org/2003/04/emma" version="1.0">
              <emma:interpretation id="{9C9EF959-3E83-45A7-AF0A-FF3BAF96D576}" emma:medium="tactile" emma:mode="ink">
                <msink:context xmlns:msink="http://schemas.microsoft.com/ink/2010/main" type="inkWord" rotatedBoundingBox="23399,3722 23442,3524 23452,3526 23409,3724"/>
              </emma:interpretation>
              <emma:one-of disjunction-type="recognition" id="oneOf2">
                <emma:interpretation id="interp10" emma:lang="en-US" emma:confidence="0">
                  <emma:literal>-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_</emma:literal>
                </emma:interpretation>
                <emma:interpretation id="interp1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3539.35">9137-3966 1596,'0'0'15,"0"0"63,0 0-34,16-105-27,-12 83-13,2 1-4,2-2-19,3-3-100</inkml:trace>
        </inkml:traceGroup>
        <inkml:traceGroup>
          <inkml:annotationXML>
            <emma:emma xmlns:emma="http://www.w3.org/2003/04/emma" version="1.0">
              <emma:interpretation id="{56D10A9F-A0CE-4770-B5EC-A0DED3567A4C}" emma:medium="tactile" emma:mode="ink">
                <msink:context xmlns:msink="http://schemas.microsoft.com/ink/2010/main" type="inkWord" rotatedBoundingBox="23760,3203 23966,2825 24082,2889 23875,3267"/>
              </emma:interpretation>
              <emma:one-of disjunction-type="recognition" id="oneOf3">
                <emma:interpretation id="interp15" emma:lang="en-US" emma:confidence="0">
                  <emma:literal>--</emma:literal>
                </emma:interpretation>
                <emma:interpretation id="interp16" emma:lang="en-US" emma:confidence="0">
                  <emma:literal>`</emma:literal>
                </emma:interpretation>
                <emma:interpretation id="interp17" emma:lang="en-US" emma:confidence="0">
                  <emma:literal>=</emma:literal>
                </emma:interpretation>
                <emma:interpretation id="interp18" emma:lang="en-US" emma:confidence="0">
                  <emma:literal>-</emma:literal>
                </emma:interpretation>
                <emma:interpretation id="interp19" emma:lang="en-US" emma:confidence="0">
                  <emma:literal>÷</emma:literal>
                </emma:interpretation>
              </emma:one-of>
            </emma:emma>
          </inkml:annotationXML>
          <inkml:trace contextRef="#ctx0" brushRef="#br0" timeOffset="-3367.472">9490-4486 1649,'0'0'4,"0"0"20,0 0-24,0 0-3,0 0-38,0 0-173,87-105-958</inkml:trace>
          <inkml:trace contextRef="#ctx0" brushRef="#br0" timeOffset="-3247.7919">9763-4712 247,'0'0'1143,"0"0"-1028,0 0-28,0 0-56,0 0-30,0 0-1,30-73-60,-11 57-193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9:39.42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8877735-76AA-4F28-861F-C95F01E584E4}" emma:medium="tactile" emma:mode="ink">
          <msink:context xmlns:msink="http://schemas.microsoft.com/ink/2010/main" type="writingRegion" rotatedBoundingBox="22937,5134 24576,5134 24576,6161 22937,6161"/>
        </emma:interpretation>
      </emma:emma>
    </inkml:annotationXML>
    <inkml:traceGroup>
      <inkml:annotationXML>
        <emma:emma xmlns:emma="http://www.w3.org/2003/04/emma" version="1.0">
          <emma:interpretation id="{D5EEF9FB-DC8E-483F-8D0D-62DE23821771}" emma:medium="tactile" emma:mode="ink">
            <msink:context xmlns:msink="http://schemas.microsoft.com/ink/2010/main" type="paragraph" rotatedBoundingBox="22937,5134 24576,5134 24576,6161 22937,6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9504EA-7DD2-4219-858A-067402A26B16}" emma:medium="tactile" emma:mode="ink">
              <msink:context xmlns:msink="http://schemas.microsoft.com/ink/2010/main" type="line" rotatedBoundingBox="22937,5134 24576,5134 24576,6161 22937,6161"/>
            </emma:interpretation>
          </emma:emma>
        </inkml:annotationXML>
        <inkml:traceGroup>
          <inkml:annotationXML>
            <emma:emma xmlns:emma="http://www.w3.org/2003/04/emma" version="1.0">
              <emma:interpretation id="{6A1E7DCA-C4AF-4F4D-8087-7D6F96D1FE8F}" emma:medium="tactile" emma:mode="ink">
                <msink:context xmlns:msink="http://schemas.microsoft.com/ink/2010/main" type="inkWord" rotatedBoundingBox="22995,5043 24624,6085 24564,6178 22935,5135">
                  <msink:destinationLink direction="with" ref="{B1D4C2A2-4BE0-45AC-8797-B5AE685B79E1}"/>
                </msink:context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9206-2322 674,'0'0'958,"0"0"-957,0 0 3,0 0-4,0 0 0,0 0-16,108 52-89,-94-36-355</inkml:trace>
          <inkml:trace contextRef="#ctx0" brushRef="#br0" timeOffset="158.223">9472-2120 1328,'0'0'152,"0"0"-5,0 0-74,0 0-35,0 0-19,0 0-16,57 55-1,-38-43-2,2 2-59,2-3-169</inkml:trace>
          <inkml:trace contextRef="#ctx0" brushRef="#br0" timeOffset="-170.8953">8667-2556 1541,'0'0'47,"0"0"6,0 0-18,0 0-25,0 0-1,0 0 4,57 22-4,-25-1-4,7 3-4,4 0-2,-1 0-32,-2 0-182</inkml:trace>
          <inkml:trace contextRef="#ctx0" brushRef="#br0" timeOffset="467.22">10151-1641 1570,'0'0'66,"0"0"15,0 0-43,0 0-27,0 0-6,0 0-5,98 100-14,-70-91-71,1-6-489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9:08.9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30E9AD7-5FEE-42FA-BD0B-3EBC06ED2AC1}" emma:medium="tactile" emma:mode="ink">
          <msink:context xmlns:msink="http://schemas.microsoft.com/ink/2010/main" type="inkDrawing" rotatedBoundingBox="18403,5112 19116,5104 19117,5128 18404,5135" semanticType="underline" shapeName="Other">
            <msink:sourceLink direction="with" ref="{7E5B0BF8-C5D6-4B3D-BC63-E8EEA6D2F61F}"/>
          </msink:context>
        </emma:interpretation>
      </emma:emma>
    </inkml:annotationXML>
    <inkml:trace contextRef="#ctx0" brushRef="#br0">5329-2539 1637,'0'0'53,"0"0"-1,0 0 2,0 0-27,0 0-5,0 0-3,-106 0-4,102 0 1,3 0 4,1 0-9,0 0 2,0 0-5,0 0-5,0 0 4,5 0-6,16 0 4,13 1 1,6 1-3,9-2 3,5 0-5,-2 0-1,0 0 4,-5 0-3,-6 0 0,-6 0 1,-9 0-1,-4 0 2,-9 0-3,-2 0 0,-3 0 0,-2 0 0,3-2-2,3 1-3,9-3-25,6-2-42,7 3-44,5-1-354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3:56:38.4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128B731-5125-479D-98A5-ABA552612A1B}" emma:medium="tactile" emma:mode="ink">
          <msink:context xmlns:msink="http://schemas.microsoft.com/ink/2010/main" type="writingRegion" rotatedBoundingBox="10267,7791 22815,8039 22799,8863 10251,8615"/>
        </emma:interpretation>
      </emma:emma>
    </inkml:annotationXML>
    <inkml:traceGroup>
      <inkml:annotationXML>
        <emma:emma xmlns:emma="http://www.w3.org/2003/04/emma" version="1.0">
          <emma:interpretation id="{CB9FB8DC-5574-419C-A30A-05B7A6B1F107}" emma:medium="tactile" emma:mode="ink">
            <msink:context xmlns:msink="http://schemas.microsoft.com/ink/2010/main" type="paragraph" rotatedBoundingBox="10267,7791 22815,8039 22799,8863 10251,8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0E8523-2962-4434-BAC9-535ED00F22C9}" emma:medium="tactile" emma:mode="ink">
              <msink:context xmlns:msink="http://schemas.microsoft.com/ink/2010/main" type="line" rotatedBoundingBox="10267,7791 22815,8039 22799,8863 10251,8615"/>
            </emma:interpretation>
          </emma:emma>
        </inkml:annotationXML>
        <inkml:traceGroup>
          <inkml:annotationXML>
            <emma:emma xmlns:emma="http://www.w3.org/2003/04/emma" version="1.0">
              <emma:interpretation id="{3F0D8401-54FA-4CBC-92EC-DEF0F2E4DEC7}" emma:medium="tactile" emma:mode="ink">
                <msink:context xmlns:msink="http://schemas.microsoft.com/ink/2010/main" type="inkWord" rotatedBoundingBox="10261,8088 11021,8103 11010,8630 10251,8615"/>
              </emma:interpretation>
              <emma:one-of disjunction-type="recognition" id="oneOf0">
                <emma:interpretation id="interp0" emma:lang="en-US" emma:confidence="0">
                  <emma:literal>,</emma:literal>
                </emma:interpretation>
                <emma:interpretation id="interp1" emma:lang="en-US" emma:confidence="0">
                  <emma:literal>#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*</emma:literal>
                </emma:interpretation>
              </emma:one-of>
            </emma:emma>
          </inkml:annotationXML>
          <inkml:trace contextRef="#ctx0" brushRef="#br0">0 100 1726,'0'0'3,"0"0"3,0 0 40,0 0-23,160 27 7,-77-27-15,0-8-11,-7-10 0,-8 6-4,-15-4-4,-6 4-16,-9-3-38,-9-6-112,-7-4-718</inkml:trace>
          <inkml:trace contextRef="#ctx0" brushRef="#br0" timeOffset="-211.2896">167-134 1793,'0'0'15,"0"0"-8,0 0 32,0 0-19,0 0 1,0 0-10,0 0-1,-11 0 4,55-7 0,11-4-6,5 1-3,-4 3-4,-2-2 6,-1 2-7,0 1 0,-3-2 2,-5 3-2,-10 2-4,-8-3 0,-6 6-33,-16 0-22,-5 0-65,-17 6-825</inkml:trace>
          <inkml:trace contextRef="#ctx0" brushRef="#br0" timeOffset="240.5789">493-162 1594,'0'0'48,"0"0"23,0 0-40,0 0-24,0 0 9,0 0 0,100 15-5,-52 8-4,-5 4 0,-9 6 0,-8 5 2,-10 1 13,-16 2-9,0-1-7,-8-2 10,-19-3-12,-5 1 7,-4-6-9,4-3 0,-2-2-4,9-7-6,9-10-52,8-8-71</inkml:trace>
        </inkml:traceGroup>
        <inkml:traceGroup>
          <inkml:annotationXML>
            <emma:emma xmlns:emma="http://www.w3.org/2003/04/emma" version="1.0">
              <emma:interpretation id="{E2CEF65E-2E30-472A-AED3-2C51519CEAC2}" emma:medium="tactile" emma:mode="ink">
                <msink:context xmlns:msink="http://schemas.microsoft.com/ink/2010/main" type="inkWord" rotatedBoundingBox="11619,7797 15727,7911 15707,8599 11600,8485"/>
              </emma:interpretation>
              <emma:one-of disjunction-type="recognition" id="oneOf1">
                <emma:interpretation id="interp5" emma:lang="en-US" emma:confidence="1">
                  <emma:literal>Quantum</emma:literal>
                </emma:interpretation>
                <emma:interpretation id="interp6" emma:lang="en-US" emma:confidence="0">
                  <emma:literal>Qu antum</emma:literal>
                </emma:interpretation>
                <emma:interpretation id="interp7" emma:lang="en-US" emma:confidence="0">
                  <emma:literal>Qu antrum</emma:literal>
                </emma:interpretation>
                <emma:interpretation id="interp8" emma:lang="en-US" emma:confidence="0">
                  <emma:literal>Qu anthem</emma:literal>
                </emma:interpretation>
                <emma:interpretation id="interp9" emma:lang="en-US" emma:confidence="0">
                  <emma:literal>Qu centum</emma:literal>
                </emma:interpretation>
              </emma:one-of>
            </emma:emma>
          </inkml:annotationXML>
          <inkml:trace contextRef="#ctx0" brushRef="#br0" timeOffset="1992.9757">3170 51 1216,'0'0'278,"0"0"-267,0 0 90,1-109-49,-29 91-15,-9 7-17,-5 5-9,1 6 11,1 0-3,-2 15-4,5 13 4,2 6-14,8 2 1,9 1 7,6-1-4,12-6-4,0-5 0,0-9-3,20-9 8,9-7-1,7 0-8,8-16 5,-1-19-6,-2-6 0,-7 0 0,-13 3 1,-10-1 0,-7 8-1,-4 9 0,0 10 2,0 7-2,0 5-2,0 0 2,0 19 4,-1 10 3,1 2-3,0-3-1,0-4 6,16-4-8,2-2-1,8-10 3,4-3-2,5-5-1,4 0-4,6 0-50,-1-12-56,-5-11-862</inkml:trace>
          <inkml:trace contextRef="#ctx0" brushRef="#br0" timeOffset="2361.2085">3447-121 1742,'0'0'15,"0"0"6,0 0-2,0 0 8,0 0-13,3 105-3,1-76-2,0-4-1,-1-9-5,-2-3 2,3-7-5,-4-6 6,0 0-6,0 0 4,3-16 8,1-13-12,0-5 1,5-5-2,8 4 2,8 1-1,13 7 0,10 9 0,2 10 0,2 8 0,-9 0-1,-9 24 1,-7 5 0,-8 2-1,-9-2 1,-6-5 0,0-4 0,-1-4 0,1-6 0,-3-10 0,6 0-15,1 0-41,3 0-51,2-24-1195</inkml:trace>
          <inkml:trace contextRef="#ctx0" brushRef="#br0" timeOffset="2791.3511">3712-181 1782,'0'0'12,"0"0"-1,0 0 1,0 0-8,0 0 3,0 0-5,145-8-2,-73 0-57,-4-2-187</inkml:trace>
          <inkml:trace contextRef="#ctx0" brushRef="#br0" timeOffset="2609.8392">3983-445 1701,'0'0'23,"0"0"9,0 0-24,0 0 6,0 0 2,0 133 1,0-69-3,0-1 3,0-4 3,0-5-4,10-8-6,3-7 2,-3-11-9,5-8-1,2-9 0,5-7-2,4-4-1,12 0-18,-1-15-60,-2-11-261</inkml:trace>
          <inkml:trace contextRef="#ctx0" brushRef="#br0" timeOffset="3178.7823">4234-179 1758,'0'0'6,"0"0"8,0 0 6,-27 108-4,27-69-5,0-5 1,15-2-8,5-6 6,5-7-10,-1-4 1,4-9 2,-1-6-3,1 0 0,1-18 2,1-10-2,-5-6-7,-2-2 3,-4-2 3,-5 2-1,-3 7 2,-7 11 0,-4 10 2,0 8 0,0 0 0,0 15-1,0 11 4,0 8 7,0 0-6,0 2 0,0-5 0,1-2-6,14-7 0,6-6 0,6-5-15,5-11-39,1 0-133</inkml:trace>
          <inkml:trace contextRef="#ctx0" brushRef="#br0" timeOffset="3719.5837">4791-134 1752,'0'0'12,"0"0"-11,0 0 13,0 0 10,0 128-9,1-94-1,-1-2 1,0-7-6,0-6 1,0-8-7,0-6-2,0-5 5,0 0-4,0 0 5,3-16-4,2-10-2,6-5 3,2 0-4,3 2-3,4 3 0,5 7-8,4 12 2,-3 7 5,1 0 4,-4 20 0,-9 9 0,-6 5 0,-5-1 0,-3-5 0,0-2 0,0-8 1,0-8-1,0-2 1,0-8-1,0 0 2,0 0-3,1-12 1,10-10 0,5-7-1,8-5 1,7-7-12,5 2-3,8 4-4,3 9 14,2 14 2,-4 12 3,-6 0 3,-10 22-2,-10 11 1,-7 1 7,-5 4 2,-3-5 2,-3-5-9,3-3-3,0-9-2,1-3-4,3-9-54,-2-4-595</inkml:trace>
          <inkml:trace contextRef="#ctx0" brushRef="#br0" timeOffset="740.6927">1465-358 1619,'0'0'8,"0"0"-4,-83 117 12,63-61 21,12-1-8,8-1 13,0-4-13,24-8-13,5-8-4,6-11-2,2-11-6,6-12 10,0 0-6,2-18-2,1-18 0,-2-8-1,-3-11 1,-10-3-4,-10-5-1,-14-3 7,-7 9-8,-12 9 0,-26 14 0,-8 16 0,-10 17-1,-4 1-3,5 15 4,9 11-11,16 3-32,11-1-32,8-6-168</inkml:trace>
          <inkml:trace contextRef="#ctx0" brushRef="#br0" timeOffset="972.9325">1413-195 1728,'0'0'16,"0"0"-14,0 0 28,0 0-3,0 0-5,117 131 1,-78-90-9,-2 2-7,-3 0 4,-8-6-10,2-5 0,0-9-1,-1-7-1,1-6-20,3-8-34,2-2-129</inkml:trace>
          <inkml:trace contextRef="#ctx0" brushRef="#br0" timeOffset="1370.9621">2032-162 1755,'0'0'3,"0"0"-3,0 0 9,-21 112-1,21-78 2,0-6 1,16-5-11,6-7 11,5-6-4,8-10-5,2 0 4,2-5-5,-2-17-1,-6-3 0,-8-4 2,-11 3 0,-8-6-2,-4 1 0,0-1 5,-8 6-4,-3 9 1,2 8 0,5 9 8,0 0 0,4 18-10,0 12 3,0 7 6,0 0-3,8-2-2,8-7-1,5-4-2,3-5-2,7-7 0,5-3-16,-1-9-43,-1 0-710</inkml:trace>
        </inkml:traceGroup>
        <inkml:traceGroup>
          <inkml:annotationXML>
            <emma:emma xmlns:emma="http://www.w3.org/2003/04/emma" version="1.0">
              <emma:interpretation id="{C82617F6-A304-4A89-8189-44F25953AC79}" emma:medium="tactile" emma:mode="ink">
                <msink:context xmlns:msink="http://schemas.microsoft.com/ink/2010/main" type="inkWord" rotatedBoundingBox="16589,7898 20147,8038 20122,8672 16564,8532"/>
              </emma:interpretation>
              <emma:one-of disjunction-type="recognition" id="oneOf2">
                <emma:interpretation id="interp10" emma:lang="en-US" emma:confidence="1">
                  <emma:literal>selection</emma:literal>
                </emma:interpretation>
                <emma:interpretation id="interp11" emma:lang="en-US" emma:confidence="0">
                  <emma:literal>Selection</emma:literal>
                </emma:interpretation>
                <emma:interpretation id="interp12" emma:lang="en-US" emma:confidence="0">
                  <emma:literal>selections</emma:literal>
                </emma:interpretation>
                <emma:interpretation id="interp13" emma:lang="en-US" emma:confidence="0">
                  <emma:literal>Selections</emma:literal>
                </emma:interpretation>
                <emma:interpretation id="interp14" emma:lang="en-US" emma:confidence="0">
                  <emma:literal>selectin</emma:literal>
                </emma:interpretation>
              </emma:one-of>
            </emma:emma>
          </inkml:annotationXML>
          <inkml:trace contextRef="#ctx0" brushRef="#br0" timeOffset="4294.4972">6594-237 1699,'0'0'11,"0"0"37,0 0 3,0 0-23,0 0-14,0 0-3,-22-14-1,-24 36-9,2 0 5,12 1-6,10-5 0,7 1 0,11-6 0,4-2-1,0 3 0,12-3 1,24 4 7,13-2-7,6 3 3,1-4 1,-6 6 4,-16 0 3,-14 0-8,-13 1-1,-7 4 5,-11 1-2,-29 2 1,-12-3 0,-8-1-4,3-4 3,6-11-5,4-4 0,9-3-2,7 0 1,11-6-12,12-7-20,8-8-33,9-7-70</inkml:trace>
          <inkml:trace contextRef="#ctx0" brushRef="#br0" timeOffset="4681.1439">6915-39 1706,'0'0'5,"0"0"32,0 0-17,148 23-10,-97-23-2,-4-7-5,-6-9-2,-6-3-1,-10-6 2,-9 0-1,-12 2-1,-4 1 0,-1 2 9,-25 9 6,-7 10-4,-3 1 7,-4 0-10,4 18 7,6 8-9,9 6 2,8-1 1,9 1-2,4-2-2,0-5 2,4-3-2,12-3 3,6-2-8,5-6 0,8-4 2,5-3-2,3-4-20,2 0-27,2-11-39,-2-13-306</inkml:trace>
          <inkml:trace contextRef="#ctx0" brushRef="#br0" timeOffset="4919.4681">7460-372 1710,'0'0'25,"0"0"12,0 0-13,0 0-15,0 0 4,0 0 6,-3 117 4,3-61-10,0 6-3,0-1-1,0-1-1,0-6-3,-1-3-5,-6-14 2,0-8-5,7-13 3,0-7-20,0-9-22,15 0-30,12-17-176</inkml:trace>
          <inkml:trace contextRef="#ctx0" brushRef="#br0" timeOffset="5263.1308">7708-10 1522,'0'0'67,"0"0"-44,0 0 16,0 0-22,0 0 8,0 0-9,97 54 4,-70-57-17,-3-16-2,-3-1 3,-8-2-4,-13 0 0,0-1 3,-8 6 9,-19 6 4,-4 7-9,-1 4 4,0 0 6,-1 15-9,2 11 7,7 7 0,9 3-3,7 1 1,8-4-2,0-3-3,0-6 4,10-6-8,12-6-1,8-5 0,4-7-2,8 0-2,1 0-16,0-15-51,-1-3-94</inkml:trace>
          <inkml:trace contextRef="#ctx0" brushRef="#br0" timeOffset="5676.1224">8158-58 1577,'0'0'77,"0"0"-44,0 0 44,0 0-52,0 0-17,-114-25 17,84 44-14,3 9 3,10 0-5,6 5 0,10 3-4,1-3 4,0-4-7,14-3 4,13-8-4,5-5-1,12-12 0,10-1-1,6 0-26,0-18-47,-7-7-222</inkml:trace>
          <inkml:trace contextRef="#ctx0" brushRef="#br0" timeOffset="6274.7664">8376-64 1706,'0'0'7,"0"0"-1,0 0-3,0 0 4,0 0 0,0 0-6,162 18 1,-103-18-2,-4 0-5,-6-6-6,-11 0 4,-8-4 3,-9 4-1,-9 2 5,-7 2 6,-4 0 10,-1 2 12,3 0-10,2 2-10,2 24 20,-3 12-9,0 6-4,-4 6 5,0 1-9,0 0-2,0-9-3,0-6-5,0-8 1,0-8-2,0-9-9,8-11-34,3 0-59</inkml:trace>
          <inkml:trace contextRef="#ctx0" brushRef="#br0" timeOffset="5930.7724">8478-296 1720,'0'0'39,"0"0"-30,0 0-1,0 0 10,-4 112 5,4-54-8,0 0-2,0 6 5,3-6-8,5-11-2,4-7-1,0-10-7,9-12 6,2-8-6,4-10-1,8 0 1,-1-12-34,4-16-72,-5-5-1647</inkml:trace>
          <inkml:trace contextRef="#ctx0" brushRef="#br0" timeOffset="6441.8117">8760-185 1583,'0'0'268,"0"0"-264,0 0 14,0 0-18,0 0-3,0 0 0,60-10-50,-10 10-298</inkml:trace>
          <inkml:trace contextRef="#ctx0" brushRef="#br0" timeOffset="6778.3602">9161-58 1792,'0'0'8,"0"0"-5,-26 109 9,22-65-3,4-4 0,0-11-7,0-8 2,12-10 4,14-8-6,4-3 5,5 0-7,0-22 1,-3-7-2,-11-3 2,-7-6 1,-10-2-2,-4 2 3,0 6 14,-19 6-8,-4 12-7,-4 12-2,-2 2 0,-1 4 0,5 16-6,8 2-19,9-2-34,8-6-294</inkml:trace>
          <inkml:trace contextRef="#ctx0" brushRef="#br0" timeOffset="7160.6378">9540-39 1821,'0'0'22,"0"0"-16,0 0 4,0 0-1,0 106-1,0-72 0,0 0-5,0-6 4,0-11-7,0-4 1,0-7 0,0-5-1,0-1 0,0 0 2,0-4-1,4-15 2,0-13-3,4-2 0,5-4 1,11 3-1,7 3 0,4 10 0,2 10 0,-2 12 0,-2 4 0,-5 26 0,-2 8 2,-8 3 0,-2-3 2,-8-3 1,0-8-5,-4-3 2,-4-4-2,0-1-15,-1-8-54,-11-7-469</inkml:trace>
        </inkml:traceGroup>
        <inkml:traceGroup>
          <inkml:annotationXML>
            <emma:emma xmlns:emma="http://www.w3.org/2003/04/emma" version="1.0">
              <emma:interpretation id="{3EA36AD4-E7E1-4969-B4FB-226F6BBDCA49}" emma:medium="tactile" emma:mode="ink">
                <msink:context xmlns:msink="http://schemas.microsoft.com/ink/2010/main" type="inkWord" rotatedBoundingBox="20479,8060 22814,8106 22802,8708 20467,8662"/>
              </emma:interpretation>
              <emma:one-of disjunction-type="recognition" id="oneOf3">
                <emma:interpretation id="interp15" emma:lang="en-US" emma:confidence="1">
                  <emma:literal>rules</emma:literal>
                </emma:interpretation>
                <emma:interpretation id="interp16" emma:lang="en-US" emma:confidence="0">
                  <emma:literal>ovules</emma:literal>
                </emma:interpretation>
                <emma:interpretation id="interp17" emma:lang="en-US" emma:confidence="0">
                  <emma:literal>mules</emma:literal>
                </emma:interpretation>
                <emma:interpretation id="interp18" emma:lang="en-US" emma:confidence="0">
                  <emma:literal>rulers</emma:literal>
                </emma:interpretation>
                <emma:interpretation id="interp19" emma:lang="en-US" emma:confidence="0">
                  <emma:literal>yules</emma:literal>
                </emma:interpretation>
              </emma:one-of>
            </emma:emma>
          </inkml:annotationXML>
          <inkml:trace contextRef="#ctx0" brushRef="#br0" timeOffset="7632.753">10218 85 1774,'0'0'6,"0"0"11,0 0 1,0 0-11,123-76 1,-56 70 4,7 6-2,-1 6 0,-13 27-5,-19 10-3,-18 4 2,-19-2-1,-4-3-3,-4-10 0,-15-9 1,-2-8 7,1-9-8,1-6 2,-2 0 5,5-10-3,1-12 1,7-6-3,8-4-2,0-4 4,23 1-4,26-7 1,14 8-2,6 6-11,-1 6-12,-2 14-24,-9 0-77,-7 5-435</inkml:trace>
          <inkml:trace contextRef="#ctx0" brushRef="#br0" timeOffset="7993.5397">11053-4 1677,'0'0'27,"0"0"43,0 0-33,-55 125-9,51-82-11,4-4 0,0-4-8,0-4-5,9-8 3,11-6-5,3-9-1,6-8 2,2 0-1,5-14-1,-1-9-1,-3-9-9,-4-3 7,-8-7 0,-7 0 2,-3 2 0,-2 7 0,-2 12 0,-4 11 0,-2 10 1,0 0-3,0 21 2,0 11 0,0 3 2,0 0-2,0-3 1,0-9-1,8-1 2,2-9-2,5-3 0,1-7-13,7-3-35,2 0-62,6-16-1500</inkml:trace>
          <inkml:trace contextRef="#ctx0" brushRef="#br0" timeOffset="8225.1141">11523-229 1738,'0'0'12,"0"0"6,0 0-2,0 0 9,-11 108-2,11-52-8,0 1-2,0 5 4,0-1-11,0-5-3,-3-2-1,-2-10-2,1-10-3,1-12-32,3-8-19,0-14-73,18 0-813</inkml:trace>
          <inkml:trace contextRef="#ctx0" brushRef="#br0" timeOffset="8562.6136">11807 152 471,'0'0'611,"0"0"-537,0 0 164,0 0-152,121 31-61,-88-37-10,0-12-12,-4-4-1,-6-2 2,-8 0 59,-10 2 10,-5 2-31,0 11 5,-20 5-25,-9 4-10,-5 1 5,-2 24-11,3 5 13,2 7-5,4 3-4,6 2 4,5 0-8,5-1 0,10-5-6,1-9-1,5-8 1,25-13 0,9-6 0,8 0-20,8-22-32,13-8-51,9-6-366</inkml:trace>
          <inkml:trace contextRef="#ctx0" brushRef="#br0" timeOffset="8901.1013">12555-6 1298,'0'0'450,"0"0"-439,0 0 14,-133 4-9,100 14-3,5 0-6,5 2 0,9-2-7,6 0 1,8-1-2,0-4-2,0-6 3,9-2 1,16-4 3,5-1-1,-1 0-3,3 0 0,-4 4 1,-2 4-1,-4 2 0,-10 6 2,-4 0-2,-8 4 4,0 2 2,0 3 1,-22-3 4,-9 0-6,-6 0-3,-9-7-2,-1-5 0,-2-10 0,-8 0-16,-10-3-33,-7-19-107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9:11.9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CCF0DAF-1A10-496E-9375-8445E490292E}" emma:medium="tactile" emma:mode="ink">
          <msink:context xmlns:msink="http://schemas.microsoft.com/ink/2010/main" type="writingRegion" rotatedBoundingBox="14234,4383 31470,4204 31521,9164 14286,9342"/>
        </emma:interpretation>
      </emma:emma>
    </inkml:annotationXML>
    <inkml:traceGroup>
      <inkml:annotationXML>
        <emma:emma xmlns:emma="http://www.w3.org/2003/04/emma" version="1.0">
          <emma:interpretation id="{68F867FC-30EB-42BC-BA1A-BF3F71363C1A}" emma:medium="tactile" emma:mode="ink">
            <msink:context xmlns:msink="http://schemas.microsoft.com/ink/2010/main" type="paragraph" rotatedBoundingBox="27353,4412 30610,4805 30510,5633 27253,52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7FE78EB-835B-4D32-A236-1ECC79C37864}" emma:medium="tactile" emma:mode="ink">
              <msink:context xmlns:msink="http://schemas.microsoft.com/ink/2010/main" type="line" rotatedBoundingBox="27353,4412 30610,4805 30510,5633 27253,5240"/>
            </emma:interpretation>
          </emma:emma>
        </inkml:annotationXML>
        <inkml:traceGroup>
          <inkml:annotationXML>
            <emma:emma xmlns:emma="http://www.w3.org/2003/04/emma" version="1.0">
              <emma:interpretation id="{8A1650CA-8686-4514-8808-272086E6B796}" emma:medium="tactile" emma:mode="ink">
                <msink:context xmlns:msink="http://schemas.microsoft.com/ink/2010/main" type="inkWord" rotatedBoundingBox="27353,4412 30610,4805 30510,5633 27253,5240"/>
              </emma:interpretation>
              <emma:one-of disjunction-type="recognition" id="oneOf0">
                <emma:interpretation id="interp0" emma:lang="en-US" emma:confidence="0">
                  <emma:literal>1111</emma:literal>
                </emma:interpretation>
                <emma:interpretation id="interp1" emma:lang="en-US" emma:confidence="0">
                  <emma:literal>111 1</emma:literal>
                </emma:interpretation>
                <emma:interpretation id="interp2" emma:lang="en-US" emma:confidence="0">
                  <emma:literal>#11 1</emma:literal>
                </emma:interpretation>
                <emma:interpretation id="interp3" emma:lang="en-US" emma:confidence="0">
                  <emma:literal>#111</emma:literal>
                </emma:interpretation>
                <emma:interpretation id="interp4" emma:lang="en-US" emma:confidence="0">
                  <emma:literal>'11 1</emma:literal>
                </emma:interpretation>
              </emma:one-of>
            </emma:emma>
          </inkml:annotationXML>
          <inkml:trace contextRef="#ctx0" brushRef="#br0">14616-2346 1742,'0'0'46,"0"0"-19,0 0 18,0 0-22,0 0 0,0 0-6,-9 0-11,34 0 3,19 3 12,16-3-12,3 0-1,0 0-3,-6 0-2,-3 0 0,-6 0-3,-6-3 1,-4 1 2,-12-1-3,-12 2 0,-3-1 1,-5-2-1,1 3-2,-2-4-19,2 5-43,-3 0-31,-3 0-465</inkml:trace>
          <inkml:trace contextRef="#ctx0" brushRef="#br0" timeOffset="-389.8884">13659-2384 1485,'0'0'188,"0"0"-111,0 0-20,0 0-19,0 0-11,0 0-7,0 0 3,-99 4-10,96-4-3,3 0 2,0 0-4,0 0 2,0 0-3,0 0-3,14 0 0,18 0-2,13 0 3,9 0 2,-1 0-7,2 0 1,-11 0 0,0 0 0,-7 0 0,-6 0-1,-4 0 0,-5 0-3,-2 0-6,3 0-30,4 0-20,6 0-44,2 0-410</inkml:trace>
          <inkml:trace contextRef="#ctx0" brushRef="#br0" timeOffset="6755.6592">15576-2704 1729,'0'0'44,"0"0"-36,0 0 24,0 0-5,0 0-13,0 0-7,88-69 5,-54 37-8,0-4-1,1 6 1,-4 2-2,-6 9 4,-9 7 1,-8 5-2,-4 3 1,-4 1-3,0 3-1,0 0 5,0 0 6,0 0-10,0 0-3,-1 4 0,-3 12 7,-3 7-1,2 9 1,1 6 1,-4 3 0,4 6-3,-1-2-2,5 5-1,0-6 7,0 0-8,0-3 0,0 2 0,0-5 0,5 1-1,-4-5 0,-1-2-3,3-3 2,-2-3-17,2-6-13,1-3-25,-3-4-69</inkml:trace>
          <inkml:trace contextRef="#ctx0" brushRef="#br0" timeOffset="5585.6423">13635-2873 1570,'0'0'116,"0"0"-75,0 0 7,0 0-14,0 0-8,0 0 0,0 0-8,0 4-10,0-4 4,4 0-6,4 0-1,4-14 1,6-2-3,7-4 1,5-5-4,0 2 0,-4 2 2,-3 3-2,-11 6 0,-5 8 0,-6 1 1,-1 3 1,0 0-1,0 0 0,0 0 2,0 0-1,0 0-1,0 6 2,0 13-3,-4 9 2,0 7-1,-1 7 0,1 6 5,-3 4-5,3 3 0,-3-3 1,-1-5-1,4-9 0,-2-3-1,2-10-3,2-3 3,2-3-19,0-8-34,0-6-67</inkml:trace>
          <inkml:trace contextRef="#ctx0" brushRef="#br0" timeOffset="24933.7284">13062-3102 1367,'0'0'252,"0"0"-154,0 0-21,0 0-45,0 0-15,65 105 0,-42-78-12,1 6 1,2 2-4,-1 4-2,-8 3 0,1 0-20,-6 1-31,-6-6-20,0-1-88</inkml:trace>
          <inkml:trace contextRef="#ctx0" brushRef="#br0" timeOffset="419.8537">15520-2289 1764,'0'0'17,"0"0"29,0 0-14,0 0-13,0 0-9,0 0 4,4 19-4,19-12 3,6 2-2,10-3-3,9 4-4,7-6 0,11 0-3,6-2 4,2-2-5,-2 0 0,-5 0 2,-14 0-1,-13 2 1,-10-1-2,-12 2 1,-3-3 1,-7 3-2,-1 1 0,-3-4 0,-3 0 0,3 0-3,0 0 0,-1 0-32,1 0-14,-4 0-101</inkml:trace>
          <inkml:trace contextRef="#ctx0" brushRef="#br0" timeOffset="6203.5365">14684-2795 1449,'0'0'229,"0"0"-221,0 0 40,0 0-8,0 0-15,0 0-7,24-26-7,4 2-5,4-7 2,2-1-5,1 3-1,-5 4 4,-9 6-3,-8 8 4,-7 6 0,-4 2 4,-2 0 1,0 3-8,0 0-1,0 0 3,0 0-3,0 0-1,0 0 1,0 21 0,0 8 14,0 12-7,0 4-1,0 6-1,0 1-5,0 1-1,0-4-1,0-3 0,0-7-2,0-5 1,0-6-11,0-4-14,2-4-37,2-6-78</inkml:trace>
        </inkml:traceGroup>
      </inkml:traceGroup>
    </inkml:traceGroup>
    <inkml:traceGroup>
      <inkml:annotationXML>
        <emma:emma xmlns:emma="http://www.w3.org/2003/04/emma" version="1.0">
          <emma:interpretation id="{0F709C12-31DF-4633-97BA-66A1C8888C95}" emma:medium="tactile" emma:mode="ink">
            <msink:context xmlns:msink="http://schemas.microsoft.com/ink/2010/main" type="paragraph" rotatedBoundingBox="14152,4559 31382,3944 31558,8874 14328,9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BB2FFC-CFFE-4921-AF04-41151BCA550B}" emma:medium="tactile" emma:mode="ink">
              <msink:context xmlns:msink="http://schemas.microsoft.com/ink/2010/main" type="inkBullet" rotatedBoundingBox="20922,4304 21175,4318 21141,4941 20888,4927"/>
            </emma:interpretation>
            <emma:one-of disjunction-type="recognition" id="oneOf1">
              <emma:interpretation id="interp5" emma:lang="en-US" emma:confidence="0">
                <emma:literal>.</emma:literal>
              </emma:interpretation>
              <emma:interpretation id="interp6" emma:lang="en-US" emma:confidence="0">
                <emma:literal>1</emma:literal>
              </emma:interpretation>
              <emma:interpretation id="interp7" emma:lang="en-US" emma:confidence="0">
                <emma:literal>,</emma:literal>
              </emma:interpretation>
              <emma:interpretation id="interp8" emma:lang="en-US" emma:confidence="0">
                <emma:literal>'</emma:literal>
              </emma:interpretation>
              <emma:interpretation id="interp9" emma:lang="en-US" emma:confidence="0">
                <emma:literal>`</emma:literal>
              </emma:interpretation>
            </emma:one-of>
          </emma:emma>
        </inkml:annotationXML>
        <inkml:trace contextRef="#ctx0" brushRef="#br0" timeOffset="4113.3683">6641-3169 1558,'0'0'77,"0"0"-20,0 0 4,0 0-32,0 0-9,0 0 6,24-50-7,-8 30-8,1-2-1,0 0-5,-1 0 3,-2 0-6,-3 4-1,-2 4 4,1 4-2,-5 4 2,-2 4 1,-3 2-3,0 0 2,1 0-5,2 0 0,3 0 0,2 0 0,0 6 0,0 12 0,3 14 3,-4 14 9,-3 16-2,-3 10 0,-1 3-1,0-6-9,0-9 3,3-12-3,2-4-3,3-5-17,1-8-30,-3-5-62</inkml:trace>
      </inkml:traceGroup>
      <inkml:traceGroup>
        <inkml:annotationXML>
          <emma:emma xmlns:emma="http://www.w3.org/2003/04/emma" version="1.0">
            <emma:interpretation id="{51EB02CD-1496-44F8-B4C9-949B5EFDE7CD}" emma:medium="tactile" emma:mode="ink">
              <msink:context xmlns:msink="http://schemas.microsoft.com/ink/2010/main" type="line" rotatedBoundingBox="20093,4855 31214,5465 31109,7397 19987,6787"/>
            </emma:interpretation>
          </emma:emma>
        </inkml:annotationXML>
        <inkml:traceGroup>
          <inkml:annotationXML>
            <emma:emma xmlns:emma="http://www.w3.org/2003/04/emma" version="1.0">
              <emma:interpretation id="{C6321E17-1B31-49F1-AE15-B72E4EBBEBB7}" emma:medium="tactile" emma:mode="ink">
                <msink:context xmlns:msink="http://schemas.microsoft.com/ink/2010/main" type="inkWord" rotatedBoundingBox="20051,5618 20995,5670 20931,6839 19987,6787"/>
              </emma:interpretation>
              <emma:one-of disjunction-type="recognition" id="oneOf2">
                <emma:interpretation id="interp10" emma:lang="en-US" emma:confidence="0">
                  <emma:literal>HP</emma:literal>
                </emma:interpretation>
                <emma:interpretation id="interp11" emma:lang="en-US" emma:confidence="0">
                  <emma:literal>TP</emma:literal>
                </emma:interpretation>
                <emma:interpretation id="interp12" emma:lang="en-US" emma:confidence="0">
                  <emma:literal>4%</emma:literal>
                </emma:interpretation>
                <emma:interpretation id="interp13" emma:lang="en-US" emma:confidence="0">
                  <emma:literal>2%</emma:literal>
                </emma:interpretation>
                <emma:interpretation id="interp14" emma:lang="en-US" emma:confidence="0">
                  <emma:literal>ps</emma:literal>
                </emma:interpretation>
              </emma:one-of>
            </emma:emma>
          </inkml:annotationXML>
          <inkml:trace contextRef="#ctx0" brushRef="#br0" timeOffset="10815.3231">6445-2035 1800,'0'0'18,"0"0"15,0 0-9,0 0-11,0 0 4,-58 113 7,56-45-11,2 18 5,0 3-1,0 10-6,0 6-2,0 2 0,-2 3-5,-11-4 4,1-17-8,4-19 0,4-19 2,4-16-2,0-12 0,0-13 0,0-4-7,0-6-14,8 0-35,3-22-25,-2-14-216</inkml:trace>
          <inkml:trace contextRef="#ctx0" brushRef="#br0" timeOffset="11094.2058">6463-1688 1729,'0'0'30,"0"0"-6,114-14 16,-71 24-14,-8 19 2,-6 7-10,-17 8-6,-12 4 5,0-2-11,-31-7-5,-4-7 0,-2-8 0,0-10 0,2-12 0,0-2-1,4-2 0,5-16-1,4-6-4,13 0-6,9-4-20,0 1-35,14-1-134</inkml:trace>
          <inkml:trace contextRef="#ctx0" brushRef="#br0" timeOffset="10525.5165">6046-1899 1765,'0'0'27,"0"0"-8,0 0 29,0 0-24,0 0-13,0 0 6,-90 30-8,62-18-4,5-7-1,6-4-2,5-1 1,4 0-1,1-9-1,6-8 5,1-1-6,0 2 0,0 1 2,8 3-2,11 5 0,7 4-1,5 3 1,4 0 0,-3 15 0,-4 18-1,-8 13 1,-11 6 0,-9 2 5,0-4-4,-18-2 0,-13-9 2,-7-5-3,0-6 0,-2-12 0,5-6 0,2-10 0,9 0-2,5-3 1,0-16-1,10-1-2,2-2-1,7 0-1,0 4-3,2 8 6,19 0 3,6 10 0,7 0 0,8 0 0,3 16 0,-2 4 1,1 2 0,-5 0 1,-5 0-2,5-6 2,1-4-3,-1-8 1,2-4-31,2 0-25,-3-19-136</inkml:trace>
        </inkml:traceGroup>
        <inkml:traceGroup>
          <inkml:annotationXML>
            <emma:emma xmlns:emma="http://www.w3.org/2003/04/emma" version="1.0">
              <emma:interpretation id="{0C76D97B-DD6E-4881-9C23-A673B2E76063}" emma:medium="tactile" emma:mode="ink">
                <msink:context xmlns:msink="http://schemas.microsoft.com/ink/2010/main" type="inkWord" rotatedBoundingBox="22476,5154 23583,5214 23499,6751 22391,6690"/>
              </emma:interpretation>
              <emma:one-of disjunction-type="recognition" id="oneOf3">
                <emma:interpretation id="interp15" emma:lang="en-US" emma:confidence="0">
                  <emma:literal>i...</emma:literal>
                </emma:interpretation>
                <emma:interpretation id="interp16" emma:lang="en-US" emma:confidence="0">
                  <emma:literal>.....</emma:literal>
                </emma:interpretation>
                <emma:interpretation id="interp17" emma:lang="en-US" emma:confidence="0">
                  <emma:literal>"i.</emma:literal>
                </emma:interpretation>
                <emma:interpretation id="interp18" emma:lang="en-US" emma:confidence="0">
                  <emma:literal>"a.</emma:literal>
                </emma:interpretation>
                <emma:interpretation id="interp19" emma:lang="en-US" emma:confidence="0">
                  <emma:literal>"s.</emma:literal>
                </emma:interpretation>
              </emma:one-of>
            </emma:emma>
          </inkml:annotationXML>
          <inkml:trace contextRef="#ctx0" brushRef="#br0" timeOffset="15075.9964">8570-2161 1640,'0'0'50,"0"0"-15,0 0 15,0 0-35,0 0-8,0 0-7,31 88-13,-19-69-50,3-3-148</inkml:trace>
          <inkml:trace contextRef="#ctx0" brushRef="#br0" timeOffset="14902.4545">8206-2536 1600,'0'0'67,"0"0"21,0 0-33,0 0-25,0 0-15,0 0-11,0 0 2,0 0-5,17 12 0,1 7 1,-2 3-2,1 4-4,-1 0-43,0 3-67,-1-4-465</inkml:trace>
          <inkml:trace contextRef="#ctx0" brushRef="#br0" timeOffset="15261.4968">8772-1774 1631,'0'0'23,"0"0"53,0 0-40,0 0-24,0 0-7,0 0-5,51 95-25,-36-72-23,2-1-31,-4-3-52,2 0-523</inkml:trace>
          <inkml:trace contextRef="#ctx0" brushRef="#br0" timeOffset="15375.4552">8975-1446 429,'0'0'777,"0"0"-581,0 0-49,0 0-119,0 0-28,47 104-29,-43-84-337</inkml:trace>
          <inkml:trace contextRef="#ctx0" brushRef="#br0" timeOffset="15509.7638">9191-1036 1449,'0'0'48,"0"0"-48,0 0-9,38 97-579</inkml:trace>
        </inkml:traceGroup>
        <inkml:traceGroup>
          <inkml:annotationXML>
            <emma:emma xmlns:emma="http://www.w3.org/2003/04/emma" version="1.0">
              <emma:interpretation id="{354CC692-5032-4EA5-A010-4BFA02D2B0BD}" emma:medium="tactile" emma:mode="ink">
                <msink:context xmlns:msink="http://schemas.microsoft.com/ink/2010/main" type="inkWord" rotatedBoundingBox="24449,5094 27857,5281 27770,6852 24363,6666">
                  <msink:destinationLink direction="with" ref="{B1D4C2A2-4BE0-45AC-8797-B5AE685B79E1}"/>
                </msink:context>
              </emma:interpretation>
              <emma:one-of disjunction-type="recognition" id="oneOf4">
                <emma:interpretation id="interp20" emma:lang="en-US" emma:confidence="0">
                  <emma:literal>111:</emma:literal>
                </emma:interpretation>
                <emma:interpretation id="interp21" emma:lang="en-US" emma:confidence="0">
                  <emma:literal>111:"</emma:literal>
                </emma:interpretation>
                <emma:interpretation id="interp22" emma:lang="en-US" emma:confidence="0">
                  <emma:literal>1111:"</emma:literal>
                </emma:interpretation>
                <emma:interpretation id="interp23" emma:lang="en-US" emma:confidence="0">
                  <emma:literal>111th:</emma:literal>
                </emma:interpretation>
                <emma:interpretation id="interp24" emma:lang="en-US" emma:confidence="0">
                  <emma:literal>111th:"</emma:literal>
                </emma:interpretation>
              </emma:one-of>
            </emma:emma>
          </inkml:annotationXML>
          <inkml:trace contextRef="#ctx0" brushRef="#br0" timeOffset="101131.4668">11177-1654 1470,'0'0'75,"0"0"-3,0 0 3,0 0-34,0 0-6,0 0-18,10-33 2,8 11-3,2-4 1,2-3 0,3 3-6,0-2-3,-5 5 6,1 7-4,-9 3 0,-5 6 2,-6 5-5,-1-1-3,3 3-3,-3 0-1,0 0 4,0 0-4,0 0 2,0 0 3,0 0 1,0 0 2,0 0-3,0 0-3,0 0 2,0 0-4,0 9 0,0 8 2,0 5-2,0 3 2,0 6-1,0 8-1,0 9 6,0 9-4,0 6 3,-3 8 1,-9-2-2,0-9 0,6-8-3,2-13-1,4-12 3,0-7-2,0-9 0,0-5 0,0-5-1,0-1 0,0 2-1,0 0-19,0-2-43,4 0-108</inkml:trace>
          <inkml:trace contextRef="#ctx0" brushRef="#br0" timeOffset="100201.2208">10151-1600 784,'0'0'765,"0"0"-677,0 0-13,0 0-22,0 0-15,0 0-11,0-5-3,0 5-8,0-1 4,0 1-8,0 0-4,0-3 0,0 3-2,7-10-1,5-5 0,7-4-5,6-7 3,6-3-3,3-4 0,1-2 0,-2 3 0,-10 10 0,-7 8 0,-8 10 1,-5 1 0,-3 3-1,0 0 0,0 0 0,0 0 0,0 6 0,-3 13 0,-6 8 2,-2 8-1,3 9 0,-2 7 4,3 3 3,3 2-1,0-3-3,1-4 1,3-7-2,-1-3 1,1-11-4,0-8 0,0-6 1,0-7-1,0-4-2,0-3-30,10 0-53,7-18-297</inkml:trace>
          <inkml:trace contextRef="#ctx0" brushRef="#br0" timeOffset="105498.1401">10691-1736 1494,'0'0'108,"0"0"-14,0 0-30,0 0-28,0 0-11,0 0 0,0 0-5,-20-50-5,17 46-1,2-2-5,-3 2 1,1-2-4,2 3-2,-2-4 2,2 5-2,-2 1 2,3 1 1,-3 0-2,3 0 3,-1 0-7,-2 7 0,-2 23 1,-6 16 0,-1 7 1,0 5 5,-1 4-3,5 0 5,1-6-8,3-3 0,0-7 2,3-9-1,-2-9-2,3-5 0,0-4 0,0-4 0,0-7-1,0-3 0,0-4 2,0 2-2,0-3 0,7 0 1,9-14 0,9-9 0,6-4-1,8 0-3,2 5 0,2 0-22,-2 6-34,-6-4-92</inkml:trace>
          <inkml:trace contextRef="#ctx0" brushRef="#br0" timeOffset="106099.4932">11896-1808 1683,'0'0'34,"0"0"12,0 0-3,0 0-12,0 0-12,0 0 1,-25-46-2,25 46-9,-1 0-6,-2 0 0,-1 14-1,-4 18 2,-3 8 7,1 8 1,-2 3 1,0 5-3,-2-2-2,6-2 1,4-4-4,3-8 1,1-5-2,0-9-3,0-6 7,0-11-7,0-4 0,0-5 1,0 0-1,8 0 1,11-8-2,14-18 0,11-14-1,12-8-16,4-3-42,2-11-69</inkml:trace>
          <inkml:trace contextRef="#ctx0" brushRef="#br0" timeOffset="64419.8151">10106-1255 1649,'0'0'27,"0"0"14,0 0 9,0 0-19,0 0-4,0 0 4,19 0-12,-11 0 3,9 0-1,7 0-7,11 0 2,9 0-6,5 0-2,9 0-2,-1 0-3,2 0 4,-9 0-5,-7 0 0,-12 0 1,-12 0-2,-9 0-1,-6 0 0,-1 0 1,-2 0-3,-1 0 1,3 0-33,-2 0-30,-1 0-67</inkml:trace>
          <inkml:trace contextRef="#ctx0" brushRef="#br0" timeOffset="64914.535">11249-1222 1676,'0'0'99,"0"0"-67,0 0 20,0 0-30,0 0-9,0 0-2,-16 0-1,16 0-3,6 4 4,17 1 2,9 1-3,12-2-1,6-3-4,7-1 0,7 0-2,2 0-2,-2 0-1,-4 0 0,-9 0 0,-10 0 3,-12 0-3,-9 0 1,-5 0-1,-7 0 2,-1 0-1,-2 0-1,-1 0 0,0 0-2,-4 0-10,0-4-64,0 3-270</inkml:trace>
          <inkml:trace contextRef="#ctx0" brushRef="#br0" timeOffset="16979.2398">12804-999 1516,'0'0'89,"0"0"-30,0 0 13,0 0-46,0 0-26,0 0-3,-78 105-54,70-91-105</inkml:trace>
          <inkml:trace contextRef="#ctx0" brushRef="#br0" timeOffset="16643.0989">13234-1889 1488,'0'0'95,"0"0"-27,0 0 5,0 0-27,0 0-15,0 0-20,-65 99-10,49-70-1,1-2-18,0 1-34,3-5-65,2-3-343</inkml:trace>
          <inkml:trace contextRef="#ctx0" brushRef="#br0" timeOffset="16482.7278">13587-2409 1678,'0'0'63,"0"0"-25,0 0 10,0 0-37,0 0-5,0 0 0,-87 61 1,76-45-6,3 2 0,-1 4-2,-2 7-2,-5 6-37,-8 3-80,0 0-366</inkml:trace>
          <inkml:trace contextRef="#ctx0" brushRef="#br0" timeOffset="16808.9143">12961-1354 1574,'0'0'55,"0"0"9,0 0-16,0 0-42,-73 110-6,61-88-9,4 0-54,-1-3-145</inkml:trace>
        </inkml:traceGroup>
        <inkml:traceGroup>
          <inkml:annotationXML>
            <emma:emma xmlns:emma="http://www.w3.org/2003/04/emma" version="1.0">
              <emma:interpretation id="{A29F04A7-F770-479A-BC48-71866D832AB9}" emma:medium="tactile" emma:mode="ink">
                <msink:context xmlns:msink="http://schemas.microsoft.com/ink/2010/main" type="inkWord" rotatedBoundingBox="29492,5780 31192,5873 31132,6977 29431,6884"/>
              </emma:interpretation>
              <emma:one-of disjunction-type="recognition" id="oneOf5">
                <emma:interpretation id="interp25" emma:lang="en-US" emma:confidence="0">
                  <emma:literal>!</emma:literal>
                </emma:interpretation>
                <emma:interpretation id="interp26" emma:lang="en-US" emma:confidence="0">
                  <emma:literal>I</emma:literal>
                </emma:interpretation>
                <emma:interpretation id="interp27" emma:lang="en-US" emma:confidence="0">
                  <emma:literal>*</emma:literal>
                </emma:interpretation>
                <emma:interpretation id="interp28" emma:lang="en-US" emma:confidence="0">
                  <emma:literal>,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2504.1447">15885-1873 1782,'0'0'10,"0"0"16,0 0-6,0 0-8,0 0 2,0 0 8,-38 119-6,37-59 4,-2 7 1,-1 15-7,-1 7 4,-3 12-9,-5-1-5,3-3 5,-3-11-9,2-13 1,3-16 1,3-5-1,1-10 1,1-11-2,2-6 0,1-13-2,0-5 1,0-7-17,0 0-15,0-4-26,0-21-45,0-13-947</inkml:trace>
          <inkml:trace contextRef="#ctx0" brushRef="#br0" timeOffset="12781.6887">15846-1559 1699,'0'0'26,"0"0"10,107-15 1,-62 15-11,-6 13-3,-11 16-3,-11 7-3,-14 1-9,-3-2 7,-15-4-15,-20-6 0,-3-5 0,-2-10-5,-2-10-7,8 0 0,0-7-1,9-16-2,6-1-27,8-2-62,11-1-1383</inkml:trace>
          <inkml:trace contextRef="#ctx0" brushRef="#br0" timeOffset="12924.336">16887-1441 1835,'0'0'0,"0"0"-52,0 0-167</inkml:trace>
          <inkml:trace contextRef="#ctx0" brushRef="#br0" timeOffset="12174.3761">15560-1709 1540,'0'0'40,"0"0"25,0 0-18,0 0-28,0 0 9,-109 15-7,87-15-7,2 0 6,4-4-4,3-7 4,5 0-2,4-1-11,1 3 5,3-2-6,0 2-3,5 0 3,20 5-6,8 4 3,2 0-3,-1 7 0,-7 18 1,-8 4 0,-9 5 0,-10 8 5,0 0 1,-18 2-1,-14-6-6,-8-7 1,-2-5 0,4-7-1,-1-6 0,1-7 0,8-3 0,3-3 0,6 0 0,6-7-4,6-8 4,5-1-7,4-3 2,0 3 3,0 3-3,12 4 4,6 8 1,5 1 0,5 1 0,3 21 0,1 4 0,-2 2 1,1 0 0,0-2-1,6-1 0,1-6-3,2-11-15,0-6-86,-1-2-357</inkml:trace>
        </inkml:traceGroup>
      </inkml:traceGroup>
      <inkml:traceGroup>
        <inkml:annotationXML>
          <emma:emma xmlns:emma="http://www.w3.org/2003/04/emma" version="1.0">
            <emma:interpretation id="{F4FEC6BC-524D-4681-B1B2-11EF2E9F0489}" emma:medium="tactile" emma:mode="ink">
              <msink:context xmlns:msink="http://schemas.microsoft.com/ink/2010/main" type="line" rotatedBoundingBox="14245,7175 31476,6560 31526,7980 14296,8595"/>
            </emma:interpretation>
          </emma:emma>
        </inkml:annotationXML>
        <inkml:traceGroup>
          <inkml:annotationXML>
            <emma:emma xmlns:emma="http://www.w3.org/2003/04/emma" version="1.0">
              <emma:interpretation id="{A02677BB-8D41-4940-95B6-F6132B9C239B}" emma:medium="tactile" emma:mode="ink">
                <msink:context xmlns:msink="http://schemas.microsoft.com/ink/2010/main" type="inkWord" rotatedBoundingBox="14262,7638 15713,7586 15731,8074 14279,8126"/>
              </emma:interpretation>
              <emma:one-of disjunction-type="recognition" id="oneOf6">
                <emma:interpretation id="interp30" emma:lang="en-US" emma:confidence="0">
                  <emma:literal>NS</emma:literal>
                </emma:interpretation>
                <emma:interpretation id="interp31" emma:lang="en-US" emma:confidence="0">
                  <emma:literal>ms</emma:literal>
                </emma:interpretation>
                <emma:interpretation id="interp32" emma:lang="en-US" emma:confidence="0">
                  <emma:literal>ns</emma:literal>
                </emma:interpretation>
                <emma:interpretation id="interp33" emma:lang="en-US" emma:confidence="0">
                  <emma:literal>n</emma:literal>
                </emma:interpretation>
                <emma:interpretation id="interp34" emma:lang="en-US" emma:confidence="0">
                  <emma:literal>Ns</emma:literal>
                </emma:interpretation>
              </emma:one-of>
            </emma:emma>
          </inkml:annotationXML>
          <inkml:trace contextRef="#ctx0" brushRef="#br0" timeOffset="207227.6471">28 0 835,'0'0'65,"0"0"-60,0 0 133,0 0 8,31 110-136,-31-91 7,0 0-17,0-2 3,0-5 7,0-6-6,0-2-4,0 0 40,0-2 106,0 0-14,0 0-21,0 0-43,0-2-16,-11 0-21,0 3-6,3-3-1,-1 0-7,2 0-1,2 0-4,0 0-4,3-5 3,2-12-9,0-2 0,4-3-1,15 2 0,4 4 1,3 9-2,1 7 0,-3 7-1,-1 22 1,-6 12 0,-5 5 1,-5 0 0,-6 1-1,2-11 0,-3-4 0,0-8 1,0-10-1,0-6 0,0-4 1,0-4 0,0 0 0,0 0 2,0-15-3,0-8 2,0-11-2,12-9 0,6-7 0,5-2 0,5 3-1,3 10 0,1 17 1,-5 14-2,-7 8 2,-4 11 0,-3 21 0,-5 7 0,-4 3 0,-4-2 1,0-8 0,0-3 3,0-4-2,3-6 3,-2-6 1,3-4-2,4-3-1,4-6-1,9 0-2,6 0 2,1 0-2,6-14-3,-5 0-38,-1-5-53,0-6-256</inkml:trace>
          <inkml:trace contextRef="#ctx0" brushRef="#br0" timeOffset="207759.2379">837 113 1539,'0'0'193,"0"0"-154,0 0 15,0 0-17,0 0-22,0 0-3,0 0 12,67-6-10,-23 5-4,4-2-1,3 3-3,2 0 2,-2 0-8,-4 0 0,-9 0 3,-4-3-3,-9 2 0,-9-4 0,-4-2-4,-4-2-13,-4-4-15,-1-4-5,-3-1-8,0-4-2,0 0 4,-12 0 12,-3 0 30,-1 5 1,-3 4 2,1 5 13,0 8 27,6 0-5,4 2-21,6 17-7,2 1 2,0-1 5,10-1-4,10 0-1,8-3 7,0-2-6,6-4-4,-1 1 3,-2-1-5,-5 0 2,-9 4-6,-11 3-2,-6 3 8,0 7-4,-13 2 0,-14 2-1,3-3-2,-1 2 0,5-1-1,1-6-5,3-5-43,5-11-75</inkml:trace>
        </inkml:traceGroup>
        <inkml:traceGroup>
          <inkml:annotationXML>
            <emma:emma xmlns:emma="http://www.w3.org/2003/04/emma" version="1.0">
              <emma:interpretation id="{D49AF708-3D16-4270-9596-8F03EECA29C1}" emma:medium="tactile" emma:mode="ink">
                <msink:context xmlns:msink="http://schemas.microsoft.com/ink/2010/main" type="inkWord" rotatedBoundingBox="16106,7236 22001,7025 22048,8318 16152,8529"/>
              </emma:interpretation>
              <emma:one-of disjunction-type="recognition" id="oneOf7">
                <emma:interpretation id="interp35" emma:lang="en-US" emma:confidence="0">
                  <emma:literal>non-bonding</emma:literal>
                </emma:interpretation>
                <emma:interpretation id="interp36" emma:lang="en-US" emma:confidence="0">
                  <emma:literal>nonbonding</emma:literal>
                </emma:interpretation>
                <emma:interpretation id="interp37" emma:lang="en-US" emma:confidence="0">
                  <emma:literal>nom-bonding</emma:literal>
                </emma:interpretation>
                <emma:interpretation id="interp38" emma:lang="en-US" emma:confidence="0">
                  <emma:literal>mon-bonding</emma:literal>
                </emma:interpretation>
                <emma:interpretation id="interp39" emma:lang="en-US" emma:confidence="0">
                  <emma:literal>none-bonding</emma:literal>
                </emma:interpretation>
              </emma:one-of>
            </emma:emma>
          </inkml:annotationXML>
          <inkml:trace contextRef="#ctx0" brushRef="#br0" timeOffset="211479.9998">6604-252 1757,'0'0'12,"0"0"-8,0 0-4,0 0-34,0 0-200</inkml:trace>
          <inkml:trace contextRef="#ctx0" brushRef="#br0" timeOffset="211891.4246">6900-239 1599,'0'0'143,"0"0"-90,0 0 9,0 0-36,0 0-11,0 0-7,31 0-3,-2 3-2,-5 16-3,-5 11 1,-10 6 1,-9 5-2,0 1 0,-4-4 0,-9-9 1,-2-7-1,3-7 0,4-8 0,1-7 1,5 0 0,2 0-1,0-15 1,0-7-1,15-4 0,7-6 0,8-3-1,2-1 0,5-1-12,3 13 0,-4 10 12,-5 14 1,-6 0-1,-13 16 1,-8 16 0,-4 1 1,0 0-1,0-1 0,0-3 0,0-6 0,0-2-12,0-8-60,8-7-169</inkml:trace>
          <inkml:trace contextRef="#ctx0" brushRef="#br0" timeOffset="212462.6842">7610-235 1705,'0'0'81,"0"0"-19,0 0-33,-106-8-21,60 30-7,2 1 0,10 5 0,9-2-1,11 0 1,7 0-1,7-2 1,0-4-2,0-2 1,12-8 0,7-4 1,2-6-1,3 0 0,-1 0 0,0-12 2,-1-8-2,-3-4 1,0-2-1,-3-3 7,-2-3 4,-3 1-7,0 2-4,-7 11 1,-3 10-1,2 5 0,-2 3-3,3 15 1,0 18 2,0 9-1,-1 8 1,-1 7 0,-2 7 0,0 11 0,-5 6 0,-12 4-1,2-3 1,3-14 0,1-8-1,3-13 2,-2-9 1,-1-6-2,0-13 6,-2-2 16,-2-5 2,-1-5-4,-3-4-2,1-3-7,-1 0 8,3-10-11,-1-12-5,7-14-1,10-9-2,0-11-4,29-8-12,13 1-5,14-1-3,11 4-19,25 0-31,30-6-224</inkml:trace>
          <inkml:trace contextRef="#ctx0" brushRef="#br0" timeOffset="208291.1497">1852-26 1654,'0'0'27,"0"0"31,0 0-27,0 0-8,108-65-5,-84 65-8,-3 13 2,-5 17-10,-8 14 3,-8 0 4,0 3 2,0-2 0,-10-8-7,0-7-3,0-8 2,3-10-3,6-7 0,-2-5 1,3 0 1,0-4 1,0-17-3,0-9 0,12-2 1,7-2-1,9-3-1,1 0 1,11 3-1,1 8 1,-3 13-1,-9 10 1,-1 3 0,-9 11 0,-3 14 0,-4 2 2,-4 2 0,-1-1 5,-3-2 5,-3-4 2,6 0 0,-5-8-9,4-2-4,-4-4 0,2-2-1,0-4-2,-1-2-32,1 0-53,4-12-224</inkml:trace>
          <inkml:trace contextRef="#ctx0" brushRef="#br0" timeOffset="208608.1079">2467-46 1668,'0'0'6,"0"0"35,-29 100 1,24-60-24,5-6 5,0-1 0,9-7-2,11-4 0,4-9-3,5-7-4,5-6-1,3 0-6,-1-11-6,-1-13 2,-2-5-3,-10-10 0,-8 4 0,-9-7 1,-6 6 2,0 4-3,-9 6 2,-14 10 9,-7 6-4,-5 10-6,-4 0-1,3 4-3,11 15-12,6 0-50,11-6-129</inkml:trace>
          <inkml:trace contextRef="#ctx0" brushRef="#br0" timeOffset="209065.0809">2892-30 1713,'0'0'97,"0"0"-94,0 0 16,0 0-3,0 0-9,113-67 0,-79 67 4,-6 23-7,-11 11-2,-10 5 1,-7 2-2,-3-3 3,-13-6-3,-1-7-1,5-9 2,4-10-2,4-2 0,1-4 2,3 0 0,0-18 0,0-6-2,0-5 0,16-5 0,7-2 0,6-4-1,8 2 1,5 9 0,-2 10-1,0 15 0,-4 4 1,-6 13 1,-5 18-1,-8 5 0,-6 0 2,-4-1 3,-3-2 5,0-4-4,-2-4-3,0-2 0,0-7-3,-2 0-2,0-6-29,0-6-91</inkml:trace>
          <inkml:trace contextRef="#ctx0" brushRef="#br0" timeOffset="209294.5301">3526 51 1757,'0'0'20,"0"0"10,0 0 22,0 0-31,131-20-2,-95 19-3,0 1-4,-5 0-3,-9 0-7,-3 0-1,-7 0-1,-5 0-4,-6 0-21,-1 0-66,0 0-1133</inkml:trace>
          <inkml:trace contextRef="#ctx0" brushRef="#br0" timeOffset="209988.0225">4477-548 1396,'0'0'330,"0"0"-303,0 0 15,0 0-20,0 0-21,0 0 5,-44 112 7,44-39 0,12 7 5,6-2-8,1-9-3,-4-11-1,-6-10-3,0-10-2,-3-12 1,-2-12-2,-2-6 1,1-8-1,-3 0 0,0 0 4,0-9-3,0-16-1,0-8 0,6-4 1,12-3-3,9 3 2,12 5-2,9 13 1,5 13 2,3 6-1,-5 16 0,-10 16 0,-15 10 1,-18 1-1,-8-1 0,-3-4 2,-24-4-1,-3-5-1,-8-10 0,-1-4 1,2-8-2,0-7 1,9 0 0,2-7-1,8-14-14,12-6-23,6-5-44,2 4-370</inkml:trace>
          <inkml:trace contextRef="#ctx0" brushRef="#br0" timeOffset="210296.8178">5068-132 1717,'0'0'44,"0"0"-4,0 0-6,0 0-9,0 0-10,-32 128-6,32-96-1,20-2-6,10-4 0,7-10 1,6-4-2,2-11 3,-2-1-4,-6-3 0,-10-16 2,-12-4-2,-11-5 0,-4 0 2,-2-2-2,-22 4 1,-1 5-1,-7 8 0,0 7-1,-2 6 1,1 0-2,5 22-16,7 1-58,11-4-167</inkml:trace>
          <inkml:trace contextRef="#ctx0" brushRef="#br0" timeOffset="210699.4392">5393-65 1731,'0'0'5,"0"0"41,0 0-29,0 0-8,0 0 4,0 0-1,88 123-2,-88-97-8,0-3-2,0-8 5,0-5-5,0-7 0,-4-3 2,0 0-1,1 0 2,3-16-3,0-8 0,7-6 4,13-4-1,1 2 0,7-3-1,4 9-1,-1 10 0,-3 6-1,1 10 0,-6 0 6,-3 10-5,-3 10 1,-7 2 2,-1 0-1,-9 0 1,0 0-4,0-4 1,0 3-2,0-3 1,0-5-58,0-6-166</inkml:trace>
          <inkml:trace contextRef="#ctx0" brushRef="#br0" timeOffset="211337.3819">6150-136 1612,'0'0'152,"0"0"-123,0 0-6,0 0-14,-138 36 3,105-6-7,10 0 2,11-4 6,11 0-4,1-7-2,0 1-2,12-6-3,10-6 4,9-8-5,1 0 0,4-10 0,2-13-1,-4-8 0,-4-4-2,-5-9 0,-6-8 0,-4-8-5,-7-7 0,-6-9-1,-2 10 0,0 11 8,-2 17 0,-12 15 1,-1 14 5,-3 9-2,-1 9-3,0 26 3,3 11-2,6 13 0,6 7 0,4-1 0,0-5 6,0-6-5,4-7 0,10-8 2,7-7-5,1-8 0,5-10 0,5-8 0,7-6-1,6 0-13,0-14-19,-2-6 7,-12-4 0,-10 2 11,-11 0 14,-1 3 1,-8 9 5,3 5 17,-1 4 7,-2 1-2,2 0-14,-2 3-8,3 13 6,3 0-3,1-3 2,4 0-7,3 0-3,6-4 2,2-3-2,7-2-2,5-4-8,-4 0-68,-4 0-132</inkml:trace>
        </inkml:traceGroup>
        <inkml:traceGroup>
          <inkml:annotationXML>
            <emma:emma xmlns:emma="http://www.w3.org/2003/04/emma" version="1.0">
              <emma:interpretation id="{2E9CFB27-5DDE-43FF-8C79-E6ADB707AA73}" emma:medium="tactile" emma:mode="ink">
                <msink:context xmlns:msink="http://schemas.microsoft.com/ink/2010/main" type="inkWord" rotatedBoundingBox="23741,7003 23897,6997 23909,7307 23753,7312"/>
              </emma:interpretation>
              <emma:one-of disjunction-type="recognition" id="oneOf8">
                <emma:interpretation id="interp40" emma:lang="en-US" emma:confidence="1">
                  <emma:literal>\</emma:literal>
                </emma:interpretation>
                <emma:interpretation id="interp41" emma:lang="en-US" emma:confidence="0">
                  <emma:literal>.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`</emma:literal>
                </emma:interpretation>
                <emma:interpretation id="interp4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5689.7853">9472-687 1159,'0'0'472,"0"0"-379,0 0-18,0 0-34,45 96-16,-30-70-20,3 1-3,5 7-2,0 4-24,-3 2-57,3 3-1000</inkml:trace>
        </inkml:traceGroup>
        <inkml:traceGroup>
          <inkml:annotationXML>
            <emma:emma xmlns:emma="http://www.w3.org/2003/04/emma" version="1.0">
              <emma:interpretation id="{1CE674D2-9F6E-496C-84D6-EFBCE484CFF1}" emma:medium="tactile" emma:mode="ink">
                <msink:context xmlns:msink="http://schemas.microsoft.com/ink/2010/main" type="inkWord" rotatedBoundingBox="24738,7077 26984,6997 27006,7600 24760,7680"/>
              </emma:interpretation>
              <emma:one-of disjunction-type="recognition" id="oneOf9">
                <emma:interpretation id="interp45" emma:lang="en-US" emma:confidence="0">
                  <emma:literal>I.'</emma:literal>
                </emma:interpretation>
                <emma:interpretation id="interp46" emma:lang="en-US" emma:confidence="0">
                  <emma:literal>is.</emma:literal>
                </emma:interpretation>
                <emma:interpretation id="interp47" emma:lang="en-US" emma:confidence="0">
                  <emma:literal>ht.</emma:literal>
                </emma:interpretation>
                <emma:interpretation id="interp48" emma:lang="en-US" emma:confidence="0">
                  <emma:literal>ns.</emma:literal>
                </emma:interpretation>
                <emma:interpretation id="interp49" emma:lang="en-US" emma:confidence="0">
                  <emma:literal>Tt.</emma:literal>
                </emma:interpretation>
              </emma:one-of>
            </emma:emma>
          </inkml:annotationXML>
          <inkml:trace contextRef="#ctx0" brushRef="#br0" timeOffset="90387.9599">10596-405 1144,'0'0'336,"0"0"-302,0 0 77,0 0-46,0 0-14,0 0-15,0 0-11,45-71-6,-38 63 0,0-6-7,-2 2-3,3 0 6,3 1-5,1-2 2,2-2-2,5 3-3,0-2 1,-1 2-4,-5 2-2,-3 3 5,-3 2-4,-3 2 2,0 3-1,-4 0-2,0 0-1,0 0 1,0 0-2,0 0 2,0 0-1,0 0-1,0 0 2,0 0 0,0 0 1,0 0 1,0 9-1,0 11 7,-3 5-2,-2 3-3,-2 8-1,3 2 0,0 1 1,0-1-1,1 1-2,1 0 5,2-11-5,-2-2-1,2-6 1,0-4-2,-2-6 1,2-1-1,-2-3-1,2 0-9,-2-5-24,2-1-36,0 0-65</inkml:trace>
          <inkml:trace contextRef="#ctx0" brushRef="#br0" timeOffset="17169.9491">12716-661 1008,'0'0'682,"0"0"-653,0 0 29,-24 95-28,11-68-24,-2 2-6,0 3-4,1-10-62,-1-9-396</inkml:trace>
          <inkml:trace contextRef="#ctx0" brushRef="#br0" timeOffset="90853.9179">10959-583 1751,'0'0'11,"0"0"36,0 0-11,0 0-15,0 0-8,0 0-4,11 6 11,-10 14 0,2 4-5,1 2 1,0 3-5,-3-3 3,2 6-7,-3-1 1,0 3-2,0 2 0,0 0-2,0-2 2,0-2-3,0-9 1,0-5-1,0-7-1,0-3 3,0-7-3,0 1 0,0-2 1,4 0-1,16 0-2,8-8 0,6-14 0,4-8 0,5-5 0,5-1-3,-6 1-20,-3 3-18,-16 9-42,-19 7-171</inkml:trace>
          <inkml:trace contextRef="#ctx0" brushRef="#br0" timeOffset="63137.454">10520-70 1775,'0'0'10,"0"0"24,0 0-2,0 0-12,0 0 5,0 0-6,0 0-4,-32 0-1,32 0 0,0 0-5,0 0-3,0 0 0,0 0-4,0 0 1,8 0 0,14 0-3,17 0 4,11 0-2,14 5-2,5-2 4,10 1-4,1-1 0,0 0 0,-4-3 0,-5 3 0,-6-2 0,-3 1 0,-5-2 0,-2 0 1,0 0-1,-3 0 0,-3 0 0,-10-2 1,-8-5-1,-2 0 0,-2 4 0,-5-4 0,1 1 0,-7 0 0,-4 2 0,-1-2 1,0 0-1,-3 3-16,-8-4-53,0 0-160</inkml:trace>
        </inkml:traceGroup>
        <inkml:traceGroup>
          <inkml:annotationXML>
            <emma:emma xmlns:emma="http://www.w3.org/2003/04/emma" version="1.0">
              <emma:interpretation id="{261CFC54-A786-4A8C-86D1-D8B19ADA42CE}" emma:medium="tactile" emma:mode="ink">
                <msink:context xmlns:msink="http://schemas.microsoft.com/ink/2010/main" type="inkWord" rotatedBoundingBox="27830,6691 31476,6560 31515,7658 27869,7788">
                  <msink:destinationLink direction="with" ref="{0280E6CD-FC3A-42CA-8692-DFC94B7E7FB1}"/>
                </msink:context>
              </emma:interpretation>
              <emma:one-of disjunction-type="recognition" id="oneOf10">
                <emma:interpretation id="interp50" emma:lang="en-US" emma:confidence="0">
                  <emma:literal>THOMO</emma:literal>
                </emma:interpretation>
                <emma:interpretation id="interp51" emma:lang="en-US" emma:confidence="0">
                  <emma:literal>NHOMO</emma:literal>
                </emma:interpretation>
                <emma:interpretation id="interp52" emma:lang="en-US" emma:confidence="0">
                  <emma:literal>DHOMO</emma:literal>
                </emma:interpretation>
                <emma:interpretation id="interp53" emma:lang="en-US" emma:confidence="0">
                  <emma:literal>PHOMO</emma:literal>
                </emma:interpretation>
                <emma:interpretation id="interp54" emma:lang="en-US" emma:confidence="0">
                  <emma:literal>MHOMO</emma:literal>
                </emma:interpretation>
              </emma:one-of>
            </emma:emma>
          </inkml:annotationXML>
          <inkml:trace contextRef="#ctx0" brushRef="#br0" timeOffset="126832.0374">13560-999 1690,'0'0'10,"0"0"12,0 0-5,0 0-3,0 0 16,0 0-4,122 6-8,-62-2 5,4 5-8,-3 6-7,3 8-2,-1 9-4,1 2 6,4 8-8,-1 2 1,0-5 3,-1 1-4,-7-10 0,-4-4 0,-11-12 1,-7-3 0,-6-2-1,-8-6-1,-8-1-1,-5-1-24,-7-1-47,-3 0-55</inkml:trace>
          <inkml:trace contextRef="#ctx0" brushRef="#br0" timeOffset="127132.4235">14499-872 1664,'0'0'10,"0"0"0,0 0 5,0 0 7,0 0 10,56 117-4,-17-91 2,-1 6-16,-4-3 1,-9 2-3,-12 2-6,-9-2 0,-4 0-2,-5-2 0,-19-6 3,-4-1-3,0-6 1,-3-4 0,-1-2-4,0-2 2,3 3-3,5 0 0,6 4-3,13 0-1,5 3-53,0-3-53</inkml:trace>
          <inkml:trace contextRef="#ctx0" brushRef="#br0" timeOffset="127887.005">15093-265 1697,'0'0'13,"0"0"7,0 0-13,0 0-7,108-13 0,-44 4 0,4-5-2,2-4-17,-2-5-35,2-4-77,0-2-314</inkml:trace>
          <inkml:trace contextRef="#ctx0" brushRef="#br0" timeOffset="127468.1218">15298-703 1508,'0'0'303,"0"0"-296,0 0 9,0 0-5,0 0-3,0 0 9,0 90 7,-2-37-9,-5 5 2,2 1-2,1 1 0,-3-8-6,3-8-5,-1-9-3,-2-10 4,3-6-5,1-6 0,3-9-2,0-1 2,0-3-19,7 0-31,13-20-20,3-11-71</inkml:trace>
          <inkml:trace contextRef="#ctx0" brushRef="#br0" timeOffset="127707.4805">15473-643 1763,'0'0'6,"0"0"25,0 0 12,-14 133-20,14-78-6,0 2 6,0 0-3,0-3 2,1-6-6,6-7-10,-1-5 1,-4-6-6,-2-1-1,0-10 0,0-3 0,0-7-1,0-5-30,-10-4-31,-11-3-62</inkml:trace>
          <inkml:trace contextRef="#ctx0" brushRef="#br0" timeOffset="128188.2013">15826-481 1421,'0'0'208,"0"0"-119,0 0-47,0 0-11,0 0-14,-106 76 4,85-44-2,4 6-5,2 3-2,8 0-3,7-1 1,0 0-4,4-7-3,15-6 2,6-6-5,2-13 1,8-8 0,10 0 0,2-16 1,1-18-2,-13-4 1,-17-7-1,-14-3 0,-4-6 1,-14 4 1,-21 7-2,-8 5 3,2 10-3,3 10 0,9 7 1,9 8-1,5 3-2,5 0-5,8 16-69,2 10-105</inkml:trace>
          <inkml:trace contextRef="#ctx0" brushRef="#br0" timeOffset="128757.9298">16198-122 1775,'0'0'16,"0"0"20,0 0-12,6-127-14,-4 76-2,0-12-1,-2-1-3,5 1-2,-1 14 3,1 20-1,0 11-1,0 15 4,-1 3-5,1 7-1,3 27-1,3 10 0,-1 12 5,0 1-2,1-1 1,2-8 1,-1-7-3,1-8 4,0-8-2,0-9-1,-3-4 3,-2-6-4,-6-6 0,3 0 1,3 0 0,0-18 3,7-11-5,1-9 0,2-14-1,5-8 0,0-3 0,-1 3 0,-1 14 0,-4 15 1,-9 16-1,-3 11 0,-2 4-2,1 9 2,0 24 0,0 11 0,0 7 1,0 3 4,0-4-2,0-2 1,0-6 3,1-2-5,-3-7-1,0-3 1,0-4-1,-2-8-2,0-4 0,0-8-33,2-6-32,9 0-65</inkml:trace>
          <inkml:trace contextRef="#ctx0" brushRef="#br0" timeOffset="129098.3243">16929-492 1682,'0'0'4,"0"0"41,-43 107 5,27-48-28,5 2 5,9-4 2,2-5-9,0-9-5,18-11-5,13-6 4,6-10-1,9-7-3,6-5 3,-3-4-5,-3-10-5,-10-16 2,-9-12-5,-6-6 0,-12-11 4,-6-8-2,-3-8-1,0-1-1,-4 7 1,-15 13-1,-5 17 0,-13 15-2,-21 15-2,-19 5-43,-13 28-43,-5 13-155</inkml:trace>
        </inkml:traceGroup>
      </inkml:traceGroup>
      <inkml:traceGroup>
        <inkml:annotationXML>
          <emma:emma xmlns:emma="http://www.w3.org/2003/04/emma" version="1.0">
            <emma:interpretation id="{E38D2F18-1C9B-40AC-BF92-452A837CC948}" emma:medium="tactile" emma:mode="ink">
              <msink:context xmlns:msink="http://schemas.microsoft.com/ink/2010/main" type="line" rotatedBoundingBox="17862,8395 21172,8361 21182,9271 17871,9305"/>
            </emma:interpretation>
          </emma:emma>
        </inkml:annotationXML>
        <inkml:traceGroup>
          <inkml:annotationXML>
            <emma:emma xmlns:emma="http://www.w3.org/2003/04/emma" version="1.0">
              <emma:interpretation id="{45E6E948-AFCC-4EFA-84F1-71A3F0679229}" emma:medium="tactile" emma:mode="ink">
                <msink:context xmlns:msink="http://schemas.microsoft.com/ink/2010/main" type="inkWord" rotatedBoundingBox="17862,8395 19526,8378 19534,9174 17870,9192"/>
              </emma:interpretation>
              <emma:one-of disjunction-type="recognition" id="oneOf11">
                <emma:interpretation id="interp55" emma:lang="en-US" emma:confidence="1">
                  <emma:literal>Mo's</emma:literal>
                </emma:interpretation>
                <emma:interpretation id="interp56" emma:lang="en-US" emma:confidence="0">
                  <emma:literal>MO's</emma:literal>
                </emma:interpretation>
                <emma:interpretation id="interp57" emma:lang="en-US" emma:confidence="0">
                  <emma:literal>Mon's</emma:literal>
                </emma:interpretation>
                <emma:interpretation id="interp58" emma:lang="en-US" emma:confidence="0">
                  <emma:literal>Moo's</emma:literal>
                </emma:interpretation>
                <emma:interpretation id="interp59" emma:lang="en-US" emma:confidence="0">
                  <emma:literal>Mom's</emma:literal>
                </emma:interpretation>
              </emma:one-of>
            </emma:emma>
          </inkml:annotationXML>
          <inkml:trace contextRef="#ctx0" brushRef="#br0" timeOffset="213871.5974">3613 1049 1531,'0'0'54,"0"0"60,0 0-51,0 0-24,-7-107-6,3 97-9,0 5-2,4 5-1,0 7-13,0 34-3,0 21 8,0 16 9,0 0-9,0-7-6,7-12-3,1-12-2,0-12-1,-4-9 0,0-12-1,1-6 0,-3-6 1,-2-2 0,0-4-1,0-24 0,0-13 1,0-10-2,0-10 1,-2-7 0,-8 1 0,1 2-4,4 10-2,5 16 4,0 16 2,0 13-1,0 10 1,7 0-2,5 21 2,5 16-1,3 12 1,3 3 0,4 3 1,1-6 2,0-5-3,1-6 0,-2-9 4,-6-8-3,-2-6 0,-4-8 0,-2-7 0,-4 0 1,2 0-2,0-24 0,-2-8 2,-1-15-2,-3-11 0,-5-8 0,0-1 1,0 6-2,0 10 1,2 17 0,0 12-1,0 12 2,0 6-2,0 4 1,2 0 0,1 17-2,0 9 2,3 4 0,2 9 1,-1 2-1,2 11 1,1 4 0,-2 1 0,-4 1 6,-1-4-4,-3-10-1,-2-5 1,0-9-3,0-8 0,4-8 0,-2-4-1,2-8 1,3-2-22,1 0-29,1-15-23,-1-14-90</inkml:trace>
          <inkml:trace contextRef="#ctx0" brushRef="#br0" timeOffset="214375.2428">4334 939 1614,'0'0'85,"0"0"-13,0 0-48,0 0-17,0 0 7,0 0 0,-76 134 0,69-78-4,7 1-2,0-5 3,0-4-8,19-8 1,2-9 1,2-6-4,1-6 0,5-11-1,3-8 0,6 0 3,3-22-3,2-10 0,-6-9 0,-8-9 0,-15-5 1,-14-7-1,0 3 0,-12 2 4,-15 15-3,-3 14 6,-1 10 10,3 11-10,-4 7-3,1 0-4,3 3 1,3 19-3,2 6 2,8 4-29,3-3-60,6-3-490</inkml:trace>
          <inkml:trace contextRef="#ctx0" brushRef="#br0" timeOffset="214562.3293">4825 693 1846,'0'0'5,"0"0"1,0 0 18,10 103-20,-9-55-4,3 6 0,-1 2-15,-2 5-100</inkml:trace>
          <inkml:trace contextRef="#ctx0" brushRef="#br0" timeOffset="214967.8704">4868 1489 1708,'0'0'43,"0"0"20,0 0-23,17-129-22,13 75 2,7-5-2,3 1-13,4 5 8,2 6-4,-8 17-2,-4 5-4,-10 10-2,-14 8 1,-3 3-1,-7 4-1,0 0 0,0 0-1,-19 17-2,-2 8 2,4 7-10,3 5 4,10-1-4,4-5 5,3-3 6,21-6-1,5-4 1,1-2 1,-5 0-1,-6-3 3,-8 2-2,-9 2-1,-2-2 4,-2 0-1,-24 4-1,-3-2-1,-7-2 0,4-4-2,-4-3 0,2-5-49,-2-3-85</inkml:trace>
        </inkml:traceGroup>
        <inkml:traceGroup>
          <inkml:annotationXML>
            <emma:emma xmlns:emma="http://www.w3.org/2003/04/emma" version="1.0">
              <emma:interpretation id="{D953F298-037D-4533-874D-27328F5B79DC}" emma:medium="tactile" emma:mode="ink">
                <msink:context xmlns:msink="http://schemas.microsoft.com/ink/2010/main" type="inkWord" rotatedBoundingBox="20031,8411 21173,8400 21182,9271 20040,9283"/>
              </emma:interpretation>
              <emma:one-of disjunction-type="recognition" id="oneOf12">
                <emma:interpretation id="interp60" emma:lang="en-US" emma:confidence="0">
                  <emma:literal>X.</emma:literal>
                </emma:interpretation>
                <emma:interpretation id="interp61" emma:lang="en-US" emma:confidence="0">
                  <emma:literal>X</emma:literal>
                </emma:interpretation>
                <emma:interpretation id="interp62" emma:lang="en-US" emma:confidence="0">
                  <emma:literal>XA</emma:literal>
                </emma:interpretation>
                <emma:interpretation id="interp63" emma:lang="en-US" emma:confidence="0">
                  <emma:literal>is..</emma:literal>
                </emma:interpretation>
                <emma:interpretation id="interp64" emma:lang="en-US" emma:confidence="0">
                  <emma:literal>It..</emma:literal>
                </emma:interpretation>
              </emma:one-of>
            </emma:emma>
          </inkml:annotationXML>
          <inkml:trace contextRef="#ctx0" brushRef="#br0" timeOffset="215831.6001">6729 812 1250,'0'0'206,"0"0"-102,107-66-43,-78 52-20,-10 2 3,-7 6-4,-5 2-25,-7 4 24,0 0-25,-14 9-11,-20 20 5,-20 11 7,-14 8-2,-16 7-1,-17 12-7,-9 16 3,-5 2-8,2 1 0,6-8 1,12-16-1,15-15 0,16-12 0,19-12-3,14-7-20,15-8-19,13-8-43,3 0-211</inkml:trace>
          <inkml:trace contextRef="#ctx0" brushRef="#br0" timeOffset="216078.2397">6797 910 1664,'0'0'30,"0"0"7,0 0-5,0 0-1,0 0-2,-144 134-12,60-64 3,-16 5-8,-8 6-8,-8-3-4,9-8 1,12-9 0,21-11-1,25-17 0,20-11-28,17-14-27,12-8-113</inkml:trace>
          <inkml:trace contextRef="#ctx0" brushRef="#br0" timeOffset="216266.1919">6472 1473 1734,'0'0'19,"0"0"6,0 0-1,0 0-23,0 0-1,0 0-99</inkml:trace>
          <inkml:trace contextRef="#ctx0" brushRef="#br0" timeOffset="216429.3275">6642 1492 1671,'0'0'77,"0"0"-49,0 0 24,0 0-33,0 0-15,0 0-4,18 5-2,-18 1-53,0 2-622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30.4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E0A009C-7CCD-4A41-AB0D-BBE6A5FB76E3}" emma:medium="tactile" emma:mode="ink">
          <msink:context xmlns:msink="http://schemas.microsoft.com/ink/2010/main" type="writingRegion" rotatedBoundingBox="6770,7136 7273,7136 7273,7887 6770,7887"/>
        </emma:interpretation>
      </emma:emma>
    </inkml:annotationXML>
    <inkml:traceGroup>
      <inkml:annotationXML>
        <emma:emma xmlns:emma="http://www.w3.org/2003/04/emma" version="1.0">
          <emma:interpretation id="{97E31B79-68D9-4887-BBD1-5272AF804683}" emma:medium="tactile" emma:mode="ink">
            <msink:context xmlns:msink="http://schemas.microsoft.com/ink/2010/main" type="paragraph" rotatedBoundingBox="6770,7136 7273,7136 7273,7887 6770,78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153BA0-203F-4D14-A354-CFF44DF70046}" emma:medium="tactile" emma:mode="ink">
              <msink:context xmlns:msink="http://schemas.microsoft.com/ink/2010/main" type="line" rotatedBoundingBox="6770,7136 7273,7136 7273,7887 6770,7887"/>
            </emma:interpretation>
          </emma:emma>
        </inkml:annotationXML>
        <inkml:traceGroup>
          <inkml:annotationXML>
            <emma:emma xmlns:emma="http://www.w3.org/2003/04/emma" version="1.0">
              <emma:interpretation id="{E0087336-FC1C-45F9-9FE4-F8B46F2604CB}" emma:medium="tactile" emma:mode="ink">
                <msink:context xmlns:msink="http://schemas.microsoft.com/ink/2010/main" type="inkWord" rotatedBoundingBox="6770,7136 7273,7136 7273,7887 6770,7887">
                  <msink:destinationLink direction="with" ref="{32358F62-7C84-4DF3-817F-60290F2F9796}"/>
                  <msink:destinationLink direction="with" ref="{857DC5BA-E75B-4F0C-A742-4507069228C2}"/>
                </msink:context>
              </emma:interpretation>
              <emma:one-of disjunction-type="recognition" id="oneOf0">
                <emma:interpretation id="interp0" emma:lang="en-US" emma:confidence="0">
                  <emma:literal>X.</emma:literal>
                </emma:interpretation>
                <emma:interpretation id="interp1" emma:lang="en-US" emma:confidence="0">
                  <emma:literal>ix</emma:literal>
                </emma:interpretation>
                <emma:interpretation id="interp2" emma:lang="en-US" emma:confidence="0">
                  <emma:literal>x.</emma:literal>
                </emma:interpretation>
                <emma:interpretation id="interp3" emma:lang="en-US" emma:confidence="0">
                  <emma:literal>Y,</emma:literal>
                </emma:interpretation>
                <emma:interpretation id="interp4" emma:lang="en-US" emma:confidence="0">
                  <emma:literal>Y.</emma:literal>
                </emma:interpretation>
              </emma:one-of>
            </emma:emma>
          </inkml:annotationXML>
          <inkml:trace contextRef="#ctx0" brushRef="#br0">1258-1614 1357,'0'0'16,"0"0"-8,0 0 58,0 0 27,0 0-10,0 0-36,-12 24-24,12-24 3,0 0-3,0 0-4,0 0-7,0 0-1,0 0 3,0 0-7,0 0-3,0 0 6,0 0-4,0 0 3,0 0 2,0 0-3,0 0 0,0 0-3,0 0-5,0 0 1,0-6-1,0-2-7,0-2-38,0-2-82</inkml:trace>
          <inkml:trace contextRef="#ctx0" brushRef="#br0" timeOffset="39419.742">1349-2341 1713,'0'0'43,"0"0"-6,0 0-11,0 0-12,-58 136-7,29-73-1,-2 13-6,-3 9-1,-5 3-26,-9 0-150</inkml:trace>
          <inkml:trace contextRef="#ctx0" brushRef="#br0" timeOffset="38969.3615">856-2303 1808,'0'0'20,"0"0"-16,0 0 23,0 0-12,116 40-10,-69-12 6,5 6-5,-1 1-3,-3-1-3,-1 2 0,-6-2-7,-1-2-21,-5-6-34,-9-7-127</inkml:trace>
          <inkml:trace contextRef="#ctx0" brushRef="#br0" timeOffset="38708.5502">1174-2135 1491,'0'0'0,"0"0"-17,0 0 4,-96 115-252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32.86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15BA11E-A490-42F2-AE97-0B5733FC41B2}" emma:medium="tactile" emma:mode="ink">
          <msink:context xmlns:msink="http://schemas.microsoft.com/ink/2010/main" type="inkDrawing" rotatedBoundingBox="9039,7571 9068,7748 9028,7754 8998,7577" shapeName="Other"/>
        </emma:interpretation>
      </emma:emma>
    </inkml:annotationXML>
    <inkml:trace contextRef="#ctx0" brushRef="#br0">289-5691 1560,'0'0'2,"0"0"0,0 0 40,0 0-3,0 0-17,0 0 6,8 69-6,1-68 8,2-1-11,-3 0-6,-1 0 7,-3 0-11,-3 0 1,-1 0-2,0 0-2,0 0 1,0 0-4,0 3 0,0-2 6,0-1-7,0 0 3,0 0 2,0 0-2,0 0 1,0 3-1,0-3 1,0 0 1,0 0-6,0 0 1,0 0-2,0 3 1,0-3-2,0 0 1,0 0 0,0 0 2,0 3-2,0-3 0,0 0 1,0 0 0,0 0 2,0 0 1,0 0 0,0 0 4,0 0-6,0 0 2,0 0-2,0 0 0,0 0-2,0 0 1,0 0 0,0 0 3,0 0-3,0 0 1,0 0 2,0 0 1,0 0-1,0 0 1,0 0-4,0 0 4,0 0-4,0 0-1,0 0 1,0 0-1,0 0 1,0 0-2,0 0 2,0 0-1,0 0 0,0 0-1,0 0-3,0 8-24,0 13-26,0 10-28,-24 4-290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36.3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9B3EE20-FF81-4832-97D0-70AF7FB5D52B}" emma:medium="tactile" emma:mode="ink">
          <msink:context xmlns:msink="http://schemas.microsoft.com/ink/2010/main" type="inkDrawing" rotatedBoundingBox="10114,7113 12528,6970 12629,8689 10215,8831" hotPoints="12437,8103 11196,8836 10096,7905 11337,7172" semanticType="enclosure" shapeName="Ellipse"/>
        </emma:interpretation>
      </emma:emma>
    </inkml:annotationXML>
    <inkml:trace contextRef="#ctx0" brushRef="#br0">3138-6231 1553,'0'0'24,"0"0"48,0 0-3,0 0-29,0 0-21,0 0-5,-76-4 1,56 2-9,-5 2-1,-6 0-5,-6 0 1,-6 0 2,-9 0-3,-7 0 0,-9 10 0,-7 4 0,-2 5 0,2-1 0,4 0 0,12 1 4,6-2-4,1-1 2,5 2 0,-1 2-1,1 4 0,2 2 0,0 6-1,2 2 1,0 5-1,3 2 0,0 1 0,0 1 1,0 0-1,0 1 0,-3 3 1,3 2-1,-4 7 0,4-1 0,-4 1 0,12 0 0,4-4 0,16-3 0,8 1 1,4-2-1,0 3 0,23 3 0,11-1 3,8 2 0,3 2-1,2-5-2,1-3 1,-5-1 1,1-6-2,-3-5 4,3-8 1,8-7-5,6-3 3,8-3-1,5 0-2,10-3 4,4-1-4,3 1 0,5-3 2,-1-4-2,-1 1 1,-3-5-1,-2-2 1,-9 0 4,-1-9 0,-1-10-2,-3-3 2,2-1 1,-6-6 0,-3-3-1,-1-4 1,-1 0 0,-4-3-1,1-5 0,0 0-1,-3-3 0,-6-7-2,-7-2 1,-13-6-1,-9-4 3,-7-8-3,-8-9 0,-7-4 4,0-3-6,-22 4 1,-11 0 0,-14 3 0,-13 5 1,-17 11-2,-25 12 0,-26 17-2,-20 12-6,-20 14-21,-19 12-13,-27 13-48,-29 31-491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28.25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484A63E-2D82-4AFB-AEA9-C1952795F915}" emma:medium="tactile" emma:mode="ink">
          <msink:context xmlns:msink="http://schemas.microsoft.com/ink/2010/main" type="inkDrawing" rotatedBoundingBox="5909,9583 5916,9475 5936,9477 5929,9585" shapeName="Other"/>
        </emma:interpretation>
      </emma:emma>
    </inkml:annotationXML>
    <inkml:trace contextRef="#ctx0" brushRef="#br0">-2790-3683 239,'0'0'225,"0"0"146,0 0-124,0 0-153,0 0-35,0 0-21,0 0-7,4-18-14,-4 18-15,0 0 3,0 0 15,0 0 15,0 0 28,0 0-2,0 0-10,0 0-14,0 0-18,0 0-9,0 0 3,0 0-11,0 0 1,0-4 4,0 0-2,1-2 10,-1-4-4,3 2 0,-3 1 3,0-1-8,0 5 0,0 0 2,0-2 1,0 4 0,0-4-1,0 4-2,0 0 6,0-3-5,0-2 0,0 2 1,0-2-2,0 5 1,0-2-6,0 3 0,-3 0 1,-1 0-2,0 0-1,0 16 0,0 5-3,4-4-14,0-3-15,0-10-32,2-4-88,11-4-846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29.6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52EA452-E1EA-4725-80AD-733BE493DFFD}" emma:medium="tactile" emma:mode="ink">
          <msink:context xmlns:msink="http://schemas.microsoft.com/ink/2010/main" type="inkDrawing" rotatedBoundingBox="6427,10918 7207,10458 7549,11039 6769,11498" hotPoints="7351,11009 6970,11390 6589,11009 6970,10628" semanticType="enclosure" shapeName="Circle"/>
        </emma:interpretation>
      </emma:emma>
    </inkml:annotationXML>
    <inkml:trace contextRef="#ctx0" brushRef="#br0">-1953-2291 1328,'0'0'86,"0"0"-60,0 0 73,0 0-17,0 0-37,0 0-7,0 0-8,21 34-3,-17-31-8,-2 0 1,-2 0-9,0-2 6,2-1-8,-2 0 4,2 0-2,-2 0-6,0 0-1,0 0-2,0 0-1,0 0-2,5-1 1,-1-30-20,0-17-12,-4-16-42,0-10-159</inkml:trace>
    <inkml:trace contextRef="#ctx0" brushRef="#br0" timeOffset="38368.1418">-1598-2574 1086,'0'0'335,"0"0"-305,0 0 23,0 0 18,0 0-42,0 0-4,0 0 20,2-7-10,-2 1-3,0 0-22,0-1-3,0-1 7,0 3-5,0-1 0,0 3 1,-4 0-7,-11 3-1,-1 0-2,-4-1 1,-3-2 0,-2 3-1,-3 0 0,-4 0 2,-3 0 0,-6 17-2,-1 5 0,2 0 1,3 4-1,6 3-1,3-2 1,8 1 0,1 2 0,6 1-1,-2 5 1,2 4 0,1 3 1,5 1-2,3 3 2,4-5-2,0-3 1,0-9 0,3-8-1,13-4 0,7-4 1,2-2-1,7-2 1,4-1-3,7-1 3,2 4 0,5-8 0,2 0 0,-3-4-2,2 0 0,-2-4 1,-1-12-1,-9-4 2,4-2 0,-6-1-2,0-1 2,-2-2 0,-4-2 0,0-2 0,-6 0-1,-6-3-1,-7 0 2,-6-4 1,-6-7 3,0-4 0,-5 1 1,-19 5-2,-11 4 6,-5 11 5,-6 10 2,-9 13-5,-4 4-8,-2 1-3,1 22-4,1 5-34,-5 0-36,0-3-456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42.6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2358F62-7C84-4DF3-817F-60290F2F9796}" emma:medium="tactile" emma:mode="ink">
          <msink:context xmlns:msink="http://schemas.microsoft.com/ink/2010/main" type="inkDrawing" rotatedBoundingBox="14853,11603 15470,11821 15434,11924 14817,11706" semanticType="callout" shapeName="Other">
            <msink:sourceLink direction="with" ref="{E0087336-FC1C-45F9-9FE4-F8B46F2604CB}"/>
          </msink:context>
        </emma:interpretation>
      </emma:emma>
    </inkml:annotationXML>
    <inkml:trace contextRef="#ctx0" brushRef="#br0">6138-1549 1706,'0'0'46,"0"0"-3,0 0-1,0 0-12,0 0-11,0 0-1,0 0-2,0 0-3,-20-57-7,44 57-4,16 0 5,11 18 0,13 12-1,7 5-4,1-1-1,-2 2 1,-11-8-2,-9-5-3,-11-8-7,-9-9-12,-7-6-7,-3-6-13,-7-20-41,-9-10-95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42.7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57DC5BA-E75B-4F0C-A742-4507069228C2}" emma:medium="tactile" emma:mode="ink">
          <msink:context xmlns:msink="http://schemas.microsoft.com/ink/2010/main" type="inkDrawing" rotatedBoundingBox="14840,12806 15325,11459 15354,11469 14868,12816" semanticType="callout" shapeName="Other">
            <msink:sourceLink direction="with" ref="{E0087336-FC1C-45F9-9FE4-F8B46F2604CB}"/>
          </msink:context>
        </emma:interpretation>
      </emma:emma>
    </inkml:annotationXML>
    <inkml:trace contextRef="#ctx0" brushRef="#br0">6612-1808 1598,'0'0'25,"0"0"16,-41 137 28,13-28-53,-18 38-12,-18 42-4,-20 42-38,-21 27-81,-14 17-1120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31.82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6893EE8-65C5-4F55-A242-4708C9A66A56}" emma:medium="tactile" emma:mode="ink">
          <msink:context xmlns:msink="http://schemas.microsoft.com/ink/2010/main" type="inkDrawing" rotatedBoundingBox="8712,13311 8718,13267 8722,13268 8715,13312" shapeName="Other"/>
        </emma:interpretation>
      </emma:emma>
    </inkml:annotationXML>
    <inkml:trace contextRef="#ctx0" brushRef="#br0">-1 44 985,'0'0'116,"0"0"-58,0 0 12,0 0-44,0 0 17,0 0 7,0 0-10,3-29 16,-3 26-17,0 3 27,0 0-18,1 0-3,-1 0-10,0 0-15,0 0-2,0 0-12,0 0-3,0 0 3,3 0-3,-3 0 4,0 0 8,0 0-9,0 0 0,0 0-4,0 0 0,0 0 3,0 0-5,0 0-19,0 0-45,0-12-267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33.8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3F21DFF-4191-49E4-97B7-6E1E4AB3B0EB}" emma:medium="tactile" emma:mode="ink">
          <msink:context xmlns:msink="http://schemas.microsoft.com/ink/2010/main" type="inkDrawing" rotatedBoundingBox="9420,13320 9444,13276 9472,13292 9448,13335" shapeName="Other">
            <msink:destinationLink direction="with" ref="{B9957721-FB88-43C1-8CDA-E5615911656C}"/>
          </msink:context>
        </emma:interpretation>
      </emma:emma>
    </inkml:annotationXML>
    <inkml:trace contextRef="#ctx0" brushRef="#br0">723 62 846,'0'0'0,"0"0"-45,0 0-250,0 0 295,0 0 217,0 0 130,0-41-191,1 38 45,-1 3-121,0 0-22,0 0-21,0 0-10,0 0-18,0 0 2,0 0-5,0 0 10,0 0 0,0 0 0,0 0 6,0 0-8,0 0-6,0 0 8,0 0-9,0 0-4,0 0 2,0 0-2,0 0-2,0 0 2,0 0 1,0 0 8,0 0-6,0 0-2,0 0-4,0 0 0,0 0-3,8 0-17,5 6-40,0-6-219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07T03:38:09.734"/>
    </inkml:context>
    <inkml:brush xml:id="br0">
      <inkml:brushProperty name="width" value="0.04667" units="cm"/>
      <inkml:brushProperty name="height" value="0.04667" units="cm"/>
    </inkml:brush>
  </inkml:definitions>
  <inkml:trace contextRef="#ctx0" brushRef="#br0">13089 4499 1881,'18'20'0,"-9"9"0,-9 3 1,0 0-1,-15-14 0</inkml:trace>
  <inkml:trace contextRef="#ctx0" brushRef="#br0" timeOffset="-27.2838">12902 4499 1842,'-17'29'25,"-4"23"2,5-2-4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35.1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239DC89-B723-4A38-9C5C-67FFC988F542}" emma:medium="tactile" emma:mode="ink">
          <msink:context xmlns:msink="http://schemas.microsoft.com/ink/2010/main" type="inkDrawing" rotatedBoundingBox="9746,12748 11704,11622 12588,13158 10630,14284" hotPoints="11850,13072 10914,14008 9979,13072 10914,12136" semanticType="enclosure" shapeName="Circle">
            <msink:destinationLink direction="with" ref="{B9957721-FB88-43C1-8CDA-E5615911656C}"/>
          </msink:context>
        </emma:interpretation>
      </emma:emma>
    </inkml:annotationXML>
    <inkml:trace contextRef="#ctx0" brushRef="#br0">3380-967 1527,'0'0'37,"0"0"20,0 0 2,0 0-34,-114 0-1,93-5-1,1-9 2,1 2-6,-1-3-7,1 1 2,-2 2-11,1 2-2,-3 2 0,-3 4-1,-1-2 2,-2 4-2,-2-7-1,0 0 0,0-2 0,-2-2-2,2-1-2,-2 2-4,-3 3 0,-4 0-3,-3 8 2,-6 1 5,-5 0 3,-3 0 1,-6 4 0,-2 7 1,-6 4 1,-2-2-1,-4 2 0,-1 0 3,-2 3-2,6 4-1,8 4 3,4 5-2,6 1 1,9 4-2,3 4 0,8-2 4,4 6-2,0 4-1,5 0-2,1 6 3,0 1-2,2 2 0,-1 7 0,1 2 1,5 1-1,0-1 0,5 0 1,-1-5-1,7-7 7,7-8-1,1-4-1,0 0 2,12 2-4,12 0-1,9 4 5,4 3-1,9-3 3,5 0-2,2-8-3,3-2 4,2-9 0,2-5 1,5-6-3,7-1-1,11-8 0,4-2-4,5-4 0,5-3 1,4 0-2,-3 0-3,1-7-2,0-12-1,-6 0 4,-2-7 0,-3-5-1,-4-9 3,2-15 0,-6-11 3,-8-15 5,-9-10 5,-11-6-5,-15-1-3,-10-1 8,-14 5-4,-10 5-9,-3-3-1,-8-3-1,-23-7-12,-14-9-1,-15-11-16,-8-15-35,-10-4-97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3:58.52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9957721-FB88-43C1-8CDA-E5615911656C}" emma:medium="tactile" emma:mode="ink">
          <msink:context xmlns:msink="http://schemas.microsoft.com/ink/2010/main" type="inkDrawing" rotatedBoundingBox="9358,14634 10654,13651 10748,13775 9452,14758" semanticType="callout" shapeName="Other">
            <msink:sourceLink direction="with" ref="{F3F21DFF-4191-49E4-97B7-6E1E4AB3B0EB}"/>
            <msink:sourceLink direction="with" ref="{5239DC89-B723-4A38-9C5C-67FFC988F542}"/>
          </msink:context>
        </emma:interpretation>
      </emma:emma>
    </inkml:annotationXML>
    <inkml:trace contextRef="#ctx0" brushRef="#br0">681 1416 634,'0'0'1132,"0"0"-1108,0 0 4,0 0 4,0 0-13,0 0-9,0 0-2,0 0 1,-10-70-1,10 70-1,0 0-1,2 0-3,2 0 3,3 0-3,3 6 1,4 6 8,2 2-6,1-2-1,0-2 0,-3-3-3,1-4 5,-3-1-2,3-2-2,3 0 3,10-15-2,14-18 1,14-19 1,13-20-6,21-13 5,16-14-5,20-5 0,8-4 2,-6 7-2,-16 11 0,-23 16 1,-21 18-1,-21 15 9,-18 15-3,-14 10-2,-9 12 7,-6 4-1,2 0-10,-2 0 0,0 0 0,0 0 0,0 0 0,0 0 0,0 0 0,0 0-28,0 17-11,-2 9-31,-17 1-86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7:06.0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C45B7E6-F927-4BE8-A753-A79A58472B48}" emma:medium="tactile" emma:mode="ink">
          <msink:context xmlns:msink="http://schemas.microsoft.com/ink/2010/main" type="inkDrawing" rotatedBoundingBox="18544,11713 19959,11279 20033,11522 18618,11955" semanticType="callout" shapeName="Other">
            <msink:sourceLink direction="with" ref="{AAFD22DE-926D-49AC-9079-232F9FC7F267}"/>
          </msink:context>
        </emma:interpretation>
      </emma:emma>
    </inkml:annotationXML>
    <inkml:trace contextRef="#ctx0" brushRef="#br0">0 244 1723,'0'0'10,"0"0"-7,61 106 27,-33-69 14,-1-11-12,0-11-12,1-9-4,8-6 2,4 0 4,16-22-9,13-11-6,18-9 1,20-6-2,16-4-4,6 3-2,5 2 0,-6 3-1,-13 4 1,-15 11-6,-21 8-8,-23 13-13,-24 8-22,-21 0-83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7:08.07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AFD22DE-926D-49AC-9079-232F9FC7F267}" emma:medium="tactile" emma:mode="ink">
          <msink:context xmlns:msink="http://schemas.microsoft.com/ink/2010/main" type="inkDrawing" rotatedBoundingBox="19894,13576 21703,13007 21824,13391 20014,13960" shapeName="Other">
            <msink:destinationLink direction="with" ref="{1C45B7E6-F927-4BE8-A753-A79A58472B48}"/>
          </msink:context>
        </emma:interpretation>
      </emma:emma>
    </inkml:annotationXML>
    <inkml:trace contextRef="#ctx0" brushRef="#br0">0 421 1550,'0'0'17,"0"0"13,0 0 36,0 0-1,0 0-38,0 0-10,37-43 2,-14 43-2,4 20 7,2 7-11,-1 12-6,-1 9 1,-4 3-3,-5-6 2,-3-5 0,1-11-5,3-10 5,7-12-2,17-7 0,16-14 10,13-27-8,16-18-2,12-10-5,19-7 1,12 1-2,16-5-11,16 7-11,9 4 5,-1 8-10,-11 13-60,-17 10-117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8:09.16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6EA82BD-13BC-45F4-8538-ADD4C7D3BC1C}" emma:medium="tactile" emma:mode="ink">
          <msink:context xmlns:msink="http://schemas.microsoft.com/ink/2010/main" type="inkDrawing" rotatedBoundingBox="13982,4322 15198,3743 15322,4004 14106,4583" semanticType="callout" shapeName="Other">
            <msink:sourceLink direction="with" ref="{F20CD3A1-4C3D-4466-BEDC-FC009638ACDC}"/>
            <msink:sourceLink direction="with" ref="{008DA8C6-C37A-46EE-B9B6-16A2F0CD98BC}"/>
          </msink:context>
        </emma:interpretation>
      </emma:emma>
    </inkml:annotationXML>
    <inkml:trace contextRef="#ctx0" brushRef="#br0">0 460 1144,'0'0'172,"0"0"-49,0 0-39,0 0 7,0 0-70,0 0 13,0 0-17,0 0 7,4-50-7,-4 50-11,0 0 4,0 0-5,0 0 8,0 0-6,0 0-3,0 0 5,0 0-4,0 0-1,0 0 5,0 0-2,0 0 0,0 0 1,0 0-1,0 0-1,0 0-2,0 0-2,0 0 3,0 0-2,0 3-2,9 16 3,1 3 0,5 7 5,1 1-2,0 0-3,3-2 4,2-7-5,-4-1 3,2-7-2,-4-7-2,-3-2 6,1-4-8,2 0 2,9-10 3,15-24-2,18-17 1,22-12-1,13-13-2,16 1 2,4 6-3,2 5 0,-5 8 1,-10 8-1,-19 10 1,-16 10-1,-21 12-1,-14 6 0,-14 7 0,-10 3-5,-5 0-9,0 0-16,0 0-6,0 0-36,-17 13-137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8:19.78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20CD3A1-4C3D-4466-BEDC-FC009638ACDC}" emma:medium="tactile" emma:mode="ink">
          <msink:context xmlns:msink="http://schemas.microsoft.com/ink/2010/main" type="inkDrawing" rotatedBoundingBox="10390,5061 11471,4802 11493,4893 10412,5152" shapeName="Other">
            <msink:destinationLink direction="with" ref="{46EA82BD-13BC-45F4-8538-ADD4C7D3BC1C}"/>
          </msink:context>
        </emma:interpretation>
      </emma:emma>
    </inkml:annotationXML>
    <inkml:trace contextRef="#ctx0" brushRef="#br0">0 267 1623,'0'0'5,"0"0"42,0 0 4,0 0-17,0 0-3,0 0-13,0 0-7,-13-26-1,26 13-4,15-2 0,11-4-4,8-3-2,15 0 3,12-4-3,14-2 0,12-2-1,7 5 0,0 5 1,-2 6-11,-9 7-21,-9 7-16,-11 0-21,-20 0-93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28:20.0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08DA8C6-C37A-46EE-B9B6-16A2F0CD98BC}" emma:medium="tactile" emma:mode="ink">
          <msink:context xmlns:msink="http://schemas.microsoft.com/ink/2010/main" type="inkDrawing" rotatedBoundingBox="10621,5217 11529,5013 11531,5019 10623,5223" shapeName="Other">
            <msink:destinationLink direction="with" ref="{46EA82BD-13BC-45F4-8538-ADD4C7D3BC1C}"/>
          </msink:context>
        </emma:interpretation>
      </emma:emma>
    </inkml:annotationXML>
    <inkml:trace contextRef="#ctx0" brushRef="#br0">0 203 1681,'0'0'3,"0"0"-3,0 0 1,0 0 2,0 0 0,182-34 10,-72 7-6,16-3-6,1 4-2,0-3-4,-4 1-65,-10-1-141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07T03:39:14.719"/>
    </inkml:context>
    <inkml:brush xml:id="br0">
      <inkml:brushProperty name="width" value="0.04667" units="cm"/>
      <inkml:brushProperty name="height" value="0.04667" units="cm"/>
    </inkml:brush>
  </inkml:definitions>
  <inkml:trace contextRef="#ctx0" brushRef="#br0">814 55 1852,'27'0'5,"81"-3"-1,-76 0 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39:41.6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B84DAEA-954F-4842-B6DB-2749885CF6B6}" emma:medium="tactile" emma:mode="ink">
          <msink:context xmlns:msink="http://schemas.microsoft.com/ink/2010/main" type="writingRegion" rotatedBoundingBox="20009,11597 25718,11460 25864,17534 20155,17671"/>
        </emma:interpretation>
      </emma:emma>
    </inkml:annotationXML>
    <inkml:traceGroup>
      <inkml:annotationXML>
        <emma:emma xmlns:emma="http://www.w3.org/2003/04/emma" version="1.0">
          <emma:interpretation id="{40414432-336B-461F-AEE4-A7BE93A1F67C}" emma:medium="tactile" emma:mode="ink">
            <msink:context xmlns:msink="http://schemas.microsoft.com/ink/2010/main" type="paragraph" rotatedBoundingBox="20607,11282 25843,11921 25679,13267 20443,126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4DA844-0729-4175-9144-D7DF4C4A2A7C}" emma:medium="tactile" emma:mode="ink">
              <msink:context xmlns:msink="http://schemas.microsoft.com/ink/2010/main" type="line" rotatedBoundingBox="20607,11282 25843,11921 25679,13267 20443,12629"/>
            </emma:interpretation>
          </emma:emma>
        </inkml:annotationXML>
        <inkml:traceGroup>
          <inkml:annotationXML>
            <emma:emma xmlns:emma="http://www.w3.org/2003/04/emma" version="1.0">
              <emma:interpretation id="{927EBD63-15F0-4026-B136-EDB6A17630A3}" emma:medium="tactile" emma:mode="ink">
                <msink:context xmlns:msink="http://schemas.microsoft.com/ink/2010/main" type="inkWord" rotatedBoundingBox="20574,11559 22154,11752 22036,12726 20455,12533"/>
              </emma:interpretation>
              <emma:one-of disjunction-type="recognition" id="oneOf0">
                <emma:interpretation id="interp0" emma:lang="en-US" emma:confidence="0">
                  <emma:literal>€5</emma:literal>
                </emma:interpretation>
                <emma:interpretation id="interp1" emma:lang="en-US" emma:confidence="0">
                  <emma:literal>ET</emma:literal>
                </emma:interpretation>
                <emma:interpretation id="interp2" emma:lang="en-US" emma:confidence="0">
                  <emma:literal>its</emma:literal>
                </emma:interpretation>
                <emma:interpretation id="interp3" emma:lang="en-US" emma:confidence="0">
                  <emma:literal>Es</emma:literal>
                </emma:interpretation>
                <emma:interpretation id="interp4" emma:lang="en-US" emma:confidence="0">
                  <emma:literal>es</emma:literal>
                </emma:interpretation>
              </emma:one-of>
            </emma:emma>
          </inkml:annotationXML>
          <inkml:trace contextRef="#ctx0" brushRef="#br0">-41-3691 1823,'0'0'10,"0"0"16,0 0-1,0 0-17,115-28-8,-62 25-2,-1 3-44,-6 0-101</inkml:trace>
          <inkml:trace contextRef="#ctx0" brushRef="#br0" timeOffset="-188.8158">257-4011 1786,'0'0'0,"0"0"12,0 0 9,-131-34-7,108 27-3,13 0 1,7 1 0,3 4-4,0-2 0,0 4 6,0 0-9,0 0 1,0 0 0,0 0 0,0 0 1,0 0-1,-6 9 1,0 12 7,-5 9-7,2 7 2,1 5-1,1 0 0,3 6 2,4-4-5,-1 0 0,1-1 5,0-3-6,0-2 1,0-3 1,0-4-3,0-5 0,1-4-3,7-6 1,4-7 0,9-2-1,8-7-2,8 0 0,7 0-12,-4-7-14,-4-6-24,-9-4-72</inkml:trace>
          <inkml:trace contextRef="#ctx0" brushRef="#br0" timeOffset="157.6043">453-3687 1651,'0'0'103,"0"0"-71,0 0 15,0 0-35,0 0-12,0 0-20,104 0-58,-48-13-230</inkml:trace>
          <inkml:trace contextRef="#ctx0" brushRef="#br0" timeOffset="546.8143">1122-3894 1697,'0'0'58,"0"0"4,0 0-4,0 0-27,0 0-7,0 0-10,-99-22-10,64 48 0,6-1-4,9 4 0,8-4 0,8 1 0,4-4-2,0-3 1,4-7-7,16 0 6,9-5-4,2-1 1,5-2 5,2 2 0,-1 0 1,2 4 0,-6 4-1,-4 4 4,-10 1 1,-9 6-2,-10 2 7,0 2-1,-13 1 2,-16-5-4,-3-2-2,-1-4 1,-5-9-3,4-1-2,-4-8 3,-1-1-4,6 0-1,1-14-10,5-5-23,-1 0-31,0 3-109</inkml:trace>
          <inkml:trace contextRef="#ctx0" brushRef="#br0" timeOffset="1109.9374">-180-3230 1808,'0'0'35,"0"0"-28,0 0 23,110 105-18,-69-86-3,4-5-5,2-9-4,4-5 5,-7 0-4,1-7 1,-3-11-2,2 2 4,0-2-3,-3 4 0,1 6-1,-5 7 6,0 1-2,-2 0 2,-3 8 0,0 9 2,-4 2-2,2-6-3,0 1-1,0-6 1,-2-2-1,1-3-2,3-3 0,0 0 1,3-6-1,0-5-2,-2 3 2,2 6-1,-5 2 2,4 0-2,-3 0 1,-1 10 0,1-3 2,0-2-2,1-3 2,-4-2 3,1 0-1,-1-8 3,1-15-2,-2-4-4,1-3-1,2 1-7,-4 7-17,-11 10-28,-15 12-110</inkml:trace>
        </inkml:traceGroup>
        <inkml:traceGroup>
          <inkml:annotationXML>
            <emma:emma xmlns:emma="http://www.w3.org/2003/04/emma" version="1.0">
              <emma:interpretation id="{C5C51C4B-EFB6-4DAD-B24B-FEF715F445F5}" emma:medium="tactile" emma:mode="ink">
                <msink:context xmlns:msink="http://schemas.microsoft.com/ink/2010/main" type="inkWord" rotatedBoundingBox="23306,11611 25843,11921 25679,13267 23142,12958"/>
              </emma:interpretation>
              <emma:one-of disjunction-type="recognition" id="oneOf1">
                <emma:interpretation id="interp5" emma:lang="en-US" emma:confidence="1">
                  <emma:literal>(Lomo)</emma:literal>
                </emma:interpretation>
                <emma:interpretation id="interp6" emma:lang="en-US" emma:confidence="0">
                  <emma:literal>(LUM0)</emma:literal>
                </emma:interpretation>
                <emma:interpretation id="interp7" emma:lang="en-US" emma:confidence="0">
                  <emma:literal>(LUMO)</emma:literal>
                </emma:interpretation>
                <emma:interpretation id="interp8" emma:lang="en-US" emma:confidence="0">
                  <emma:literal>(LVMO)</emma:literal>
                </emma:interpretation>
                <emma:interpretation id="interp9" emma:lang="en-US" emma:confidence="0">
                  <emma:literal>(LUMB)</emma:literal>
                </emma:interpretation>
              </emma:one-of>
            </emma:emma>
          </inkml:annotationXML>
          <inkml:trace contextRef="#ctx0" brushRef="#br0" timeOffset="6539.8219">2848-3761 1778,'0'0'10,"0"0"-5,0 0 13,0 0 5,0 0-8,-128 41 1,89 24 6,1 22-1,4 10 2,8 2-7,8-5-8,9-7 1,9-11-8,0-11-1,20-9-2,21-10-3,15-9-4,11-5-11,11-9-28,-6-9-29,-15-8-245</inkml:trace>
          <inkml:trace contextRef="#ctx0" brushRef="#br0" timeOffset="6891.3787">3002-3398 1837,'0'0'4,"0"0"-3,0 0 43,-6 124-21,0-63-5,3-1 2,3-5-2,0-9-1,0-4-8,0-8-2,0-8 1,7-7-3,0-9-2,1-4 2,0-3-4,9-3 3,4 0-1,13 0-2,6-13 4,2 0-5,1-2-1,1 2-7,-5 1-16,-8 2-8,-6-2-25,-9-2-6,-4 2-67</inkml:trace>
          <inkml:trace contextRef="#ctx0" brushRef="#br0" timeOffset="7221.6244">3427-3369 1792,'0'0'32,"0"0"-9,0 0 3,0 0-4,-9 120-6,9-64 1,0-2-3,9-5 0,8-9 2,-1-8-7,2-10-3,1-7 3,0-10-7,-2-5 0,5 0 2,2-16-1,-2-16 2,1-9-5,-7-7 1,-11-6 0,-5-2-1,0 1 0,-2 7 0,-9 11-4,6 15-2,1 12-21,4 10-21,0 0-24,0 9-341</inkml:trace>
          <inkml:trace contextRef="#ctx0" brushRef="#br0" timeOffset="7761.9815">3863-2885 1819,'0'0'8,"0"0"11,0 0-7,27-132-6,-23 83 0,0-5-2,-2 6 0,0 11-3,0 15 10,1 12-6,-1 8 1,0 2-1,0 4-5,6 22 1,1 8 1,3 2 1,0 3 5,0-3-7,3-2 1,-5-2 5,1-8-4,-3-6 4,-3-6-2,-1-6-2,0-6 4,0 0-3,3-2 4,5-23 0,1-6-8,3-9 1,3-4-1,0-1 1,-3-3-2,-2 6 1,-5 11 0,-3 12 1,-2 13-1,0 6 1,-1 4-1,2 28 1,2 10 6,-3 9-4,1 0 2,2 4 0,1-7-4,-1-4 0,-6-7-1,2-8-5,-3-4 2,0-8-28,1-11-31,3-6-31,7 0-214</inkml:trace>
          <inkml:trace contextRef="#ctx0" brushRef="#br0" timeOffset="8099.2611">4444-3217 1758,'0'0'13,"0"0"9,-7 99 10,2-47-4,5 4-18,0-6 6,4-6-4,19-9 4,7-7 4,8-10-9,-1-10 1,2-8-5,-4 0-5,-5-9 2,0-22-4,-8-7 0,-6-9 2,-12-3-1,-4 0-1,0 0 1,-9 10-1,-12 10 3,-6 9 2,-4 13-4,-4 4 1,-3 4-2,2 0-9,8 0-16,9 10-17,15-4-32,4-6-135</inkml:trace>
          <inkml:trace contextRef="#ctx0" brushRef="#br0" timeOffset="8370.5173">4603-3802 1039,'0'0'725,"0"0"-723,117 109 13,-59-49 15,10 16 1,4 13 5,-3 7-8,-9 8-8,-22 4 3,-26 6-8,-12-2-6,-12-8-4,-22-10-3,4-17 3,-4-10-5,4-12-1,-5-4 0,-4-7-45,-9-9-56</inkml:trace>
        </inkml:traceGroup>
      </inkml:traceGroup>
    </inkml:traceGroup>
    <inkml:traceGroup>
      <inkml:annotationXML>
        <emma:emma xmlns:emma="http://www.w3.org/2003/04/emma" version="1.0">
          <emma:interpretation id="{8C8EF60D-FFFD-490E-B604-85AA423B0F5C}" emma:medium="tactile" emma:mode="ink">
            <msink:context xmlns:msink="http://schemas.microsoft.com/ink/2010/main" type="paragraph" rotatedBoundingBox="20036,17659 20240,13013 21138,13052 20934,17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2ED4D7-484D-4CF2-A406-EE0C5002DFAC}" emma:medium="tactile" emma:mode="ink">
              <msink:context xmlns:msink="http://schemas.microsoft.com/ink/2010/main" type="line" rotatedBoundingBox="20036,17659 20240,13013 21139,13053 20934,17699"/>
            </emma:interpretation>
          </emma:emma>
        </inkml:annotationXML>
        <inkml:traceGroup>
          <inkml:annotationXML>
            <emma:emma xmlns:emma="http://www.w3.org/2003/04/emma" version="1.0">
              <emma:interpretation id="{E7FACA9B-B93B-4217-A6B7-F1AE577CB770}" emma:medium="tactile" emma:mode="ink">
                <msink:context xmlns:msink="http://schemas.microsoft.com/ink/2010/main" type="inkWord" rotatedBoundingBox="20152,17664 20167,17308 20772,17335 20756,17691"/>
              </emma:interpretation>
              <emma:one-of disjunction-type="recognition" id="oneOf2">
                <emma:interpretation id="interp10" emma:lang="en-US" emma:confidence="0">
                  <emma:literal>\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`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2274.5031">-495 1970 1619,'0'0'110,"0"0"-91,0 0 15,0 0-23,0 0 11,0 0 5,0 0-3,48-1 2,-40 2 3,0 6-7,-1-1-1,-3 4-6,-3 0-5,2-4-2,1 0-2,2-3 1,2-3-6,15 0-1,19-25 6,16-17-6,17-9 0,4-3-5,-6 8-9,-5 7-13,-12 2-48,-9-3-171</inkml:trace>
        </inkml:traceGroup>
        <inkml:traceGroup>
          <inkml:annotationXML>
            <emma:emma xmlns:emma="http://www.w3.org/2003/04/emma" version="1.0">
              <emma:interpretation id="{2CC39149-3224-46A7-842E-0B8449FDE579}" emma:medium="tactile" emma:mode="ink">
                <msink:context xmlns:msink="http://schemas.microsoft.com/ink/2010/main" type="inkWord" rotatedBoundingBox="20211,13674 20240,13013 21139,13053 21109,13713"/>
              </emma:interpretation>
              <emma:one-of disjunction-type="recognition" id="oneOf3">
                <emma:interpretation id="interp15" emma:lang="en-US" emma:confidence="0">
                  <emma:literal>\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`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4673.2226">-432-2096 1696,'0'0'25,"0"0"5,0 0 19,0 0-20,72 97-2,-59-83-9,-2-4-6,0-7 12,-6-3-4,4 0-2,-1 0-1,4-11-7,3-7 3,1-4-9,3 0 0,3 0 1,5-1-3,10-7-1,13-6-1,14-12-1,19-9-1,13-17-20,19-11-35,5-6-18,-3 4-198</inkml:trace>
        </inkml:traceGroup>
      </inkml:traceGroup>
    </inkml:traceGroup>
    <inkml:traceGroup>
      <inkml:annotationXML>
        <emma:emma xmlns:emma="http://www.w3.org/2003/04/emma" version="1.0">
          <emma:interpretation id="{1DFBF0B6-A74A-4C9F-B4DF-3E37E54EBC40}" emma:medium="tactile" emma:mode="ink">
            <msink:context xmlns:msink="http://schemas.microsoft.com/ink/2010/main" type="paragraph" rotatedBoundingBox="20337,15358 25374,15237 25406,16566 20369,16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A7E14E-7EFD-4104-99AA-61036CF8EF1E}" emma:medium="tactile" emma:mode="ink">
              <msink:context xmlns:msink="http://schemas.microsoft.com/ink/2010/main" type="line" rotatedBoundingBox="20337,15358 25374,15237 25406,16566 20369,16687"/>
            </emma:interpretation>
          </emma:emma>
        </inkml:annotationXML>
        <inkml:traceGroup>
          <inkml:annotationXML>
            <emma:emma xmlns:emma="http://www.w3.org/2003/04/emma" version="1.0">
              <emma:interpretation id="{AACD6FD2-CA51-4AB4-9C42-9FFE7FB8C12A}" emma:medium="tactile" emma:mode="ink">
                <msink:context xmlns:msink="http://schemas.microsoft.com/ink/2010/main" type="inkWord" rotatedBoundingBox="20344,15664 22051,15623 22075,16646 20369,16687"/>
              </emma:interpretation>
              <emma:one-of disjunction-type="recognition" id="oneOf4">
                <emma:interpretation id="interp20" emma:lang="en-US" emma:confidence="0">
                  <emma:literal>inners</emma:literal>
                </emma:interpretation>
                <emma:interpretation id="interp21" emma:lang="en-US" emma:confidence="0">
                  <emma:literal>triers</emma:literal>
                </emma:interpretation>
                <emma:interpretation id="interp22" emma:lang="en-US" emma:confidence="0">
                  <emma:literal>friars</emma:literal>
                </emma:interpretation>
                <emma:interpretation id="interp23" emma:lang="en-US" emma:confidence="0">
                  <emma:literal>wars</emma:literal>
                </emma:interpretation>
                <emma:interpretation id="interp24" emma:lang="en-US" emma:confidence="0">
                  <emma:literal>snores</emma:literal>
                </emma:interpretation>
              </emma:one-of>
            </emma:emma>
          </inkml:annotationXML>
          <inkml:trace contextRef="#ctx0" brushRef="#br0" timeOffset="-2414.7239">434 55 1513,'0'0'108,"0"0"-22,0 0-27,0 0-19,0 0-9,0 0-10,-132-55-9,102 55-3,-5 4 0,0 15 4,-1 7-7,0 9 0,1-1-1,3 9-1,7 5-1,3 2-1,8 1-1,12-1 1,2-6-2,0-2 0,23-7 1,4-7 0,3-8 0,9-9 0,7-9 0,2-2 5,-2 0-6,-3-13 0,-3-9 1,-12-1-1,-8-6 1,-10 0-1,-10 7 0,0 3-1,-14 4 1,-14 8 0,-5 4 0,1 3 0,-2 0 1,5 0-2,6 0 2,10 3-2,2-2 1,9-1-1,2 0-1,0 0-4,0 0-4,17 0 1,7-5 9,9-2 5,2-2-5,-2 1 0,-2 0 2,-7 3-2,-5 2 0,-4 0 1,-7 3-1,-2 0 3,-6 0 2,0 15 3,0 7 2,0 6 2,0 8-1,0 5-2,-2 1-3,0 2 3,0 0-6,2-5 2,0-1 2,0-2-4,0-8 0,0-5-3,0-5 0,0-7-1,0-6-11,8-2-22,2-3-31,5 0-86</inkml:trace>
          <inkml:trace contextRef="#ctx0" brushRef="#br0" timeOffset="-2234.0083">600 488 1782,'0'0'40,"0"0"-2,0 0-21,0 0-17,0 0-12,0 0-51,71-74-77,-53 67-787</inkml:trace>
          <inkml:trace contextRef="#ctx0" brushRef="#br0" timeOffset="-1838.6746">1010 195 1635,'0'0'131,"0"0"-72,0 0-4,0 0-13,0 0-24,0 0-3,-34-67-12,9 67 0,-2 12 1,3 9-4,0 5 0,7 4-1,6-2 0,6-5-3,5-4-8,0-6 5,0-7 4,9 3-3,11-4 4,3-2 2,5 5 2,3 2 0,-3 1-1,1 6-1,-2 2 4,-4 6-3,-7 1 7,-6 1 2,-10-1-5,0 0 3,-6-2 0,-21-1-4,-5-5 4,-6-2-8,0-4 0,-6-6-3,-3-6-25,1 0-35,1 0-47</inkml:trace>
          <inkml:trace contextRef="#ctx0" brushRef="#br0" timeOffset="-1077.9267">-283 898 1752,'0'0'18,"0"0"-2,0 0 19,0 0-9,0 0-8,0 0-4,79 79 1,-51-74-2,6-4-5,8-1 7,9 0-9,8-18-3,9-3 1,1 3-4,2 5 2,-8 12-1,-8 1-1,-13 1 7,-4 18-2,-9 3 2,-5-3-4,-5-2 1,-1-2-1,0-7-2,-2-5 0,0-3-1,2 0 1,3-5-1,5-16 1,4-1-1,4-2-4,8 2 0,2 3-1,0 8 4,1 9 1,-3 2 0,-1 2 0,-2 19 1,-3 1 3,0-2 0,5-2-2,2-5 5,5-9-2,0-4 1,-5 0 0,-6-11-5,-1-13 2,-2-3-3,-12-1-1,-10 2-2,-8 2-26,-4-2-62,0-9-1410</inkml:trace>
        </inkml:traceGroup>
        <inkml:traceGroup>
          <inkml:annotationXML>
            <emma:emma xmlns:emma="http://www.w3.org/2003/04/emma" version="1.0">
              <emma:interpretation id="{44609600-DF67-4852-9004-198C71A61ACA}" emma:medium="tactile" emma:mode="ink">
                <msink:context xmlns:msink="http://schemas.microsoft.com/ink/2010/main" type="inkWord" rotatedBoundingBox="22493,15306 25374,15237 25406,16539 22524,16609"/>
              </emma:interpretation>
              <emma:one-of disjunction-type="recognition" id="oneOf5">
                <emma:interpretation id="interp25" emma:lang="en-US" emma:confidence="0">
                  <emma:literal>(Luttomo)</emma:literal>
                </emma:interpretation>
                <emma:interpretation id="interp26" emma:lang="en-US" emma:confidence="0">
                  <emma:literal>(140 Mo)</emma:literal>
                </emma:interpretation>
                <emma:interpretation id="interp27" emma:lang="en-US" emma:confidence="0">
                  <emma:literal>(1400 Mo)</emma:literal>
                </emma:interpretation>
                <emma:interpretation id="interp28" emma:lang="en-US" emma:confidence="0">
                  <emma:literal>(too)</emma:literal>
                </emma:interpretation>
                <emma:interpretation id="interp29" emma:lang="en-US" emma:confidence="0">
                  <emma:literal>(1480 Mo)</emma:literal>
                </emma:interpretation>
              </emma:one-of>
            </emma:emma>
          </inkml:annotationXML>
          <inkml:trace contextRef="#ctx0" brushRef="#br0" timeOffset="1889.2477">2010-348 1644,'0'0'24,"-72"98"-2,41-34 27,4 9-8,10 8-19,12 6 4,5-1-9,0 6-4,14-2-1,10 0-8,3-3-4,2-5-2,5-15-42,-2-16-54,-1-13-443</inkml:trace>
          <inkml:trace contextRef="#ctx0" brushRef="#br0" timeOffset="3471.2304">2230 4 1357,'0'0'179,"0"0"-63,0 0-26,0 0-42,0 0-8,0 0-9,8-34-17,-8 34-4,0 0-4,0 0-3,0 8 5,0 14-2,0 4 5,0 14 0,3 8 0,5 11 3,0 10-4,0 8-3,-2 1 2,0 0-4,3-9-2,-3-14 0,3-9-3,-4-10 3,2-8-3,-3-6 0,0-9-1,-3-2 0,2-7-14,-2-4-21,3 0-18,3-2-31,4-24-434</inkml:trace>
          <inkml:trace contextRef="#ctx0" brushRef="#br0" timeOffset="2258.806">2356 71 1747,'0'0'7,"0"0"6,0 0 35,-7 146-11,-5-88-16,0 4-5,4-3 6,1-6-7,3-5-3,4-10-1,0-8-3,0-10 0,0-7-1,3-7-5,14-5 2,13-1-4,14-1 5,9-16 0,4 2-5,-2 3 0,0 3-1,-12 9-26,-8 0-19,-14 0-48,-12 0-251</inkml:trace>
          <inkml:trace contextRef="#ctx0" brushRef="#br0" timeOffset="3975.95">2362 569 1741,'0'0'44,"0"0"-35,0 0 18,0 0-8,146-18-10,-85 7-9,2 0-2,-2 2-49,-3-2-192</inkml:trace>
          <inkml:trace contextRef="#ctx0" brushRef="#br0" timeOffset="3779.9555">2673 62 1769,'0'0'3,"0"0"24,0 0 14,0 107-19,0-53-4,2 4 9,4 7-7,0-1-3,-1 1-1,-1-6-9,0-8 3,2-9-5,-1-8-4,-1-10 3,0-9-4,-3-6-1,2-5 1,-2-4-14,-1 0-19,0 0-24,0-16-72</inkml:trace>
          <inkml:trace contextRef="#ctx0" brushRef="#br0" timeOffset="2677.4231">2787 382 1730,'0'0'41,"0"0"-32,0 0 29,-3 124-8,11-83-13,7 0-4,5-9-3,3-9 5,3-7-3,4-10-4,3-6-2,2 0-2,4-26 0,-2-6-2,-6-9-2,-13-5 2,-10-4-1,-8 2-1,0 4 1,-4 9 1,-6 8-1,-1 11 0,3 4-1,7 8 5,-2 3-4,2 1-1,1 0 0,-3 0 0,3 0-2,-1 0-8,1 0 4,-3 1 4,3 3-9,-1-2 1,-2 1-7,3-2-9,0-1-17,0 0-26,0 0-172</inkml:trace>
          <inkml:trace contextRef="#ctx0" brushRef="#br0" timeOffset="4424.5311">3066 322 1751,'0'0'0,"0"0"10,-11 104 25,11-52-19,0-5-1,0-4-2,6-4-5,6-11-2,0-8 1,4-10-5,8-10 2,0 0-2,5-10 4,-2-19-4,-6-12-2,-6-9 0,-11-7 2,-4-1-2,0 4 1,-16 8 0,-8 13-1,-8 8 8,0 12 1,-3 10-7,-1 3-1,8 0 0,3 11-2,6 10 1,4 2-8,3 5-31,0-2-39,4-2-616</inkml:trace>
          <inkml:trace contextRef="#ctx0" brushRef="#br0" timeOffset="5271.2127">3541 715 1737,'0'0'5,"0"0"27,0 0 6,0 0-22,0 0 5,0 0 1,0 16-7,0-47-13,7-10-2,-3-9 4,-1-8-3,-2-2 0,-1 2-1,0 13 0,0 16 7,0 13 0,0 8 2,0 8-1,3 0-7,2 11 0,6 17 2,1 6 2,2 7-1,4 4-3,-5-3 0,4-2 3,0-7-2,-5-7 3,1-6 0,-4-7-2,-1-6 2,-1-7-4,-3 0 0,4 0 4,5-22 1,1-10-4,0-10-1,2-12 0,-1-6-2,-3-5 1,5 2-2,-2 14 0,0 18-1,-6 16 2,-1 15-1,0 0 2,1 17 0,6 18 2,-1 12 2,-1 4 2,-1 1-5,-3-4 1,2-5 0,-3-9-2,-1-5 0,-1-6 0,-2-5-15,-2-5-20,4-8-24,6-5-52,4 0-795</inkml:trace>
          <inkml:trace contextRef="#ctx0" brushRef="#br0" timeOffset="5587.8984">4226 343 1439,'0'0'271,"0"0"-243,-28 112 31,19-61-26,5-3-9,1-4 2,3-9-12,0-6 3,12-10 2,11-7-5,5-8-2,3-4-4,5-3-1,4-23-5,-4-6-2,-7-9 2,-9 0-4,-12-10 1,-8-3-1,0 6 2,-16 6-1,-8 14 1,-3 13-2,-7 8-3,0 7-8,4 0-14,4 0-8,8 0-16,8 0-22,4-4-204</inkml:trace>
          <inkml:trace contextRef="#ctx0" brushRef="#br0" timeOffset="5813.5076">4421-127 1700,'0'0'47,"0"0"-4,0 0-5,143 115-14,-92-57-2,-3 6 6,-8 7-2,-11 7-8,-17 7-1,-12 7-6,0 4-11,-30-5 0,-12-13-7,-5-10-26,-6-11-21,-3-15-52,3-14-1148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05:58.3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6117CAC-21C1-43B9-BF3F-104DD3359202}" emma:medium="tactile" emma:mode="ink">
          <msink:context xmlns:msink="http://schemas.microsoft.com/ink/2010/main" type="writingRegion" rotatedBoundingBox="23219,9882 24948,10032 24749,12343 23020,12193"/>
        </emma:interpretation>
      </emma:emma>
    </inkml:annotationXML>
    <inkml:traceGroup>
      <inkml:annotationXML>
        <emma:emma xmlns:emma="http://www.w3.org/2003/04/emma" version="1.0">
          <emma:interpretation id="{15E872A0-4AB1-431C-9BB7-72087B8F106B}" emma:medium="tactile" emma:mode="ink">
            <msink:context xmlns:msink="http://schemas.microsoft.com/ink/2010/main" type="paragraph" rotatedBoundingBox="23596,9915 24948,10032 24902,10572 23550,104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622174-87F6-42C0-A6BE-E97D86CED33B}" emma:medium="tactile" emma:mode="ink">
              <msink:context xmlns:msink="http://schemas.microsoft.com/ink/2010/main" type="line" rotatedBoundingBox="23596,9915 24948,10032 24902,10572 23550,10455"/>
            </emma:interpretation>
          </emma:emma>
        </inkml:annotationXML>
        <inkml:traceGroup>
          <inkml:annotationXML>
            <emma:emma xmlns:emma="http://www.w3.org/2003/04/emma" version="1.0">
              <emma:interpretation id="{8716A324-FBFC-4FAE-9312-E109FCAFED67}" emma:medium="tactile" emma:mode="ink">
                <msink:context xmlns:msink="http://schemas.microsoft.com/ink/2010/main" type="inkWord" rotatedBoundingBox="23596,9915 24948,10032 24902,10572 23550,10455"/>
              </emma:interpretation>
              <emma:one-of disjunction-type="recognition" id="oneOf0">
                <emma:interpretation id="interp0" emma:lang="en-US" emma:confidence="0">
                  <emma:literal>V=4</emma:literal>
                </emma:interpretation>
                <emma:interpretation id="interp1" emma:lang="en-US" emma:confidence="0">
                  <emma:literal>v = 4</emma:literal>
                </emma:interpretation>
                <emma:interpretation id="interp2" emma:lang="en-US" emma:confidence="0">
                  <emma:literal>v =4</emma:literal>
                </emma:interpretation>
                <emma:interpretation id="interp3" emma:lang="en-US" emma:confidence="0">
                  <emma:literal>V = 4</emma:literal>
                </emma:interpretation>
                <emma:interpretation id="interp4" emma:lang="en-US" emma:confidence="0">
                  <emma:literal>V =4</emma:literal>
                </emma:interpretation>
              </emma:one-of>
            </emma:emma>
          </inkml:annotationXML>
          <inkml:trace contextRef="#ctx0" brushRef="#br0">1241-5576 1583,'0'0'125,"0"0"-121,0 0 16,0 0-17,0 0-3,111-18-44,-72 8-224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07T03:38:47.998"/>
    </inkml:context>
    <inkml:brush xml:id="br0">
      <inkml:brushProperty name="width" value="0.04667" units="cm"/>
      <inkml:brushProperty name="height" value="0.04667" units="cm"/>
    </inkml:brush>
  </inkml:definitions>
  <inkml:trace contextRef="#ctx0" brushRef="#br0">15352-5955 1949,'-8'10'16,"-31"26"0,-9-6-7,30-21-5</inkml:trace>
  <inkml:trace contextRef="#ctx0" brushRef="#br0" timeOffset="-1">15216-5859 1990,'-6'3'4,"-47"12"-1,4-6-1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38.31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66F0583-A669-43DC-9AED-EB8797B47EF3}" emma:medium="tactile" emma:mode="ink">
          <msink:context xmlns:msink="http://schemas.microsoft.com/ink/2010/main" type="writingRegion" rotatedBoundingBox="25920,10003 29278,11336 28916,12247 25559,10914"/>
        </emma:interpretation>
      </emma:emma>
    </inkml:annotationXML>
    <inkml:traceGroup>
      <inkml:annotationXML>
        <emma:emma xmlns:emma="http://www.w3.org/2003/04/emma" version="1.0">
          <emma:interpretation id="{A3DD5284-6EF2-465E-9816-BE1B11120081}" emma:medium="tactile" emma:mode="ink">
            <msink:context xmlns:msink="http://schemas.microsoft.com/ink/2010/main" type="paragraph" rotatedBoundingBox="25920,10003 29278,11336 28916,12247 25559,109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29E8C1-44F8-4B9A-AB3A-54CFFBE96E2A}" emma:medium="tactile" emma:mode="ink">
              <msink:context xmlns:msink="http://schemas.microsoft.com/ink/2010/main" type="line" rotatedBoundingBox="25920,10003 29278,11336 28916,12247 25559,10914"/>
            </emma:interpretation>
          </emma:emma>
        </inkml:annotationXML>
        <inkml:traceGroup>
          <inkml:annotationXML>
            <emma:emma xmlns:emma="http://www.w3.org/2003/04/emma" version="1.0">
              <emma:interpretation id="{074E9595-892B-456F-9B8E-5DFDDB9B7ED4}" emma:medium="tactile" emma:mode="ink">
                <msink:context xmlns:msink="http://schemas.microsoft.com/ink/2010/main" type="inkWord" rotatedBoundingBox="25920,10003 29278,11336 28916,12247 25559,10914"/>
              </emma:interpretation>
              <emma:one-of disjunction-type="recognition" id="oneOf0">
                <emma:interpretation id="interp0" emma:lang="en-US" emma:confidence="0">
                  <emma:literal>-25..."</emma:literal>
                </emma:interpretation>
                <emma:interpretation id="interp1" emma:lang="en-US" emma:confidence="0">
                  <emma:literal>-225..."</emma:literal>
                </emma:interpretation>
                <emma:interpretation id="interp2" emma:lang="en-US" emma:confidence="0">
                  <emma:literal>-325..."</emma:literal>
                </emma:interpretation>
                <emma:interpretation id="interp3" emma:lang="en-US" emma:confidence="0">
                  <emma:literal>-.25..."</emma:literal>
                </emma:interpretation>
                <emma:interpretation id="interp4" emma:lang="en-US" emma:confidence="0">
                  <emma:literal>-20s..."</emma:literal>
                </emma:interpretation>
              </emma:one-of>
            </emma:emma>
          </inkml:annotationXML>
          <inkml:trace contextRef="#ctx0" brushRef="#br0">-1547-1106 1752,'0'0'5,"0"0"8,0 0-3,0 0-10,0 0-29,89 120-83,-73-88-445</inkml:trace>
          <inkml:trace contextRef="#ctx0" brushRef="#br0" timeOffset="18017.856">-1367-1309 1778,'0'0'16,"0"0"33,0 0-28,0 0-2,0 0-6,0 0-1,4-46-4,24 43-2,5 3 1,-3 0-2,-4 0 2,-9 17-1,-7 11-1,-10 1 4,0 6-2,-13 2-2,-18-2 4,-4-2-3,1-3-1,4-8-1,8-4 0,10-10 3,5-3-4,6-2 1,1-3 4,0 0-5,0 0-1,0 0-2,16 0 1,18-3-2,14-6-6,6 2-20,-1 0-12,-1 1-47,-13 3-146</inkml:trace>
          <inkml:trace contextRef="#ctx0" brushRef="#br0" timeOffset="18415.3004">-1160-1014 1674,'0'0'89,"0"0"-46,0 0-4,0 0-23,0 0-5,45-105 0,-11 66-6,1-2-2,-2 4 2,-6 5-5,-6 13 1,-12 6 4,-5 8 0,-4 4 5,0 1-6,0 0-3,-8 0 1,-8 15-2,3 1-1,5 5 0,2 1-6,6 1 2,0 2 1,4-2 4,15-2-2,-3 0 2,0-2 0,-4-3 1,-2-2 0,-6 0 8,-4 0-2,0 1-1,-3 0 4,-20 0-4,-3-4-3,-5-1 0,0-8-3,4-2-6,6 0-46,9 0-75</inkml:trace>
          <inkml:trace contextRef="#ctx0" brushRef="#br0" timeOffset="149.8794">-1195-760 1565,'0'0'51,"0"0"23,0 0-22,0 0-40,0 0-11,0 0-1,94 82-42,-64-68-49,4-2-475</inkml:trace>
          <inkml:trace contextRef="#ctx0" brushRef="#br0" timeOffset="299.7217">-805-499 1577,'0'0'76,"0"0"24,0 0-43,0 0-31,0 0-20,0 0-6,62 56-33,-48-42-73,1-2-819</inkml:trace>
          <inkml:trace contextRef="#ctx0" brushRef="#br0" timeOffset="458.598">-484-287 1593,'0'0'50,"0"0"65,0 0-56,0 0-39,0 0-17,0 0-3,30 55-29,-26-46-59,7-2-476</inkml:trace>
          <inkml:trace contextRef="#ctx0" brushRef="#br0" timeOffset="-171.8086">-2128-1598 1757,'0'0'6,"0"0"10,0 0 6,0 0-18,0 0-2,0 0 2,85 44-4,-55-12 0,2 2-6,-3 1-79,-2-1-537</inkml:trace>
          <inkml:trace contextRef="#ctx0" brushRef="#br0" timeOffset="691.3474">-27 49 1593,'0'0'18,"0"0"29,0 0-47,0 0-150</inkml:trace>
          <inkml:trace contextRef="#ctx0" brushRef="#br0" timeOffset="5776.7156">421-481 1585,'0'0'59,"0"0"8,0 0-23,0 0-19,0 0-2,0 0 1,0 0-4,12-6 1,10-10-10,3 2-1,0-4-2,3 2-2,-1-2-1,2 1-4,-9 6-1,-3 1 2,-9 5-2,-4 3 0,-4 2 1,2 0-1,-2 0 0,0 0-1,0 0 1,0 2 4,0 17-4,0 3 2,0 7 4,0 3-1,0 3 0,0 4 2,0-2-3,0 0 5,0-4-8,0-4 0,0-3 1,0-7-1,0-3-1,2-6 0,1-1-3,1-2-3,2-2-21,4-4-16,5-1-18,3 0-66,3-5-1023</inkml:trace>
          <inkml:trace contextRef="#ctx0" brushRef="#br0" timeOffset="6135.6491">970-598 1673,'0'0'29,"0"0"10,0 0 6,0 0-16,0 0-7,13 123-5,-13-81 2,0 2-4,0 0 8,0-3-9,0-5-4,-3-4 3,2-8-6,1-6-2,-3-5-2,3-7-3,0-2 3,0-4-3,0 0 0,8 0 2,11 0 0,4-16-2,7-7 0,5-3-1,5-3-4,4-6-13,-2 3-5,-8 6-17,-11 6-34,-20 10-157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30.9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2265490-92CF-468E-B13E-C009D06BB89C}" emma:medium="tactile" emma:mode="ink">
          <msink:context xmlns:msink="http://schemas.microsoft.com/ink/2010/main" type="writingRegion" rotatedBoundingBox="19808,15907 20194,15907 20194,16348 19808,16348"/>
        </emma:interpretation>
      </emma:emma>
    </inkml:annotationXML>
    <inkml:traceGroup>
      <inkml:annotationXML>
        <emma:emma xmlns:emma="http://www.w3.org/2003/04/emma" version="1.0">
          <emma:interpretation id="{2C222F0C-EF76-4370-B681-33574B776867}" emma:medium="tactile" emma:mode="ink">
            <msink:context xmlns:msink="http://schemas.microsoft.com/ink/2010/main" type="paragraph" rotatedBoundingBox="19808,15907 20194,15907 20194,16348 19808,163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5F7FED-702A-46B4-B10B-CC8CA58D1246}" emma:medium="tactile" emma:mode="ink">
              <msink:context xmlns:msink="http://schemas.microsoft.com/ink/2010/main" type="line" rotatedBoundingBox="19808,15907 20194,15907 20194,16348 19808,16348"/>
            </emma:interpretation>
          </emma:emma>
        </inkml:annotationXML>
        <inkml:traceGroup>
          <inkml:annotationXML>
            <emma:emma xmlns:emma="http://www.w3.org/2003/04/emma" version="1.0">
              <emma:interpretation id="{7EEB3CC4-DAE6-43C0-AE65-16B17529905C}" emma:medium="tactile" emma:mode="ink">
                <msink:context xmlns:msink="http://schemas.microsoft.com/ink/2010/main" type="inkWord" rotatedBoundingBox="19808,15907 20194,15907 20194,16348 19808,16348"/>
              </emma:interpretation>
              <emma:one-of disjunction-type="recognition" id="oneOf0">
                <emma:interpretation id="interp0" emma:lang="en-US" emma:confidence="1">
                  <emma:literal>N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NO</emma:literal>
                </emma:interpretation>
                <emma:interpretation id="interp4" emma:lang="en-US" emma:confidence="0">
                  <emma:literal>No</emma:literal>
                </emma:interpretation>
              </emma:one-of>
            </emma:emma>
          </inkml:annotationXML>
          <inkml:trace contextRef="#ctx0" brushRef="#br0">0 0 1688,'0'0'187,"0"0"-162,0 0 16,0 0-11,0 0-9,0 0-1,3 128-2,2-80-4,3-3-11,-3-3-3,-3-5 0,1-5 0,-3-6 0,0-11 0,1-11-25,6-4-19,-1-8-39,0-22-96</inkml:trace>
          <inkml:trace contextRef="#ctx0" brushRef="#br0" timeOffset="301.3909">40-16 1776,'0'0'32,"0"0"18,0 0-19,105 122-5,-72-79-6,2-2-1,2-5 0,0 0-5,-6-9-1,-7-3-3,-5-8 1,-6-6-2,-8-8-3,-2-2 0,-2 0-1,-1-12-5,3-16 0,-3-7 0,0-10 0,0-6 0,-7-6 0,3 3 0,3 8 0,1 13 0,0 12-36,0 7-60,0 5-1178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2-12-10T04:17:20.7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2537884-F465-4D31-AA6E-5EDFCC0E436E}" emma:medium="tactile" emma:mode="ink">
          <msink:context xmlns:msink="http://schemas.microsoft.com/ink/2010/main" type="writingRegion" rotatedBoundingBox="19400,11637 26574,8433 27454,10404 20279,13607"/>
        </emma:interpretation>
      </emma:emma>
    </inkml:annotationXML>
    <inkml:traceGroup>
      <inkml:annotationXML>
        <emma:emma xmlns:emma="http://www.w3.org/2003/04/emma" version="1.0">
          <emma:interpretation id="{2B4B0918-20D2-48F7-B8C5-B974C6BB7255}" emma:medium="tactile" emma:mode="ink">
            <msink:context xmlns:msink="http://schemas.microsoft.com/ink/2010/main" type="paragraph" rotatedBoundingBox="19400,11637 26574,8433 27454,10404 20279,13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81521B-BF12-4C3C-AD59-7F31578EAE7F}" emma:medium="tactile" emma:mode="ink">
              <msink:context xmlns:msink="http://schemas.microsoft.com/ink/2010/main" type="line" rotatedBoundingBox="19400,11637 26574,8433 27454,10404 20279,13607"/>
            </emma:interpretation>
          </emma:emma>
        </inkml:annotationXML>
        <inkml:traceGroup>
          <inkml:annotationXML>
            <emma:emma xmlns:emma="http://www.w3.org/2003/04/emma" version="1.0">
              <emma:interpretation id="{F2C38467-5C12-40C8-93DC-C78D33F29FAE}" emma:medium="tactile" emma:mode="ink">
                <msink:context xmlns:msink="http://schemas.microsoft.com/ink/2010/main" type="inkWord" rotatedBoundingBox="19400,11637 20410,11185 21079,12684 20068,13135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?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-7641 1122 1589,'0'0'26,"56"-94"26,-23 43-31,-2 7 0,-4 7 9,-7 10 7,-7 9-8,-9 8-15,-4 6-3,0 4-1,0 0-10,-8 0-2,-9 10 2,-2 6 0,3 1-7,8 1 2,2 1 4,6-2 0,0 0 0,9-1 0,12-6 1,6 2 4,2-2-4,2 0 8,-4-1 3,-6 1 1,-9 0-4,-5 3-2,-7 3 0,0 0 2,-18-3-8,-4-4-2,-5-5 0,4-4-18,3 0-23,6-15-89</inkml:trace>
          <inkml:trace contextRef="#ctx0" brushRef="#br0" timeOffset="-4236.0445">-8151 122 1738,'0'0'43,"0"0"-19,0 0 18,0 0-17,0 0-10,0 0 1,0 0-2,0 0 2,-80 22-4,80-22 0,0 0-3,-3 0-3,2 1-1,-2 2-1,3-3-4,0 4 6,0 2-6,21-3 3,8-2 3,9-1-1,13 0-1,2 0-1,9 0-2,6 0 4,0 0-5,-3-1 0,-7 1 2,-9 0-2,-14 0 0,-10 0 0,-9 0 1,-5 0 2,-4 0-3,-3 0 1,-4 0 0,1 0-1,-1 0 0,0 0-13,3 0-21,1 0-31,2 10-25,0 3-296</inkml:trace>
          <inkml:trace contextRef="#ctx0" brushRef="#br0" timeOffset="21229.4174">-8079-208 1645,'0'0'62,"0"0"0,0 0-16,0 0-16,0 0-10,0 0-4,0 0 1,15-48-3,-3 30-5,2-1 0,1-1-6,4-3 0,1 1 0,2-2-2,-1-1 2,-3 5-3,-3 4 0,-7 4 1,-4 6 0,-1 2-1,-3 4 1,0 0 0,0 0 1,0 0-1,0 4-1,0 15 2,-3 7 1,-1 5 1,-4 2 2,4 3-2,-3 2 0,2-5-2,2-1-2,-1-6 4,4-4-4,0-4 0,0-3-1,0-4 0,0 0 0,3-4-22,5 2-19,4-2-4,-1-1-43,-2-2-215</inkml:trace>
          <inkml:trace contextRef="#ctx0" brushRef="#br0" timeOffset="21637.4216">-7626-443 1667,'0'0'11,"0"0"40,0 0 4,0 0-23,0 121-5,-4-83-4,2 1-5,2-2 0,0-1 2,0-2-7,0 1 1,0-3-4,0 0-4,0-6-1,0-4-2,0-4-3,0-7 5,0-5-4,0-5-1,0-1 2,0 0-1,15 0 2,5-8-2,4-14-1,4-4 3,0-2-3,3-2 0,-4 0-1,-1 2 1,-3 5-15,-6 4-12,-3 3-22,-8 4-28</inkml:trace>
          <inkml:trace contextRef="#ctx0" brushRef="#br0" timeOffset="-374.1718">-7968 898 1706,'0'0'24,"0"0"-6,0 0 3,0 0-5,0 0 0,0 0-1,0 0 2,-51 10-7,48-23-7,3-5 0,0 4-2,0 2-1,0-1 4,18 6-4,2 4 2,7 3 0,6 0-1,-2 13 2,-3 13-3,-7 5 0,-10 2 4,-11 4-3,0-2 2,-11 0-1,-12-3-2,1-8-1,-1-7-6,0-8 1,5-7 6,-1-2-4,3 0 3,4-10 0,5-4-2,6-1 3,1 0-3,0 7 3,13-1 4,6 8 0,6 1 3,7 0 2,-1 0 0,5 0 0,-8 10-7,-3 3-2,-5 7 0,-6-1-2,-5 6-24,-5-3-48,-1-1-181</inkml:trace>
        </inkml:traceGroup>
        <inkml:traceGroup>
          <inkml:annotationXML>
            <emma:emma xmlns:emma="http://www.w3.org/2003/04/emma" version="1.0">
              <emma:interpretation id="{64383062-1054-436B-9FEC-5B9CAB4F8AB2}" emma:medium="tactile" emma:mode="ink">
                <msink:context xmlns:msink="http://schemas.microsoft.com/ink/2010/main" type="inkWord" rotatedBoundingBox="21365,10820 26596,8484 27454,10404 22222,12740"/>
              </emma:interpretation>
              <emma:one-of disjunction-type="recognition" id="oneOf1">
                <emma:interpretation id="interp5" emma:lang="en-US" emma:confidence="0">
                  <emma:literal>is-Isa*</emma:literal>
                </emma:interpretation>
                <emma:interpretation id="interp6" emma:lang="en-US" emma:confidence="0">
                  <emma:literal>is-I-a*</emma:literal>
                </emma:interpretation>
                <emma:interpretation id="interp7" emma:lang="en-US" emma:confidence="0">
                  <emma:literal>i-I-a*</emma:literal>
                </emma:interpretation>
                <emma:interpretation id="interp8" emma:lang="en-US" emma:confidence="0">
                  <emma:literal>in-I-a*</emma:literal>
                </emma:interpretation>
                <emma:interpretation id="interp9" emma:lang="en-US" emma:confidence="0">
                  <emma:literal>it-I-a*</emma:literal>
                </emma:interpretation>
              </emma:one-of>
            </emma:emma>
          </inkml:annotationXML>
          <inkml:trace contextRef="#ctx0" brushRef="#br0" timeOffset="16515.7645">-3605-1739 1680,'0'0'32,"0"0"33,0 0-37,0 0-9,0 0-9,0 0 8,75 0 2,-23 0-7,7 0-1,5 0-1,7-9-4,1 0 3,1-1-7,2-2-1,-3 5 3,-11-2-5,-10 5 1,-17 2-1,-16 2 2,-10 0-4,-8 0-1,0 0-34,0 0-32,-8 0-341</inkml:trace>
          <inkml:trace contextRef="#ctx0" brushRef="#br0" timeOffset="30800.6747">-3633-2181 1653,'0'0'64,"0"0"-32,0 0 22,0 0-34,0 0-4,71-105 3,-62 86-4,3 4 2,-2 3-3,-2 2-4,-3 2 0,-2 3-4,-2 3-1,-1 1-1,0 1 0,3-3-1,-2 3-3,6-2 1,-1 1 2,0 1-3,-1 0 1,-1 0 2,-3 13 1,2 13 3,-3 5 1,0 4-2,0 2 5,0 0-7,0-6-1,0 0 2,0-8-3,0-2 0,0 1-1,1-2 0,2 2 0,1 1-1,-4 1-1,0 2-4,3-4-16,-2-1-8,7-7-15,3-7-4,3-7-37,-4-3-221</inkml:trace>
          <inkml:trace contextRef="#ctx0" brushRef="#br0" timeOffset="31206.1573">-3347-2320 1728,'0'0'22,"0"0"48,0 0-23,0 118-22,0-83 1,0-1-5,0-1-4,0-5 0,0 0-8,0-4-1,0 0 2,0-1-5,0-4 1,0 0-2,4-4-2,1-4 3,-1-5-5,0-5 0,0-1 2,3 0-2,5 0 1,7-5 0,2-13 0,8-3-2,6-5 1,3-1-11,3-4-2,0 2-10,1-2-24,-10 3-44,-14 2-720</inkml:trace>
          <inkml:trace contextRef="#ctx0" brushRef="#br0" timeOffset="16960.382">-2440-1664 621,'0'0'973,"0"0"-972,0 0-2,0 0-52,0 0-215,128 56-641</inkml:trace>
          <inkml:trace contextRef="#ctx0" brushRef="#br0" timeOffset="34234.4972">-1758-2034 1612,'0'0'46,"0"0"-20,0 0 42,0 0-36,0 0-8,0 0 1,30 109-6,-30-88-6,0 2 2,0 3 1,-4 2-1,-13 0-3,-4-2-7,-5-4 3,-4-2-5,0-5-3,4-6 2,3-7-2,3-2 1,1 0 0,2-2 0,3-14 1,0-5-2,3-5 0,2-3 1,5 3-1,1 0 0,3 1 0,0 5 0,19 2-1,9-3 1,8 2 0,4 3 1,5 0-1,1 0 0,2 3 1,-5 8-1,-2 1 4,-4 4-4,-5 0 0,-1 0 2,-6 4-2,1 1 0,-5 1-1,0-3-18,-4 1-21,-7-4-48,-7 0-1442</inkml:trace>
          <inkml:trace contextRef="#ctx0" brushRef="#br0" timeOffset="34660.3718">-952-2372 1761,'0'0'23,"0"0"19,0 0 0,0 0-17,-73 113-4,46-79-6,-5-1-2,4-4-7,-3-3-5,5-1 2,0-7-2,6-3-1,6-4 0,5-2-7,7-6-14,2 0-28,0-3-47,0 0-207</inkml:trace>
          <inkml:trace contextRef="#ctx0" brushRef="#br0" timeOffset="35104.5787">-1207-2116 1739,'0'0'16,"0"0"37,0 0-20,127 21-20,-75-19-8,-6 2-3,-5 0-2,-13 2-36,-11 1-74</inkml:trace>
          <inkml:trace contextRef="#ctx0" brushRef="#br0" timeOffset="34910.0218">-1183-2408 1606,'0'0'145,"0"0"-118,0 0 35,46 101-29,-29-63-8,-1 3-2,4 1-5,1-1-2,-6-7-8,0-2-5,-7-4-1,-3-7-1,3-3-2,-1-2-11,-3-6-25,2-4-15,-4-6-74</inkml:trace>
          <inkml:trace contextRef="#ctx0" brushRef="#br0" timeOffset="6634.4896">-6128 88 1668,'0'0'62,"0"0"4,0 0-19,0 0-20,0 0-15,0 0-5,0 0-5,0 0-2,12-11 0,8 25 0,8 2-12,0 6-12,3 3-32,-6 8-86,-5-2-1187</inkml:trace>
          <inkml:trace contextRef="#ctx0" brushRef="#br0" timeOffset="6809.3985">-5741 393 1743,'0'0'5,"0"0"24,0 0-9,0 0-15,0 0-5,0 0-13,92 84-15,-68-63-48,0 1-54,-5 0-304</inkml:trace>
          <inkml:trace contextRef="#ctx0" brushRef="#br0" timeOffset="6938.0949">-5489 673 1383,'0'0'158,"0"0"-53,0 0-61,0 0-30,0 0-7,0 0-7,48 87-3,-36-70-43,0-1-149</inkml:trace>
          <inkml:trace contextRef="#ctx0" brushRef="#br0" timeOffset="15496.4102">-4849-922 1663,'0'0'29,"0"0"37,0 0-25,0 0-28,0 0-13,32-96-8,-17 85-43,1 0-127</inkml:trace>
          <inkml:trace contextRef="#ctx0" brushRef="#br0" timeOffset="15668.2068">-4529-1293 1638,'0'0'39,"0"0"37,0 0-53,0 0-18,0 0-4,95-96-1,-71 84-30,1 1-112</inkml:trace>
          <inkml:trace contextRef="#ctx0" brushRef="#br0" timeOffset="15174.7755">-5713-42 1626,'0'0'36,"0"0"28,0 0-23,0 0-16,0 0 2,0 0-4,0 0-7,71-71 8,-55 50-6,0 2-2,3 0-4,2-3-3,-1 3-6,3-2-3,-1 0 0,1 5-4,4 0-24,-1 0-20,4-3-58,-4 0-476</inkml:trace>
          <inkml:trace contextRef="#ctx0" brushRef="#br0" timeOffset="15329.7016">-5134-557 1508,'0'0'149,"0"0"-124,0 0 10,0 0-35,0 0-54,50-105-127</inkml:trace>
          <inkml:trace contextRef="#ctx0" brushRef="#br0" timeOffset="15848.9465">-4183-1630 1686,'0'0'11,"0"0"59,0 0-26,-5-108-13,18 85-15,4 7-11,4 7-5,4 2-11,1 4-62,5-6-353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78.emf"/><Relationship Id="rId42" Type="http://schemas.openxmlformats.org/officeDocument/2006/relationships/image" Target="../media/image82.emf"/><Relationship Id="rId47" Type="http://schemas.openxmlformats.org/officeDocument/2006/relationships/customXml" Target="../ink/ink28.xml"/><Relationship Id="rId50" Type="http://schemas.openxmlformats.org/officeDocument/2006/relationships/image" Target="../media/image86.emf"/><Relationship Id="rId55" Type="http://schemas.openxmlformats.org/officeDocument/2006/relationships/customXml" Target="../ink/ink32.xml"/><Relationship Id="rId63" Type="http://schemas.openxmlformats.org/officeDocument/2006/relationships/customXml" Target="../ink/ink36.xml"/><Relationship Id="rId68" Type="http://schemas.openxmlformats.org/officeDocument/2006/relationships/image" Target="../media/image95.emf"/><Relationship Id="rId7" Type="http://schemas.openxmlformats.org/officeDocument/2006/relationships/customXml" Target="../ink/ink8.xml"/><Relationship Id="rId71" Type="http://schemas.openxmlformats.org/officeDocument/2006/relationships/customXml" Target="../ink/ink40.xml"/><Relationship Id="rId2" Type="http://schemas.openxmlformats.org/officeDocument/2006/relationships/image" Target="../media/image2.png"/><Relationship Id="rId16" Type="http://schemas.openxmlformats.org/officeDocument/2006/relationships/image" Target="../media/image69.emf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customXml" Target="../ink/ink23.xml"/><Relationship Id="rId40" Type="http://schemas.openxmlformats.org/officeDocument/2006/relationships/image" Target="../media/image81.emf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90.emf"/><Relationship Id="rId66" Type="http://schemas.openxmlformats.org/officeDocument/2006/relationships/image" Target="../media/image94.emf"/><Relationship Id="rId74" Type="http://schemas.openxmlformats.org/officeDocument/2006/relationships/image" Target="../media/image98.emf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61" Type="http://schemas.openxmlformats.org/officeDocument/2006/relationships/customXml" Target="../ink/ink35.xml"/><Relationship Id="rId10" Type="http://schemas.openxmlformats.org/officeDocument/2006/relationships/image" Target="../media/image66.emf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83.emf"/><Relationship Id="rId52" Type="http://schemas.openxmlformats.org/officeDocument/2006/relationships/image" Target="../media/image87.emf"/><Relationship Id="rId60" Type="http://schemas.openxmlformats.org/officeDocument/2006/relationships/image" Target="../media/image91.emf"/><Relationship Id="rId65" Type="http://schemas.openxmlformats.org/officeDocument/2006/relationships/customXml" Target="../ink/ink37.xml"/><Relationship Id="rId73" Type="http://schemas.openxmlformats.org/officeDocument/2006/relationships/customXml" Target="../ink/ink41.xml"/><Relationship Id="rId4" Type="http://schemas.openxmlformats.org/officeDocument/2006/relationships/hyperlink" Target="https://www.researchgate.net/figure/Energy-level-diagrams-with-electronic-transitions_fig3_265908281" TargetMode="External"/><Relationship Id="rId9" Type="http://schemas.openxmlformats.org/officeDocument/2006/relationships/customXml" Target="../ink/ink9.xml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customXml" Target="../ink/ink18.xml"/><Relationship Id="rId30" Type="http://schemas.openxmlformats.org/officeDocument/2006/relationships/image" Target="../media/image76.emf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85.emf"/><Relationship Id="rId56" Type="http://schemas.openxmlformats.org/officeDocument/2006/relationships/image" Target="../media/image89.emf"/><Relationship Id="rId64" Type="http://schemas.openxmlformats.org/officeDocument/2006/relationships/image" Target="../media/image93.emf"/><Relationship Id="rId69" Type="http://schemas.openxmlformats.org/officeDocument/2006/relationships/customXml" Target="../ink/ink39.xml"/><Relationship Id="rId8" Type="http://schemas.openxmlformats.org/officeDocument/2006/relationships/image" Target="../media/image65.emf"/><Relationship Id="rId51" Type="http://schemas.openxmlformats.org/officeDocument/2006/relationships/customXml" Target="../ink/ink30.xml"/><Relationship Id="rId72" Type="http://schemas.openxmlformats.org/officeDocument/2006/relationships/image" Target="../media/image97.emf"/><Relationship Id="rId3" Type="http://schemas.openxmlformats.org/officeDocument/2006/relationships/image" Target="../media/image16.png"/><Relationship Id="rId12" Type="http://schemas.openxmlformats.org/officeDocument/2006/relationships/image" Target="../media/image67.emf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80.emf"/><Relationship Id="rId46" Type="http://schemas.openxmlformats.org/officeDocument/2006/relationships/image" Target="../media/image84.emf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71.emf"/><Relationship Id="rId41" Type="http://schemas.openxmlformats.org/officeDocument/2006/relationships/customXml" Target="../ink/ink25.xml"/><Relationship Id="rId54" Type="http://schemas.openxmlformats.org/officeDocument/2006/relationships/image" Target="../media/image88.emf"/><Relationship Id="rId62" Type="http://schemas.openxmlformats.org/officeDocument/2006/relationships/image" Target="../media/image92.emf"/><Relationship Id="rId70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0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44.xml"/><Relationship Id="rId17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4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11" Type="http://schemas.openxmlformats.org/officeDocument/2006/relationships/image" Target="../media/image101.emf"/><Relationship Id="rId5" Type="http://schemas.openxmlformats.org/officeDocument/2006/relationships/image" Target="../media/image17.emf"/><Relationship Id="rId15" Type="http://schemas.openxmlformats.org/officeDocument/2006/relationships/image" Target="../media/image103.emf"/><Relationship Id="rId10" Type="http://schemas.openxmlformats.org/officeDocument/2006/relationships/customXml" Target="../ink/ink43.x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0.emf"/><Relationship Id="rId14" Type="http://schemas.openxmlformats.org/officeDocument/2006/relationships/customXml" Target="../ink/ink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ysics.stackexchange.com/questions/54814/why-is-there-a-global-minimum-for-the-morse-potential/550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gif"/><Relationship Id="rId4" Type="http://schemas.openxmlformats.org/officeDocument/2006/relationships/hyperlink" Target="http://www.pci.tu-bs.de/aggericke/PC4e/Kap_III/Vibration.htm" TargetMode="External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3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hyperlink" Target="https://www.researchgate.net/figure/Fundamental-frequency-and-overtones-see-lecture-N-Antaris_fig2_33197611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Electronic spectroscopy</a:t>
            </a:r>
          </a:p>
          <a:p>
            <a:r>
              <a:rPr lang="en-IN" b="1" i="1" dirty="0"/>
              <a:t>Born – Oppenheimer Approximation</a:t>
            </a:r>
          </a:p>
          <a:p>
            <a:r>
              <a:rPr lang="en-IN" b="1" i="1" dirty="0"/>
              <a:t>Vibrational coarse structure-Progressions</a:t>
            </a:r>
          </a:p>
          <a:p>
            <a:pPr marL="0" indent="0">
              <a:buNone/>
            </a:pPr>
            <a:r>
              <a:rPr lang="en-IN" i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723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596F4E84-A3ED-44C8-863B-956C1285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06" y="1302146"/>
            <a:ext cx="4543778" cy="334962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Electronic spectroscopy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834" y="1698171"/>
            <a:ext cx="74980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Electronic transitions :</a:t>
            </a:r>
          </a:p>
          <a:p>
            <a:pPr>
              <a:buFont typeface="Arial" pitchFamily="34" charset="0"/>
              <a:buChar char="•"/>
            </a:pPr>
            <a:r>
              <a:rPr lang="en-GB" sz="1600" b="1" dirty="0">
                <a:solidFill>
                  <a:srgbClr val="D60093"/>
                </a:solidFill>
              </a:rPr>
              <a:t>Highest Occupied Molecular </a:t>
            </a:r>
            <a:r>
              <a:rPr lang="en-GB" sz="1600" b="1" dirty="0" err="1">
                <a:solidFill>
                  <a:srgbClr val="D60093"/>
                </a:solidFill>
              </a:rPr>
              <a:t>Orbitals</a:t>
            </a:r>
            <a:r>
              <a:rPr lang="en-GB" sz="1600" b="1" dirty="0">
                <a:solidFill>
                  <a:srgbClr val="D60093"/>
                </a:solidFill>
              </a:rPr>
              <a:t> </a:t>
            </a:r>
            <a:r>
              <a:rPr lang="en-GB" sz="1600" dirty="0"/>
              <a:t>(HOMO) </a:t>
            </a:r>
            <a:r>
              <a:rPr lang="en-GB" sz="1600" dirty="0">
                <a:sym typeface="Wingdings" pitchFamily="2" charset="2"/>
              </a:rPr>
              <a:t></a:t>
            </a:r>
            <a:r>
              <a:rPr lang="en-GB" sz="1600" dirty="0"/>
              <a:t> </a:t>
            </a:r>
            <a:r>
              <a:rPr lang="en-GB" sz="1600" b="1" dirty="0">
                <a:solidFill>
                  <a:srgbClr val="D60093"/>
                </a:solidFill>
              </a:rPr>
              <a:t>Lowest Unoccupied Molecular </a:t>
            </a:r>
            <a:r>
              <a:rPr lang="en-GB" sz="1600" b="1" dirty="0" err="1">
                <a:solidFill>
                  <a:srgbClr val="D60093"/>
                </a:solidFill>
              </a:rPr>
              <a:t>Orbitals</a:t>
            </a:r>
            <a:r>
              <a:rPr lang="en-GB" sz="1600" dirty="0"/>
              <a:t>(LUMO)</a:t>
            </a:r>
          </a:p>
          <a:p>
            <a:endParaRPr lang="en-GB" sz="2000" dirty="0"/>
          </a:p>
          <a:p>
            <a:pPr>
              <a:buFont typeface="Arial" pitchFamily="34" charset="0"/>
              <a:buChar char="•"/>
            </a:pPr>
            <a:endParaRPr lang="en-GB" sz="2000" dirty="0"/>
          </a:p>
          <a:p>
            <a:pPr>
              <a:buFont typeface="Arial" pitchFamily="34" charset="0"/>
              <a:buChar char="•"/>
            </a:pPr>
            <a:endParaRPr lang="en-GB" sz="2000" dirty="0"/>
          </a:p>
          <a:p>
            <a:pPr>
              <a:buFont typeface="Arial" pitchFamily="34" charset="0"/>
              <a:buChar char="•"/>
            </a:pPr>
            <a:endParaRPr lang="en-GB" sz="2000" dirty="0"/>
          </a:p>
          <a:p>
            <a:pPr>
              <a:buFont typeface="Arial" pitchFamily="34" charset="0"/>
              <a:buChar char="•"/>
            </a:pPr>
            <a:endParaRPr lang="en-GB" sz="2000" dirty="0"/>
          </a:p>
          <a:p>
            <a:pPr>
              <a:buFont typeface="Arial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endParaRPr lang="en-GB" sz="1600" dirty="0"/>
          </a:p>
          <a:p>
            <a:pPr>
              <a:buFont typeface="Arial" pitchFamily="34" charset="0"/>
              <a:buChar char="•"/>
            </a:pPr>
            <a:r>
              <a:rPr lang="en-GB" sz="1600" dirty="0"/>
              <a:t>Transitions in </a:t>
            </a:r>
            <a:r>
              <a:rPr lang="en-GB" sz="1600" b="1" dirty="0">
                <a:solidFill>
                  <a:srgbClr val="D60093"/>
                </a:solidFill>
              </a:rPr>
              <a:t>UV-Visible region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/>
              <a:t>  </a:t>
            </a:r>
            <a:r>
              <a:rPr lang="el-GR" sz="1600" dirty="0"/>
              <a:t>σ</a:t>
            </a:r>
            <a:r>
              <a:rPr lang="en-GB" sz="1600" dirty="0"/>
              <a:t> </a:t>
            </a:r>
            <a:r>
              <a:rPr lang="en-GB" sz="1600" dirty="0">
                <a:sym typeface="Wingdings" pitchFamily="2" charset="2"/>
              </a:rPr>
              <a:t> </a:t>
            </a:r>
            <a:r>
              <a:rPr lang="el-GR" sz="1600" dirty="0">
                <a:sym typeface="Wingdings" pitchFamily="2" charset="2"/>
              </a:rPr>
              <a:t>σ</a:t>
            </a:r>
            <a:r>
              <a:rPr lang="en-GB" sz="1600" dirty="0">
                <a:sym typeface="Wingdings" pitchFamily="2" charset="2"/>
              </a:rPr>
              <a:t>* , </a:t>
            </a:r>
            <a:r>
              <a:rPr lang="el-GR" sz="1600" dirty="0">
                <a:sym typeface="Wingdings" pitchFamily="2" charset="2"/>
              </a:rPr>
              <a:t>π</a:t>
            </a:r>
            <a:r>
              <a:rPr lang="en-GB" sz="1600" dirty="0">
                <a:sym typeface="Wingdings" pitchFamily="2" charset="2"/>
              </a:rPr>
              <a:t>  </a:t>
            </a:r>
            <a:r>
              <a:rPr lang="el-GR" sz="1600" dirty="0">
                <a:sym typeface="Wingdings" pitchFamily="2" charset="2"/>
              </a:rPr>
              <a:t>π</a:t>
            </a:r>
            <a:r>
              <a:rPr lang="en-GB" sz="1600" dirty="0">
                <a:sym typeface="Wingdings" pitchFamily="2" charset="2"/>
              </a:rPr>
              <a:t>* , n  </a:t>
            </a:r>
            <a:r>
              <a:rPr lang="el-GR" sz="1600" dirty="0">
                <a:sym typeface="Wingdings" pitchFamily="2" charset="2"/>
              </a:rPr>
              <a:t>π</a:t>
            </a:r>
            <a:r>
              <a:rPr lang="en-GB" sz="1600" dirty="0">
                <a:sym typeface="Wingdings" pitchFamily="2" charset="2"/>
              </a:rPr>
              <a:t>*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 If transitions in visible region </a:t>
            </a:r>
            <a:r>
              <a:rPr lang="en-GB" sz="1600" b="1" dirty="0">
                <a:solidFill>
                  <a:srgbClr val="D60093"/>
                </a:solidFill>
                <a:sym typeface="Wingdings" pitchFamily="2" charset="2"/>
              </a:rPr>
              <a:t>colour</a:t>
            </a:r>
            <a:r>
              <a:rPr lang="en-GB" sz="1600" dirty="0">
                <a:sym typeface="Wingdings" pitchFamily="2" charset="2"/>
              </a:rPr>
              <a:t> can be seen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 Electron redistribution causes </a:t>
            </a:r>
            <a:r>
              <a:rPr lang="en-GB" sz="1600" b="1" dirty="0">
                <a:solidFill>
                  <a:srgbClr val="D60093"/>
                </a:solidFill>
                <a:sym typeface="Wingdings" pitchFamily="2" charset="2"/>
              </a:rPr>
              <a:t>change in electric field</a:t>
            </a:r>
          </a:p>
          <a:p>
            <a:pPr>
              <a:buFont typeface="Arial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 </a:t>
            </a:r>
            <a:r>
              <a:rPr lang="en-GB" sz="1600" b="1" dirty="0">
                <a:solidFill>
                  <a:srgbClr val="D60093"/>
                </a:solidFill>
                <a:sym typeface="Wingdings" pitchFamily="2" charset="2"/>
              </a:rPr>
              <a:t>All molecules </a:t>
            </a:r>
            <a:r>
              <a:rPr lang="en-GB" sz="1600" dirty="0">
                <a:sym typeface="Wingdings" pitchFamily="2" charset="2"/>
              </a:rPr>
              <a:t>can undergo electronic transitions</a:t>
            </a:r>
            <a:endParaRPr lang="en-GB" sz="1600" dirty="0"/>
          </a:p>
        </p:txBody>
      </p:sp>
      <p:pic>
        <p:nvPicPr>
          <p:cNvPr id="28674" name="Picture 2" descr="Energy level diagrams with electronic transitions. | Download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834" y="2759394"/>
            <a:ext cx="4049487" cy="208191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93622" y="3291840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linkClick r:id="rId4"/>
              </a:rPr>
              <a:t>Source:https</a:t>
            </a:r>
            <a:r>
              <a:rPr lang="en-GB" sz="1400" dirty="0">
                <a:hlinkClick r:id="rId4"/>
              </a:rPr>
              <a:t>://www.researchgate.net/figure/Energy-level-diagrams-with-electronic-transitions_fig3_265908281</a:t>
            </a:r>
            <a:endParaRPr lang="en-GB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711" name="Ink 28710"/>
              <p14:cNvContentPartPr/>
              <p14:nvPr/>
            </p14:nvContentPartPr>
            <p14:xfrm>
              <a:off x="9303295" y="3672803"/>
              <a:ext cx="1225800" cy="593280"/>
            </p14:xfrm>
          </p:contentPart>
        </mc:Choice>
        <mc:Fallback xmlns="">
          <p:pic>
            <p:nvPicPr>
              <p:cNvPr id="28711" name="Ink 287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9975" y="3659483"/>
                <a:ext cx="125136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715" name="Ink 28714"/>
              <p14:cNvContentPartPr/>
              <p14:nvPr/>
            </p14:nvContentPartPr>
            <p14:xfrm>
              <a:off x="7131055" y="5728403"/>
              <a:ext cx="139320" cy="156600"/>
            </p14:xfrm>
          </p:contentPart>
        </mc:Choice>
        <mc:Fallback xmlns="">
          <p:pic>
            <p:nvPicPr>
              <p:cNvPr id="28715" name="Ink 287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6655" y="5717603"/>
                <a:ext cx="168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768" name="Ink 28767"/>
              <p14:cNvContentPartPr/>
              <p14:nvPr/>
            </p14:nvContentPartPr>
            <p14:xfrm>
              <a:off x="7103695" y="3381203"/>
              <a:ext cx="2643480" cy="1292040"/>
            </p14:xfrm>
          </p:contentPart>
        </mc:Choice>
        <mc:Fallback xmlns="">
          <p:pic>
            <p:nvPicPr>
              <p:cNvPr id="28768" name="Ink 2876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89295" y="3367883"/>
                <a:ext cx="267048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769" name="Ink 28768"/>
              <p14:cNvContentPartPr/>
              <p14:nvPr/>
            </p14:nvContentPartPr>
            <p14:xfrm>
              <a:off x="8161735" y="4592963"/>
              <a:ext cx="1604880" cy="791640"/>
            </p14:xfrm>
          </p:contentPart>
        </mc:Choice>
        <mc:Fallback xmlns="">
          <p:pic>
            <p:nvPicPr>
              <p:cNvPr id="28769" name="Ink 2876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49855" y="4581083"/>
                <a:ext cx="162936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844" name="Ink 28843"/>
              <p14:cNvContentPartPr/>
              <p14:nvPr/>
            </p14:nvContentPartPr>
            <p14:xfrm>
              <a:off x="7350655" y="1832843"/>
              <a:ext cx="276480" cy="12600"/>
            </p14:xfrm>
          </p:contentPart>
        </mc:Choice>
        <mc:Fallback xmlns="">
          <p:pic>
            <p:nvPicPr>
              <p:cNvPr id="28844" name="Ink 2884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6975" y="1819163"/>
                <a:ext cx="304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851" name="Ink 28850"/>
              <p14:cNvContentPartPr/>
              <p14:nvPr/>
            </p14:nvContentPartPr>
            <p14:xfrm>
              <a:off x="10255135" y="4483883"/>
              <a:ext cx="579240" cy="1322640"/>
            </p14:xfrm>
          </p:contentPart>
        </mc:Choice>
        <mc:Fallback xmlns="">
          <p:pic>
            <p:nvPicPr>
              <p:cNvPr id="28851" name="Ink 2885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41815" y="4470563"/>
                <a:ext cx="607320" cy="13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853" name="Ink 28852"/>
              <p14:cNvContentPartPr/>
              <p14:nvPr/>
            </p14:nvContentPartPr>
            <p14:xfrm>
              <a:off x="9643135" y="4277963"/>
              <a:ext cx="853560" cy="1355760"/>
            </p14:xfrm>
          </p:contentPart>
        </mc:Choice>
        <mc:Fallback xmlns="">
          <p:pic>
            <p:nvPicPr>
              <p:cNvPr id="28853" name="Ink 2885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29095" y="4264283"/>
                <a:ext cx="881280" cy="13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878" name="Ink 28877"/>
              <p14:cNvContentPartPr/>
              <p14:nvPr/>
            </p14:nvContentPartPr>
            <p14:xfrm>
              <a:off x="5902375" y="351803"/>
              <a:ext cx="1023480" cy="1182240"/>
            </p14:xfrm>
          </p:contentPart>
        </mc:Choice>
        <mc:Fallback xmlns="">
          <p:pic>
            <p:nvPicPr>
              <p:cNvPr id="28878" name="Ink 2887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88335" y="337043"/>
                <a:ext cx="1051560" cy="12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897" name="Ink 28896"/>
              <p14:cNvContentPartPr/>
              <p14:nvPr/>
            </p14:nvContentPartPr>
            <p14:xfrm>
              <a:off x="9739255" y="314723"/>
              <a:ext cx="491040" cy="236160"/>
            </p14:xfrm>
          </p:contentPart>
        </mc:Choice>
        <mc:Fallback xmlns="">
          <p:pic>
            <p:nvPicPr>
              <p:cNvPr id="28897" name="Ink 2889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25215" y="301043"/>
                <a:ext cx="5184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914" name="Ink 28913"/>
              <p14:cNvContentPartPr/>
              <p14:nvPr/>
            </p14:nvContentPartPr>
            <p14:xfrm>
              <a:off x="9683095" y="4248083"/>
              <a:ext cx="466560" cy="613800"/>
            </p14:xfrm>
          </p:contentPart>
        </mc:Choice>
        <mc:Fallback xmlns="">
          <p:pic>
            <p:nvPicPr>
              <p:cNvPr id="28914" name="Ink 289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79135" y="4234043"/>
                <a:ext cx="4845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920" name="Ink 28919"/>
              <p14:cNvContentPartPr/>
              <p14:nvPr/>
            </p14:nvContentPartPr>
            <p14:xfrm>
              <a:off x="9549895" y="176483"/>
              <a:ext cx="884160" cy="572040"/>
            </p14:xfrm>
          </p:contentPart>
        </mc:Choice>
        <mc:Fallback xmlns="">
          <p:pic>
            <p:nvPicPr>
              <p:cNvPr id="28920" name="Ink 2891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36215" y="162443"/>
                <a:ext cx="91152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934" name="Ink 28933"/>
              <p14:cNvContentPartPr/>
              <p14:nvPr/>
            </p14:nvContentPartPr>
            <p14:xfrm>
              <a:off x="8534695" y="1850843"/>
              <a:ext cx="1233360" cy="727200"/>
            </p14:xfrm>
          </p:contentPart>
        </mc:Choice>
        <mc:Fallback xmlns="">
          <p:pic>
            <p:nvPicPr>
              <p:cNvPr id="28934" name="Ink 28933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1015" y="1837523"/>
                <a:ext cx="126108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947" name="Ink 28946"/>
              <p14:cNvContentPartPr/>
              <p14:nvPr/>
            </p14:nvContentPartPr>
            <p14:xfrm>
              <a:off x="10527655" y="2825363"/>
              <a:ext cx="901800" cy="81360"/>
            </p14:xfrm>
          </p:contentPart>
        </mc:Choice>
        <mc:Fallback xmlns="">
          <p:pic>
            <p:nvPicPr>
              <p:cNvPr id="28947" name="Ink 2894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514335" y="2810603"/>
                <a:ext cx="9295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949" name="Ink 28948"/>
              <p14:cNvContentPartPr/>
              <p14:nvPr/>
            </p14:nvContentPartPr>
            <p14:xfrm>
              <a:off x="8560615" y="1142003"/>
              <a:ext cx="903240" cy="629280"/>
            </p14:xfrm>
          </p:contentPart>
        </mc:Choice>
        <mc:Fallback xmlns="">
          <p:pic>
            <p:nvPicPr>
              <p:cNvPr id="28949" name="Ink 2894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47295" y="1128323"/>
                <a:ext cx="9302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954" name="Ink 28953"/>
              <p14:cNvContentPartPr/>
              <p14:nvPr/>
            </p14:nvContentPartPr>
            <p14:xfrm>
              <a:off x="9487255" y="1246043"/>
              <a:ext cx="536040" cy="243720"/>
            </p14:xfrm>
          </p:contentPart>
        </mc:Choice>
        <mc:Fallback xmlns="">
          <p:pic>
            <p:nvPicPr>
              <p:cNvPr id="28954" name="Ink 28953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73935" y="1232363"/>
                <a:ext cx="562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955" name="Ink 28954"/>
              <p14:cNvContentPartPr/>
              <p14:nvPr/>
            </p14:nvContentPartPr>
            <p14:xfrm>
              <a:off x="8771935" y="1022123"/>
              <a:ext cx="810000" cy="253800"/>
            </p14:xfrm>
          </p:contentPart>
        </mc:Choice>
        <mc:Fallback xmlns="">
          <p:pic>
            <p:nvPicPr>
              <p:cNvPr id="28955" name="Ink 28954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57895" y="1007363"/>
                <a:ext cx="836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991" name="Ink 28990"/>
              <p14:cNvContentPartPr/>
              <p14:nvPr/>
            </p14:nvContentPartPr>
            <p14:xfrm>
              <a:off x="9457735" y="767243"/>
              <a:ext cx="563760" cy="2165760"/>
            </p14:xfrm>
          </p:contentPart>
        </mc:Choice>
        <mc:Fallback xmlns="">
          <p:pic>
            <p:nvPicPr>
              <p:cNvPr id="28991" name="Ink 2899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43695" y="753923"/>
                <a:ext cx="590760" cy="21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008" name="Ink 29007"/>
              <p14:cNvContentPartPr/>
              <p14:nvPr/>
            </p14:nvContentPartPr>
            <p14:xfrm>
              <a:off x="4672615" y="-90277"/>
              <a:ext cx="1830240" cy="510840"/>
            </p14:xfrm>
          </p:contentPart>
        </mc:Choice>
        <mc:Fallback xmlns="">
          <p:pic>
            <p:nvPicPr>
              <p:cNvPr id="29008" name="Ink 2900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59295" y="-103957"/>
                <a:ext cx="184716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016" name="Ink 29015"/>
              <p14:cNvContentPartPr/>
              <p14:nvPr/>
            </p14:nvContentPartPr>
            <p14:xfrm>
              <a:off x="8858335" y="942923"/>
              <a:ext cx="2025720" cy="652320"/>
            </p14:xfrm>
          </p:contentPart>
        </mc:Choice>
        <mc:Fallback xmlns="">
          <p:pic>
            <p:nvPicPr>
              <p:cNvPr id="29016" name="Ink 2901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44295" y="928523"/>
                <a:ext cx="20541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018" name="Ink 29017"/>
              <p14:cNvContentPartPr/>
              <p14:nvPr/>
            </p14:nvContentPartPr>
            <p14:xfrm>
              <a:off x="6626695" y="1568243"/>
              <a:ext cx="547920" cy="280080"/>
            </p14:xfrm>
          </p:contentPart>
        </mc:Choice>
        <mc:Fallback xmlns="">
          <p:pic>
            <p:nvPicPr>
              <p:cNvPr id="29018" name="Ink 2901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612655" y="1554203"/>
                <a:ext cx="5760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019" name="Ink 29018"/>
              <p14:cNvContentPartPr/>
              <p14:nvPr/>
            </p14:nvContentPartPr>
            <p14:xfrm>
              <a:off x="8175055" y="1040123"/>
              <a:ext cx="495000" cy="841680"/>
            </p14:xfrm>
          </p:contentPart>
        </mc:Choice>
        <mc:Fallback xmlns="">
          <p:pic>
            <p:nvPicPr>
              <p:cNvPr id="29019" name="Ink 2901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161015" y="1030043"/>
                <a:ext cx="51912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020" name="Ink 29019"/>
              <p14:cNvContentPartPr/>
              <p14:nvPr/>
            </p14:nvContentPartPr>
            <p14:xfrm>
              <a:off x="8257495" y="1848323"/>
              <a:ext cx="590400" cy="368280"/>
            </p14:xfrm>
          </p:contentPart>
        </mc:Choice>
        <mc:Fallback xmlns="">
          <p:pic>
            <p:nvPicPr>
              <p:cNvPr id="29020" name="Ink 2901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44895" y="1835723"/>
                <a:ext cx="6120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021" name="Ink 29020"/>
              <p14:cNvContentPartPr/>
              <p14:nvPr/>
            </p14:nvContentPartPr>
            <p14:xfrm>
              <a:off x="7018015" y="1849043"/>
              <a:ext cx="235080" cy="7920"/>
            </p14:xfrm>
          </p:contentPart>
        </mc:Choice>
        <mc:Fallback xmlns="">
          <p:pic>
            <p:nvPicPr>
              <p:cNvPr id="29021" name="Ink 29020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03975" y="1837523"/>
                <a:ext cx="259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022" name="Ink 29021"/>
              <p14:cNvContentPartPr/>
              <p14:nvPr/>
            </p14:nvContentPartPr>
            <p14:xfrm>
              <a:off x="5137375" y="1552403"/>
              <a:ext cx="6207120" cy="1789560"/>
            </p14:xfrm>
          </p:contentPart>
        </mc:Choice>
        <mc:Fallback xmlns="">
          <p:pic>
            <p:nvPicPr>
              <p:cNvPr id="29022" name="Ink 29021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23335" y="1538363"/>
                <a:ext cx="62355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9048" name="Ink 29047"/>
              <p14:cNvContentPartPr/>
              <p14:nvPr/>
            </p14:nvContentPartPr>
            <p14:xfrm>
              <a:off x="2437375" y="2569043"/>
              <a:ext cx="181440" cy="270360"/>
            </p14:xfrm>
          </p:contentPart>
        </mc:Choice>
        <mc:Fallback xmlns="">
          <p:pic>
            <p:nvPicPr>
              <p:cNvPr id="29048" name="Ink 2904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23695" y="2555723"/>
                <a:ext cx="2070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049" name="Ink 29048"/>
              <p14:cNvContentPartPr/>
              <p14:nvPr/>
            </p14:nvContentPartPr>
            <p14:xfrm>
              <a:off x="3241615" y="2727803"/>
              <a:ext cx="17280" cy="64440"/>
            </p14:xfrm>
          </p:contentPart>
        </mc:Choice>
        <mc:Fallback xmlns="">
          <p:pic>
            <p:nvPicPr>
              <p:cNvPr id="29049" name="Ink 2904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29015" y="2715203"/>
                <a:ext cx="442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9050" name="Ink 29049"/>
              <p14:cNvContentPartPr/>
              <p14:nvPr/>
            </p14:nvContentPartPr>
            <p14:xfrm>
              <a:off x="3662455" y="2531243"/>
              <a:ext cx="868320" cy="620280"/>
            </p14:xfrm>
          </p:contentPart>
        </mc:Choice>
        <mc:Fallback xmlns="">
          <p:pic>
            <p:nvPicPr>
              <p:cNvPr id="29050" name="Ink 2904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49135" y="2517923"/>
                <a:ext cx="8956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9051" name="Ink 29050"/>
              <p14:cNvContentPartPr/>
              <p14:nvPr/>
            </p14:nvContentPartPr>
            <p14:xfrm>
              <a:off x="2129215" y="3411803"/>
              <a:ext cx="7200" cy="39240"/>
            </p14:xfrm>
          </p:contentPart>
        </mc:Choice>
        <mc:Fallback xmlns="">
          <p:pic>
            <p:nvPicPr>
              <p:cNvPr id="29051" name="Ink 29050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115895" y="3398483"/>
                <a:ext cx="338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9052" name="Ink 29051"/>
              <p14:cNvContentPartPr/>
              <p14:nvPr/>
            </p14:nvContentPartPr>
            <p14:xfrm>
              <a:off x="2373655" y="3828683"/>
              <a:ext cx="304560" cy="242640"/>
            </p14:xfrm>
          </p:contentPart>
        </mc:Choice>
        <mc:Fallback xmlns="">
          <p:pic>
            <p:nvPicPr>
              <p:cNvPr id="29052" name="Ink 2905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360335" y="3815363"/>
                <a:ext cx="3312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9053" name="Ink 29052"/>
              <p14:cNvContentPartPr/>
              <p14:nvPr/>
            </p14:nvContentPartPr>
            <p14:xfrm>
              <a:off x="5340055" y="4198403"/>
              <a:ext cx="227160" cy="82800"/>
            </p14:xfrm>
          </p:contentPart>
        </mc:Choice>
        <mc:Fallback xmlns="">
          <p:pic>
            <p:nvPicPr>
              <p:cNvPr id="29053" name="Ink 2905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26015" y="4184363"/>
                <a:ext cx="2530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9054" name="Ink 29053"/>
              <p14:cNvContentPartPr/>
              <p14:nvPr/>
            </p14:nvContentPartPr>
            <p14:xfrm>
              <a:off x="5342575" y="4125683"/>
              <a:ext cx="175680" cy="484920"/>
            </p14:xfrm>
          </p:contentPart>
        </mc:Choice>
        <mc:Fallback xmlns="">
          <p:pic>
            <p:nvPicPr>
              <p:cNvPr id="29054" name="Ink 29053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38255" y="4113443"/>
                <a:ext cx="1922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9055" name="Ink 29054"/>
              <p14:cNvContentPartPr/>
              <p14:nvPr/>
            </p14:nvContentPartPr>
            <p14:xfrm>
              <a:off x="3137575" y="4776563"/>
              <a:ext cx="2160" cy="16200"/>
            </p14:xfrm>
          </p:contentPart>
        </mc:Choice>
        <mc:Fallback xmlns="">
          <p:pic>
            <p:nvPicPr>
              <p:cNvPr id="29055" name="Ink 29054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26415" y="4766123"/>
                <a:ext cx="26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9056" name="Ink 29055"/>
              <p14:cNvContentPartPr/>
              <p14:nvPr/>
            </p14:nvContentPartPr>
            <p14:xfrm>
              <a:off x="3398935" y="4783763"/>
              <a:ext cx="11880" cy="15480"/>
            </p14:xfrm>
          </p:contentPart>
        </mc:Choice>
        <mc:Fallback xmlns="">
          <p:pic>
            <p:nvPicPr>
              <p:cNvPr id="29056" name="Ink 2905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85975" y="4770443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9057" name="Ink 29056"/>
              <p14:cNvContentPartPr/>
              <p14:nvPr/>
            </p14:nvContentPartPr>
            <p14:xfrm>
              <a:off x="3629695" y="4343123"/>
              <a:ext cx="763920" cy="619200"/>
            </p14:xfrm>
          </p:contentPart>
        </mc:Choice>
        <mc:Fallback xmlns="">
          <p:pic>
            <p:nvPicPr>
              <p:cNvPr id="29057" name="Ink 2905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16375" y="4330883"/>
                <a:ext cx="79128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9058" name="Ink 29057"/>
              <p14:cNvContentPartPr/>
              <p14:nvPr/>
            </p14:nvContentPartPr>
            <p14:xfrm>
              <a:off x="3382375" y="4933523"/>
              <a:ext cx="468000" cy="353880"/>
            </p14:xfrm>
          </p:contentPart>
        </mc:Choice>
        <mc:Fallback xmlns="">
          <p:pic>
            <p:nvPicPr>
              <p:cNvPr id="29058" name="Ink 2905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68335" y="4918763"/>
                <a:ext cx="49680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E7C8A61-2037-4C69-AE8E-BBBE5F5D33F7}"/>
              </a:ext>
            </a:extLst>
          </p:cNvPr>
          <p:cNvSpPr/>
          <p:nvPr/>
        </p:nvSpPr>
        <p:spPr>
          <a:xfrm>
            <a:off x="290744" y="3205813"/>
            <a:ext cx="8001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which implies that the electronic, </a:t>
            </a:r>
            <a:r>
              <a:rPr lang="en-IN" sz="2000" dirty="0" err="1"/>
              <a:t>vibrational</a:t>
            </a:r>
            <a:r>
              <a:rPr lang="en-IN" sz="2000" dirty="0"/>
              <a:t> and  rotational energies of a molecule are </a:t>
            </a:r>
            <a:r>
              <a:rPr lang="en-IN" sz="2000" b="1" dirty="0">
                <a:solidFill>
                  <a:srgbClr val="D60093"/>
                </a:solidFill>
              </a:rPr>
              <a:t>completely independent </a:t>
            </a:r>
            <a:r>
              <a:rPr lang="en-IN" sz="2000" dirty="0"/>
              <a:t>of each other.  </a:t>
            </a:r>
          </a:p>
          <a:p>
            <a:pPr algn="just"/>
            <a:r>
              <a:rPr lang="en-IN" sz="2000" dirty="0"/>
              <a:t>The change in total energy of the molecule is given by</a:t>
            </a:r>
          </a:p>
          <a:p>
            <a:pPr algn="just"/>
            <a:r>
              <a:rPr lang="en-IN" sz="2000" dirty="0"/>
              <a:t>                                                                                         in Joules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                                                                                                     in cm</a:t>
            </a:r>
            <a:r>
              <a:rPr lang="en-IN" sz="2000" baseline="30000" dirty="0"/>
              <a:t>-1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approximate orders of magnitude are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 </a:t>
            </a:r>
            <a:endParaRPr lang="en-IN" sz="2400" dirty="0"/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820DA42E-16CA-4723-8EE8-3FCF50107C9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30527" y="1868853"/>
            <a:ext cx="8123580" cy="1328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According to Born-Oppenheimer approximation, the </a:t>
            </a:r>
            <a:r>
              <a:rPr lang="en-US" sz="2000" b="1" dirty="0">
                <a:solidFill>
                  <a:srgbClr val="D60093"/>
                </a:solidFill>
                <a:latin typeface="Calibri" pitchFamily="34" charset="0"/>
                <a:cs typeface="Calibri" pitchFamily="34" charset="0"/>
              </a:rPr>
              <a:t>total energy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of a molecule is the sum of translational, rotational, vibrational and electronic energies, i.e.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                                         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+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</a:t>
            </a:r>
            <a:endParaRPr lang="en-US" sz="2000" b="1" baseline="-2500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="" xmlns:a16="http://schemas.microsoft.com/office/drawing/2014/main" id="{7347C300-A7EE-4497-A726-B7EDB8442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27738"/>
              </p:ext>
            </p:extLst>
          </p:nvPr>
        </p:nvGraphicFramePr>
        <p:xfrm>
          <a:off x="1862824" y="4189007"/>
          <a:ext cx="3352800" cy="36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2112249" imgH="231026" progId="Equation.3">
                  <p:embed/>
                </p:oleObj>
              </mc:Choice>
              <mc:Fallback>
                <p:oleObj name="Equation" r:id="rId4" imgW="2112249" imgH="2310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824" y="4189007"/>
                        <a:ext cx="3352800" cy="3677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>
                <a:extLst>
                  <a:ext uri="{FF2B5EF4-FFF2-40B4-BE49-F238E27FC236}">
                    <a16:creationId xmlns="" xmlns:a16="http://schemas.microsoft.com/office/drawing/2014/main" id="{35872D4D-B4DA-4C88-8358-351702B6B029}"/>
                  </a:ext>
                </a:extLst>
              </p:cNvPr>
              <p:cNvSpPr txBox="1"/>
              <p:nvPr/>
            </p:nvSpPr>
            <p:spPr bwMode="auto">
              <a:xfrm>
                <a:off x="1841375" y="5789500"/>
                <a:ext cx="4270620" cy="57311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𝑅𝑜𝑡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IN" b="0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≃</m:t>
                      </m:r>
                      <m:r>
                        <m:rPr>
                          <m:sty m:val="p"/>
                        </m:rP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𝑉𝑖𝑏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IN" b="0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≃</m:t>
                      </m:r>
                      <m:r>
                        <m:rPr>
                          <m:sty m:val="p"/>
                        </m:rP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𝐸𝑙𝑒𝑐𝑡𝑟𝑜𝑛𝑖𝑐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872D4D-B4DA-4C88-8358-351702B6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1375" y="5789500"/>
                <a:ext cx="4270620" cy="573115"/>
              </a:xfrm>
              <a:prstGeom prst="rect">
                <a:avLst/>
              </a:prstGeom>
              <a:blipFill rotWithShape="1">
                <a:blip r:embed="rId6"/>
                <a:stretch>
                  <a:fillRect t="-5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A1672F4-59AB-4207-A492-9B1962D87294}"/>
              </a:ext>
            </a:extLst>
          </p:cNvPr>
          <p:cNvSpPr txBox="1"/>
          <p:nvPr/>
        </p:nvSpPr>
        <p:spPr>
          <a:xfrm>
            <a:off x="290744" y="1369735"/>
            <a:ext cx="460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Born-Oppenheimer approximation</a:t>
            </a:r>
            <a:endParaRPr lang="en-GB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="" xmlns:a16="http://schemas.microsoft.com/office/drawing/2014/main" id="{FA0EA172-3D1B-4CB3-8B8E-5185A73BCBFA}"/>
                  </a:ext>
                </a:extLst>
              </p:cNvPr>
              <p:cNvSpPr txBox="1"/>
              <p:nvPr/>
            </p:nvSpPr>
            <p:spPr bwMode="auto">
              <a:xfrm>
                <a:off x="1862824" y="4790862"/>
                <a:ext cx="4083050" cy="3683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𝑅𝑜𝑡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𝑉𝑖𝑏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𝐸𝑙𝑒𝑐𝑡𝑟𝑜𝑛𝑖𝑐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A0EA172-3D1B-4CB3-8B8E-5185A73BC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2824" y="4790862"/>
                <a:ext cx="4083050" cy="368300"/>
              </a:xfrm>
              <a:prstGeom prst="rect">
                <a:avLst/>
              </a:prstGeom>
              <a:blipFill rotWithShape="1">
                <a:blip r:embed="rId7"/>
                <a:stretch>
                  <a:fillRect t="-8333" b="-2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6676015" y="4128923"/>
              <a:ext cx="530640" cy="15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3055" y="4114883"/>
                <a:ext cx="556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7165255" y="4746323"/>
              <a:ext cx="668520" cy="254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52295" y="4734803"/>
                <a:ext cx="6930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040535" y="1404803"/>
              <a:ext cx="448920" cy="228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7935" y="1390763"/>
                <a:ext cx="475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/>
              <p14:cNvContentPartPr/>
              <p14:nvPr/>
            </p14:nvContentPartPr>
            <p14:xfrm>
              <a:off x="3751015" y="1758323"/>
              <a:ext cx="386280" cy="964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37695" y="1745003"/>
                <a:ext cx="411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/>
              <p14:cNvContentPartPr/>
              <p14:nvPr/>
            </p14:nvContentPartPr>
            <p14:xfrm>
              <a:off x="3824095" y="1805123"/>
              <a:ext cx="327240" cy="73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1495" y="1794323"/>
                <a:ext cx="35064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6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C1D64C8-2999-4F42-BA7E-E5AEF826B148}"/>
              </a:ext>
            </a:extLst>
          </p:cNvPr>
          <p:cNvSpPr/>
          <p:nvPr/>
        </p:nvSpPr>
        <p:spPr>
          <a:xfrm>
            <a:off x="257036" y="1546065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Electronic transitions involve </a:t>
            </a:r>
            <a:r>
              <a:rPr lang="en-GB" sz="2400" b="1" dirty="0">
                <a:solidFill>
                  <a:srgbClr val="D60093"/>
                </a:solidFill>
              </a:rPr>
              <a:t>electronic redistribution </a:t>
            </a:r>
            <a:r>
              <a:rPr lang="en-GB" sz="2400" dirty="0"/>
              <a:t>hence electrostatic forces experienced by the molecule which </a:t>
            </a:r>
            <a:r>
              <a:rPr lang="en-GB" sz="2400" b="1" dirty="0">
                <a:solidFill>
                  <a:srgbClr val="D60093"/>
                </a:solidFill>
              </a:rPr>
              <a:t>vibrates in response </a:t>
            </a:r>
            <a:r>
              <a:rPr lang="en-GB" sz="2400" dirty="0"/>
              <a:t>and this in turn </a:t>
            </a:r>
            <a:r>
              <a:rPr lang="en-GB" sz="2400" b="1" dirty="0">
                <a:solidFill>
                  <a:srgbClr val="D60093"/>
                </a:solidFill>
              </a:rPr>
              <a:t>affects rotation</a:t>
            </a:r>
            <a:r>
              <a:rPr lang="en-GB" sz="2400" dirty="0"/>
              <a:t> of the molecule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Electronic transitions are accompanied by </a:t>
            </a:r>
            <a:r>
              <a:rPr lang="en-GB" sz="2400" dirty="0" err="1"/>
              <a:t>vibrational</a:t>
            </a:r>
            <a:r>
              <a:rPr lang="en-GB" sz="2400" dirty="0"/>
              <a:t> and rotational changes. Hence vibrational changes will produce </a:t>
            </a:r>
            <a:r>
              <a:rPr lang="en-GB" sz="2400" b="1" dirty="0">
                <a:solidFill>
                  <a:srgbClr val="D60093"/>
                </a:solidFill>
              </a:rPr>
              <a:t>“coarse structure” </a:t>
            </a:r>
            <a:r>
              <a:rPr lang="en-GB" sz="2400" dirty="0"/>
              <a:t>and rotational changes will produce </a:t>
            </a:r>
            <a:r>
              <a:rPr lang="en-GB" sz="2400" b="1" dirty="0">
                <a:solidFill>
                  <a:srgbClr val="D60093"/>
                </a:solidFill>
              </a:rPr>
              <a:t>“fine structure”</a:t>
            </a:r>
            <a:r>
              <a:rPr lang="en-GB" sz="2400" dirty="0">
                <a:solidFill>
                  <a:srgbClr val="D60093"/>
                </a:solidFill>
              </a:rPr>
              <a:t> </a:t>
            </a:r>
            <a:r>
              <a:rPr lang="en-GB" sz="2400" dirty="0"/>
              <a:t>in the electronic spectra of molecules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Information about vibrational and rotational  structure of </a:t>
            </a:r>
            <a:r>
              <a:rPr lang="en-GB" sz="2400" b="1" dirty="0" err="1">
                <a:solidFill>
                  <a:srgbClr val="D60093"/>
                </a:solidFill>
              </a:rPr>
              <a:t>homonuclear</a:t>
            </a:r>
            <a:r>
              <a:rPr lang="en-GB" sz="2400" b="1" dirty="0">
                <a:solidFill>
                  <a:srgbClr val="D60093"/>
                </a:solidFill>
              </a:rPr>
              <a:t> molecules  </a:t>
            </a:r>
            <a:r>
              <a:rPr lang="en-GB" sz="2400" dirty="0"/>
              <a:t>like H</a:t>
            </a:r>
            <a:r>
              <a:rPr lang="en-GB" sz="2400" baseline="-25000" dirty="0"/>
              <a:t>2</a:t>
            </a:r>
            <a:r>
              <a:rPr lang="en-GB" sz="2400" dirty="0"/>
              <a:t>, N</a:t>
            </a:r>
            <a:r>
              <a:rPr lang="en-GB" sz="2400" baseline="-25000" dirty="0"/>
              <a:t>2</a:t>
            </a:r>
            <a:r>
              <a:rPr lang="en-GB" sz="2400" dirty="0"/>
              <a:t> which are inactive in IR and Microwave region can be obtained from their electronic spectra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35015" y="1698203"/>
              <a:ext cx="60480" cy="2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335" y="1684523"/>
                <a:ext cx="8784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1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1D1A1D81-2F03-4218-8F81-345E6147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06" y="1948330"/>
            <a:ext cx="8229600" cy="1706418"/>
          </a:xfrm>
        </p:spPr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rgbClr val="D60093"/>
                </a:solidFill>
              </a:rPr>
              <a:t>ground state </a:t>
            </a:r>
            <a:r>
              <a:rPr lang="en-GB" sz="2400" dirty="0"/>
              <a:t>energy levels are denoted by Ɛ” and v”, while the </a:t>
            </a:r>
            <a:r>
              <a:rPr lang="en-GB" sz="2400" b="1" dirty="0">
                <a:solidFill>
                  <a:srgbClr val="D60093"/>
                </a:solidFill>
              </a:rPr>
              <a:t>excited state </a:t>
            </a:r>
            <a:r>
              <a:rPr lang="en-GB" sz="2400" dirty="0"/>
              <a:t>energy levels are denoted by Ɛ’ and v’</a:t>
            </a:r>
          </a:p>
          <a:p>
            <a:r>
              <a:rPr lang="en-GB" sz="2400" dirty="0"/>
              <a:t>There are </a:t>
            </a:r>
            <a:r>
              <a:rPr lang="en-GB" sz="2400" b="1" dirty="0">
                <a:solidFill>
                  <a:srgbClr val="D60093"/>
                </a:solidFill>
              </a:rPr>
              <a:t>no selection rules </a:t>
            </a:r>
            <a:r>
              <a:rPr lang="en-GB" sz="2400" dirty="0"/>
              <a:t>for vibrational transitions during electronic transition</a:t>
            </a:r>
          </a:p>
          <a:p>
            <a:pPr marL="0" indent="0">
              <a:buNone/>
            </a:pPr>
            <a:endParaRPr lang="en-GB" sz="1800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91964CF-F4D6-4DFB-86F5-E0F5129C5C51}"/>
              </a:ext>
            </a:extLst>
          </p:cNvPr>
          <p:cNvSpPr txBox="1"/>
          <p:nvPr/>
        </p:nvSpPr>
        <p:spPr>
          <a:xfrm>
            <a:off x="650219" y="1302146"/>
            <a:ext cx="7495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Vibrational Coarse structure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2980" y="3659471"/>
            <a:ext cx="7214121" cy="2914560"/>
            <a:chOff x="76500" y="3850543"/>
            <a:chExt cx="7214121" cy="2914560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C1595C1-A005-4946-9315-0AAFBF18864B}"/>
                </a:ext>
              </a:extLst>
            </p:cNvPr>
            <p:cNvCxnSpPr/>
            <p:nvPr/>
          </p:nvCxnSpPr>
          <p:spPr>
            <a:xfrm>
              <a:off x="855406" y="6633072"/>
              <a:ext cx="5073446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5A3D48A-C560-47FE-AE2E-012D254AF640}"/>
                </a:ext>
              </a:extLst>
            </p:cNvPr>
            <p:cNvCxnSpPr/>
            <p:nvPr/>
          </p:nvCxnSpPr>
          <p:spPr>
            <a:xfrm>
              <a:off x="899651" y="6120580"/>
              <a:ext cx="49849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E73F6DB0-6754-41D3-B892-BE3CDC6F117B}"/>
                </a:ext>
              </a:extLst>
            </p:cNvPr>
            <p:cNvCxnSpPr/>
            <p:nvPr/>
          </p:nvCxnSpPr>
          <p:spPr>
            <a:xfrm>
              <a:off x="884903" y="6341806"/>
              <a:ext cx="50734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47D66C33-5330-481D-A120-0E7F2861558F}"/>
                </a:ext>
              </a:extLst>
            </p:cNvPr>
            <p:cNvCxnSpPr/>
            <p:nvPr/>
          </p:nvCxnSpPr>
          <p:spPr>
            <a:xfrm>
              <a:off x="914400" y="5869858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C280ED9-7D08-4364-B57C-C89850811685}"/>
                </a:ext>
              </a:extLst>
            </p:cNvPr>
            <p:cNvCxnSpPr/>
            <p:nvPr/>
          </p:nvCxnSpPr>
          <p:spPr>
            <a:xfrm>
              <a:off x="943897" y="5766619"/>
              <a:ext cx="5014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6FD4AEEE-EA89-43B8-B268-07B1589CD596}"/>
                </a:ext>
              </a:extLst>
            </p:cNvPr>
            <p:cNvCxnSpPr/>
            <p:nvPr/>
          </p:nvCxnSpPr>
          <p:spPr>
            <a:xfrm>
              <a:off x="914400" y="5646416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9FCDAF9-C0D8-4047-B766-995BDE1C4A98}"/>
                </a:ext>
              </a:extLst>
            </p:cNvPr>
            <p:cNvCxnSpPr/>
            <p:nvPr/>
          </p:nvCxnSpPr>
          <p:spPr>
            <a:xfrm>
              <a:off x="884903" y="5048243"/>
              <a:ext cx="5043949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B833AA8-41AB-4008-8B3B-F8E8A538F2B8}"/>
                </a:ext>
              </a:extLst>
            </p:cNvPr>
            <p:cNvCxnSpPr/>
            <p:nvPr/>
          </p:nvCxnSpPr>
          <p:spPr>
            <a:xfrm>
              <a:off x="884903" y="4763729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430FEF5-1EFD-4445-842D-08D6AF575E5A}"/>
                </a:ext>
              </a:extLst>
            </p:cNvPr>
            <p:cNvCxnSpPr/>
            <p:nvPr/>
          </p:nvCxnSpPr>
          <p:spPr>
            <a:xfrm>
              <a:off x="884903" y="4513006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8ECBB155-4AE8-4949-B80E-3F1708BAB536}"/>
                </a:ext>
              </a:extLst>
            </p:cNvPr>
            <p:cNvCxnSpPr/>
            <p:nvPr/>
          </p:nvCxnSpPr>
          <p:spPr>
            <a:xfrm>
              <a:off x="884903" y="4291781"/>
              <a:ext cx="5014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C257FDD8-93EC-4210-9B5D-40EE4571C5AB}"/>
                </a:ext>
              </a:extLst>
            </p:cNvPr>
            <p:cNvCxnSpPr/>
            <p:nvPr/>
          </p:nvCxnSpPr>
          <p:spPr>
            <a:xfrm>
              <a:off x="884903" y="4159045"/>
              <a:ext cx="5014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DEBD3643-B2D5-4818-B02E-24439BF97DE0}"/>
                </a:ext>
              </a:extLst>
            </p:cNvPr>
            <p:cNvCxnSpPr/>
            <p:nvPr/>
          </p:nvCxnSpPr>
          <p:spPr>
            <a:xfrm>
              <a:off x="899651" y="4026309"/>
              <a:ext cx="49849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14974E9-B482-478B-A28A-A3F4B67EF2B4}"/>
                </a:ext>
              </a:extLst>
            </p:cNvPr>
            <p:cNvSpPr txBox="1"/>
            <p:nvPr/>
          </p:nvSpPr>
          <p:spPr>
            <a:xfrm>
              <a:off x="6705601" y="6395771"/>
              <a:ext cx="555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”</a:t>
              </a:r>
              <a:endParaRPr lang="en-IN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AEF5C6F7-CBD6-4125-979A-4CD3D8089465}"/>
                </a:ext>
              </a:extLst>
            </p:cNvPr>
            <p:cNvSpPr txBox="1"/>
            <p:nvPr/>
          </p:nvSpPr>
          <p:spPr>
            <a:xfrm>
              <a:off x="6735098" y="4866276"/>
              <a:ext cx="555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’</a:t>
              </a:r>
              <a:endParaRPr lang="en-IN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6BE2D7E-6C97-4ED2-91F9-F78082070598}"/>
                </a:ext>
              </a:extLst>
            </p:cNvPr>
            <p:cNvSpPr txBox="1"/>
            <p:nvPr/>
          </p:nvSpPr>
          <p:spPr>
            <a:xfrm>
              <a:off x="5928852" y="5419806"/>
              <a:ext cx="7767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4</a:t>
              </a:r>
            </a:p>
            <a:p>
              <a:r>
                <a:rPr lang="en-IN" sz="1200" dirty="0"/>
                <a:t>3</a:t>
              </a:r>
            </a:p>
            <a:p>
              <a:r>
                <a:rPr lang="en-IN" sz="1200" dirty="0"/>
                <a:t>2</a:t>
              </a:r>
            </a:p>
            <a:p>
              <a:r>
                <a:rPr lang="en-IN" sz="1200" dirty="0"/>
                <a:t>1</a:t>
              </a:r>
            </a:p>
            <a:p>
              <a:r>
                <a:rPr lang="en-IN" dirty="0"/>
                <a:t>v” =0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B88D33A-B2DC-4039-9FF1-1D52DD0930C8}"/>
                </a:ext>
              </a:extLst>
            </p:cNvPr>
            <p:cNvSpPr txBox="1"/>
            <p:nvPr/>
          </p:nvSpPr>
          <p:spPr>
            <a:xfrm>
              <a:off x="5928852" y="3850543"/>
              <a:ext cx="7767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4</a:t>
              </a:r>
            </a:p>
            <a:p>
              <a:r>
                <a:rPr lang="en-IN" sz="1200" dirty="0"/>
                <a:t>3</a:t>
              </a:r>
            </a:p>
            <a:p>
              <a:r>
                <a:rPr lang="en-IN" sz="1200" dirty="0"/>
                <a:t>2</a:t>
              </a:r>
            </a:p>
            <a:p>
              <a:r>
                <a:rPr lang="en-IN" sz="1200" dirty="0"/>
                <a:t>1</a:t>
              </a:r>
            </a:p>
            <a:p>
              <a:r>
                <a:rPr lang="en-IN" dirty="0"/>
                <a:t>v’ =0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6ADD59DB-D321-4165-A844-C4C85F13014A}"/>
                </a:ext>
              </a:extLst>
            </p:cNvPr>
            <p:cNvCxnSpPr/>
            <p:nvPr/>
          </p:nvCxnSpPr>
          <p:spPr>
            <a:xfrm flipV="1">
              <a:off x="398006" y="3850543"/>
              <a:ext cx="0" cy="2782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3E7622E-CD5F-48CE-AE13-F037D056D382}"/>
                </a:ext>
              </a:extLst>
            </p:cNvPr>
            <p:cNvSpPr txBox="1"/>
            <p:nvPr/>
          </p:nvSpPr>
          <p:spPr>
            <a:xfrm>
              <a:off x="76500" y="5048243"/>
              <a:ext cx="22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/>
              <p14:cNvContentPartPr/>
              <p14:nvPr/>
            </p14:nvContentPartPr>
            <p14:xfrm>
              <a:off x="7255615" y="4169086"/>
              <a:ext cx="2014560" cy="2193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1935" y="4155046"/>
                <a:ext cx="2042640" cy="22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1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1D1A1D81-2F03-4218-8F81-345E6147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6" y="1770909"/>
            <a:ext cx="8229600" cy="88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Most of the transitions start from </a:t>
            </a:r>
            <a:r>
              <a:rPr lang="en-GB" sz="2400" b="1" dirty="0">
                <a:solidFill>
                  <a:srgbClr val="D60093"/>
                </a:solidFill>
              </a:rPr>
              <a:t>v”=0 </a:t>
            </a:r>
            <a:r>
              <a:rPr lang="en-GB" sz="2400" dirty="0"/>
              <a:t>as it is the most populated level</a:t>
            </a:r>
          </a:p>
          <a:p>
            <a:pPr marL="0" indent="0"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76500" y="3250031"/>
            <a:ext cx="7214121" cy="2914560"/>
            <a:chOff x="76500" y="3250031"/>
            <a:chExt cx="7214121" cy="2914560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1C1595C1-A005-4946-9315-0AAFBF18864B}"/>
                </a:ext>
              </a:extLst>
            </p:cNvPr>
            <p:cNvCxnSpPr/>
            <p:nvPr/>
          </p:nvCxnSpPr>
          <p:spPr>
            <a:xfrm>
              <a:off x="855406" y="6032560"/>
              <a:ext cx="5073446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5A3D48A-C560-47FE-AE2E-012D254AF640}"/>
                </a:ext>
              </a:extLst>
            </p:cNvPr>
            <p:cNvCxnSpPr/>
            <p:nvPr/>
          </p:nvCxnSpPr>
          <p:spPr>
            <a:xfrm>
              <a:off x="899651" y="5520068"/>
              <a:ext cx="49849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E73F6DB0-6754-41D3-B892-BE3CDC6F117B}"/>
                </a:ext>
              </a:extLst>
            </p:cNvPr>
            <p:cNvCxnSpPr/>
            <p:nvPr/>
          </p:nvCxnSpPr>
          <p:spPr>
            <a:xfrm>
              <a:off x="884903" y="5741294"/>
              <a:ext cx="50734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47D66C33-5330-481D-A120-0E7F2861558F}"/>
                </a:ext>
              </a:extLst>
            </p:cNvPr>
            <p:cNvCxnSpPr/>
            <p:nvPr/>
          </p:nvCxnSpPr>
          <p:spPr>
            <a:xfrm>
              <a:off x="914400" y="5269346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6C280ED9-7D08-4364-B57C-C89850811685}"/>
                </a:ext>
              </a:extLst>
            </p:cNvPr>
            <p:cNvCxnSpPr/>
            <p:nvPr/>
          </p:nvCxnSpPr>
          <p:spPr>
            <a:xfrm>
              <a:off x="943897" y="5166107"/>
              <a:ext cx="5014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6FD4AEEE-EA89-43B8-B268-07B1589CD596}"/>
                </a:ext>
              </a:extLst>
            </p:cNvPr>
            <p:cNvCxnSpPr/>
            <p:nvPr/>
          </p:nvCxnSpPr>
          <p:spPr>
            <a:xfrm>
              <a:off x="914400" y="5045904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9FCDAF9-C0D8-4047-B766-995BDE1C4A98}"/>
                </a:ext>
              </a:extLst>
            </p:cNvPr>
            <p:cNvCxnSpPr/>
            <p:nvPr/>
          </p:nvCxnSpPr>
          <p:spPr>
            <a:xfrm>
              <a:off x="884903" y="4447731"/>
              <a:ext cx="5043949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B833AA8-41AB-4008-8B3B-F8E8A538F2B8}"/>
                </a:ext>
              </a:extLst>
            </p:cNvPr>
            <p:cNvCxnSpPr/>
            <p:nvPr/>
          </p:nvCxnSpPr>
          <p:spPr>
            <a:xfrm>
              <a:off x="884903" y="4163217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5430FEF5-1EFD-4445-842D-08D6AF575E5A}"/>
                </a:ext>
              </a:extLst>
            </p:cNvPr>
            <p:cNvCxnSpPr/>
            <p:nvPr/>
          </p:nvCxnSpPr>
          <p:spPr>
            <a:xfrm>
              <a:off x="884903" y="3912494"/>
              <a:ext cx="5043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8ECBB155-4AE8-4949-B80E-3F1708BAB536}"/>
                </a:ext>
              </a:extLst>
            </p:cNvPr>
            <p:cNvCxnSpPr/>
            <p:nvPr/>
          </p:nvCxnSpPr>
          <p:spPr>
            <a:xfrm>
              <a:off x="884903" y="3691269"/>
              <a:ext cx="5014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C257FDD8-93EC-4210-9B5D-40EE4571C5AB}"/>
                </a:ext>
              </a:extLst>
            </p:cNvPr>
            <p:cNvCxnSpPr/>
            <p:nvPr/>
          </p:nvCxnSpPr>
          <p:spPr>
            <a:xfrm>
              <a:off x="884903" y="3558533"/>
              <a:ext cx="50144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DEBD3643-B2D5-4818-B02E-24439BF97DE0}"/>
                </a:ext>
              </a:extLst>
            </p:cNvPr>
            <p:cNvCxnSpPr/>
            <p:nvPr/>
          </p:nvCxnSpPr>
          <p:spPr>
            <a:xfrm>
              <a:off x="899651" y="3425797"/>
              <a:ext cx="49849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14974E9-B482-478B-A28A-A3F4B67EF2B4}"/>
                </a:ext>
              </a:extLst>
            </p:cNvPr>
            <p:cNvSpPr txBox="1"/>
            <p:nvPr/>
          </p:nvSpPr>
          <p:spPr>
            <a:xfrm>
              <a:off x="6705601" y="5795259"/>
              <a:ext cx="555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”</a:t>
              </a:r>
              <a:endParaRPr lang="en-IN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AEF5C6F7-CBD6-4125-979A-4CD3D8089465}"/>
                </a:ext>
              </a:extLst>
            </p:cNvPr>
            <p:cNvSpPr txBox="1"/>
            <p:nvPr/>
          </p:nvSpPr>
          <p:spPr>
            <a:xfrm>
              <a:off x="6735098" y="4265764"/>
              <a:ext cx="555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IN" dirty="0"/>
                <a:t>’</a:t>
              </a:r>
              <a:endParaRPr lang="en-IN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6BE2D7E-6C97-4ED2-91F9-F78082070598}"/>
                </a:ext>
              </a:extLst>
            </p:cNvPr>
            <p:cNvSpPr txBox="1"/>
            <p:nvPr/>
          </p:nvSpPr>
          <p:spPr>
            <a:xfrm>
              <a:off x="5928852" y="4819294"/>
              <a:ext cx="7767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4</a:t>
              </a:r>
            </a:p>
            <a:p>
              <a:r>
                <a:rPr lang="en-IN" sz="1200" dirty="0"/>
                <a:t>3</a:t>
              </a:r>
            </a:p>
            <a:p>
              <a:r>
                <a:rPr lang="en-IN" sz="1200" dirty="0"/>
                <a:t>2</a:t>
              </a:r>
            </a:p>
            <a:p>
              <a:r>
                <a:rPr lang="en-IN" sz="1200" dirty="0"/>
                <a:t>1</a:t>
              </a:r>
            </a:p>
            <a:p>
              <a:r>
                <a:rPr lang="en-IN" dirty="0"/>
                <a:t>v” =0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B88D33A-B2DC-4039-9FF1-1D52DD0930C8}"/>
                </a:ext>
              </a:extLst>
            </p:cNvPr>
            <p:cNvSpPr txBox="1"/>
            <p:nvPr/>
          </p:nvSpPr>
          <p:spPr>
            <a:xfrm>
              <a:off x="5928852" y="3250031"/>
              <a:ext cx="7767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4</a:t>
              </a:r>
            </a:p>
            <a:p>
              <a:r>
                <a:rPr lang="en-IN" sz="1200" dirty="0"/>
                <a:t>3</a:t>
              </a:r>
            </a:p>
            <a:p>
              <a:r>
                <a:rPr lang="en-IN" sz="1200" dirty="0"/>
                <a:t>2</a:t>
              </a:r>
            </a:p>
            <a:p>
              <a:r>
                <a:rPr lang="en-IN" sz="1200" dirty="0"/>
                <a:t>1</a:t>
              </a:r>
            </a:p>
            <a:p>
              <a:r>
                <a:rPr lang="en-IN" dirty="0"/>
                <a:t>v’ =0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="" xmlns:a16="http://schemas.microsoft.com/office/drawing/2014/main" id="{6ADD59DB-D321-4165-A844-C4C85F13014A}"/>
                </a:ext>
              </a:extLst>
            </p:cNvPr>
            <p:cNvCxnSpPr/>
            <p:nvPr/>
          </p:nvCxnSpPr>
          <p:spPr>
            <a:xfrm flipV="1">
              <a:off x="398006" y="3250031"/>
              <a:ext cx="0" cy="2782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3E7622E-CD5F-48CE-AE13-F037D056D382}"/>
                </a:ext>
              </a:extLst>
            </p:cNvPr>
            <p:cNvSpPr txBox="1"/>
            <p:nvPr/>
          </p:nvSpPr>
          <p:spPr>
            <a:xfrm>
              <a:off x="76500" y="4447731"/>
              <a:ext cx="22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D1C48C55-8B81-4BA3-B719-520BDA05446B}"/>
                </a:ext>
              </a:extLst>
            </p:cNvPr>
            <p:cNvCxnSpPr/>
            <p:nvPr/>
          </p:nvCxnSpPr>
          <p:spPr>
            <a:xfrm flipV="1">
              <a:off x="1440226" y="4150663"/>
              <a:ext cx="0" cy="15808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69F2F7B-CD3A-42BE-B4FF-180D1CDE65C9}"/>
                </a:ext>
              </a:extLst>
            </p:cNvPr>
            <p:cNvCxnSpPr/>
            <p:nvPr/>
          </p:nvCxnSpPr>
          <p:spPr>
            <a:xfrm flipV="1">
              <a:off x="2536723" y="3902663"/>
              <a:ext cx="0" cy="18288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877C8921-BDD7-40EE-BD6C-6E285C977DCB}"/>
                </a:ext>
              </a:extLst>
            </p:cNvPr>
            <p:cNvCxnSpPr/>
            <p:nvPr/>
          </p:nvCxnSpPr>
          <p:spPr>
            <a:xfrm flipV="1">
              <a:off x="3598607" y="3691269"/>
              <a:ext cx="0" cy="205002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D2B78580-CEEA-4D06-8C5F-0D8ED261583A}"/>
                </a:ext>
              </a:extLst>
            </p:cNvPr>
            <p:cNvCxnSpPr/>
            <p:nvPr/>
          </p:nvCxnSpPr>
          <p:spPr>
            <a:xfrm flipV="1">
              <a:off x="4424516" y="3558533"/>
              <a:ext cx="0" cy="218276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F9A9FBA8-1291-43A7-8ADB-237772B98570}"/>
                </a:ext>
              </a:extLst>
            </p:cNvPr>
            <p:cNvCxnSpPr/>
            <p:nvPr/>
          </p:nvCxnSpPr>
          <p:spPr>
            <a:xfrm flipV="1">
              <a:off x="5088194" y="3425797"/>
              <a:ext cx="0" cy="2315497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0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A001591-7C85-46CD-A08D-57DDA226D139}"/>
              </a:ext>
            </a:extLst>
          </p:cNvPr>
          <p:cNvSpPr txBox="1"/>
          <p:nvPr/>
        </p:nvSpPr>
        <p:spPr>
          <a:xfrm>
            <a:off x="788918" y="1339819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lines in the resulting spectrum are denoted by </a:t>
            </a:r>
            <a:r>
              <a:rPr lang="en-GB" sz="2400" b="1" dirty="0">
                <a:solidFill>
                  <a:srgbClr val="D60093"/>
                </a:solidFill>
              </a:rPr>
              <a:t>(</a:t>
            </a:r>
            <a:r>
              <a:rPr lang="en-GB" sz="2400" b="1" dirty="0" err="1">
                <a:solidFill>
                  <a:srgbClr val="D60093"/>
                </a:solidFill>
              </a:rPr>
              <a:t>v’,v</a:t>
            </a:r>
            <a:r>
              <a:rPr lang="en-GB" sz="2400" b="1" dirty="0">
                <a:solidFill>
                  <a:srgbClr val="D60093"/>
                </a:solidFill>
              </a:rPr>
              <a:t>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resulting spectrum is called </a:t>
            </a:r>
            <a:r>
              <a:rPr lang="en-GB" sz="2400" b="1" dirty="0">
                <a:solidFill>
                  <a:srgbClr val="D60093"/>
                </a:solidFill>
              </a:rPr>
              <a:t>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lines </a:t>
            </a:r>
            <a:r>
              <a:rPr lang="en-GB" sz="2400" b="1" dirty="0">
                <a:solidFill>
                  <a:srgbClr val="D60093"/>
                </a:solidFill>
              </a:rPr>
              <a:t>converge </a:t>
            </a:r>
            <a:r>
              <a:rPr lang="en-GB" sz="2400" dirty="0"/>
              <a:t>at higher energy levels showing </a:t>
            </a:r>
            <a:r>
              <a:rPr lang="en-GB" sz="2400" b="1" dirty="0">
                <a:solidFill>
                  <a:srgbClr val="D60093"/>
                </a:solidFill>
              </a:rPr>
              <a:t>anharmonicity</a:t>
            </a:r>
            <a:r>
              <a:rPr lang="en-GB" sz="2400" dirty="0"/>
              <a:t> in the excited electronic state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DD6A7AE-8484-445D-AF08-26104ED2D410}"/>
              </a:ext>
            </a:extLst>
          </p:cNvPr>
          <p:cNvSpPr/>
          <p:nvPr/>
        </p:nvSpPr>
        <p:spPr>
          <a:xfrm>
            <a:off x="800040" y="5518181"/>
            <a:ext cx="5530645" cy="100060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5FB618-9BAB-4AFD-AACF-F5C1A0EC065B}"/>
              </a:ext>
            </a:extLst>
          </p:cNvPr>
          <p:cNvCxnSpPr/>
          <p:nvPr/>
        </p:nvCxnSpPr>
        <p:spPr>
          <a:xfrm>
            <a:off x="1991032" y="5518181"/>
            <a:ext cx="0" cy="10006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8036B1B-2AC4-413F-93C2-3BAACDD65DD6}"/>
              </a:ext>
            </a:extLst>
          </p:cNvPr>
          <p:cNvCxnSpPr/>
          <p:nvPr/>
        </p:nvCxnSpPr>
        <p:spPr>
          <a:xfrm>
            <a:off x="3082412" y="5518181"/>
            <a:ext cx="0" cy="10006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821BD51-4D0B-4539-A6A0-8F1D05DC9ABB}"/>
              </a:ext>
            </a:extLst>
          </p:cNvPr>
          <p:cNvCxnSpPr/>
          <p:nvPr/>
        </p:nvCxnSpPr>
        <p:spPr>
          <a:xfrm>
            <a:off x="4055807" y="5518181"/>
            <a:ext cx="0" cy="10006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729AFEAF-7E7C-4233-ACDD-8DBA50271AC9}"/>
              </a:ext>
            </a:extLst>
          </p:cNvPr>
          <p:cNvCxnSpPr/>
          <p:nvPr/>
        </p:nvCxnSpPr>
        <p:spPr>
          <a:xfrm>
            <a:off x="4881716" y="5518181"/>
            <a:ext cx="0" cy="10006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3B46C878-024F-44C5-995D-307C07AAAA91}"/>
              </a:ext>
            </a:extLst>
          </p:cNvPr>
          <p:cNvCxnSpPr/>
          <p:nvPr/>
        </p:nvCxnSpPr>
        <p:spPr>
          <a:xfrm>
            <a:off x="5501148" y="5518181"/>
            <a:ext cx="0" cy="100060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37D4D86-7846-4151-821B-18A8BD9B1575}"/>
              </a:ext>
            </a:extLst>
          </p:cNvPr>
          <p:cNvSpPr txBox="1"/>
          <p:nvPr/>
        </p:nvSpPr>
        <p:spPr>
          <a:xfrm>
            <a:off x="788918" y="5124753"/>
            <a:ext cx="553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0,0                1,0             2,0           3,0      4,0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0E282FA-0AFE-4299-98E3-CB897F1D1906}"/>
              </a:ext>
            </a:extLst>
          </p:cNvPr>
          <p:cNvSpPr txBox="1"/>
          <p:nvPr/>
        </p:nvSpPr>
        <p:spPr>
          <a:xfrm>
            <a:off x="2696382" y="6524376"/>
            <a:ext cx="14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cm</a:t>
            </a:r>
            <a:r>
              <a:rPr lang="en-IN" baseline="30000" dirty="0"/>
              <a:t>-1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BE669A0E-332B-4905-A1CD-C198CB68C08E}"/>
              </a:ext>
            </a:extLst>
          </p:cNvPr>
          <p:cNvCxnSpPr>
            <a:endCxn id="19" idx="3"/>
          </p:cNvCxnSpPr>
          <p:nvPr/>
        </p:nvCxnSpPr>
        <p:spPr>
          <a:xfrm>
            <a:off x="3419050" y="6709042"/>
            <a:ext cx="7226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6FB6327-2999-4AB6-84C8-83476CC106C9}"/>
              </a:ext>
            </a:extLst>
          </p:cNvPr>
          <p:cNvSpPr txBox="1"/>
          <p:nvPr/>
        </p:nvSpPr>
        <p:spPr>
          <a:xfrm>
            <a:off x="788918" y="4689987"/>
            <a:ext cx="513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Spectrum showing Progression</a:t>
            </a:r>
          </a:p>
        </p:txBody>
      </p:sp>
    </p:spTree>
    <p:extLst>
      <p:ext uri="{BB962C8B-B14F-4D97-AF65-F5344CB8AC3E}">
        <p14:creationId xmlns:p14="http://schemas.microsoft.com/office/powerpoint/2010/main" val="48327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rcRect l="9868" r="32401" b="10402"/>
          <a:stretch>
            <a:fillRect/>
          </a:stretch>
        </p:blipFill>
        <p:spPr bwMode="auto">
          <a:xfrm>
            <a:off x="947849" y="2485750"/>
            <a:ext cx="6387737" cy="386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9EC9EDC-154D-4F7B-AED9-921183CDB87B}"/>
              </a:ext>
            </a:extLst>
          </p:cNvPr>
          <p:cNvSpPr/>
          <p:nvPr/>
        </p:nvSpPr>
        <p:spPr>
          <a:xfrm>
            <a:off x="375230" y="6073283"/>
            <a:ext cx="7733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Source: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2489" y="1525368"/>
            <a:ext cx="56431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Vibrational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‘coarse structure’ during electronic transition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EF5C6F7-CBD6-4125-979A-4CD3D8089465}"/>
              </a:ext>
            </a:extLst>
          </p:cNvPr>
          <p:cNvSpPr txBox="1"/>
          <p:nvPr/>
        </p:nvSpPr>
        <p:spPr>
          <a:xfrm>
            <a:off x="7568816" y="2781983"/>
            <a:ext cx="5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en-IN" dirty="0"/>
              <a:t>’</a:t>
            </a:r>
            <a:endParaRPr lang="en-IN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14974E9-B482-478B-A28A-A3F4B67EF2B4}"/>
              </a:ext>
            </a:extLst>
          </p:cNvPr>
          <p:cNvSpPr txBox="1"/>
          <p:nvPr/>
        </p:nvSpPr>
        <p:spPr>
          <a:xfrm>
            <a:off x="7539319" y="4419053"/>
            <a:ext cx="55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en-IN" dirty="0"/>
              <a:t>”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8904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</a:t>
            </a:r>
            <a:r>
              <a:rPr lang="en-IN" b="1" i="1" dirty="0" smtClean="0"/>
              <a:t>Content:</a:t>
            </a:r>
            <a:endParaRPr lang="en-IN" b="1" i="1" dirty="0"/>
          </a:p>
          <a:p>
            <a:pPr marL="0" indent="0">
              <a:buNone/>
            </a:pPr>
            <a:endParaRPr lang="en-IN" b="1" dirty="0"/>
          </a:p>
          <a:p>
            <a:r>
              <a:rPr lang="en-IN" sz="2400" b="1" i="1" dirty="0"/>
              <a:t>Vibrational spectroscopy-</a:t>
            </a:r>
            <a:r>
              <a:rPr lang="en-IN" sz="2400" b="1" i="1" dirty="0" err="1"/>
              <a:t>Anharmonic</a:t>
            </a:r>
            <a:r>
              <a:rPr lang="en-IN" sz="2400" b="1" i="1" dirty="0"/>
              <a:t> Oscillator</a:t>
            </a:r>
          </a:p>
          <a:p>
            <a:r>
              <a:rPr lang="en-IN" sz="2400" b="1" i="1" dirty="0"/>
              <a:t>Expression for vibrational energy levels for an </a:t>
            </a:r>
            <a:r>
              <a:rPr lang="en-IN" sz="2400" b="1" i="1" dirty="0" err="1"/>
              <a:t>Anharmonic</a:t>
            </a:r>
            <a:r>
              <a:rPr lang="en-IN" sz="2400" b="1" i="1" dirty="0"/>
              <a:t> oscillator</a:t>
            </a:r>
          </a:p>
          <a:p>
            <a:r>
              <a:rPr lang="en-IN" sz="2400" b="1" i="1" dirty="0" err="1"/>
              <a:t>Vibrational</a:t>
            </a:r>
            <a:r>
              <a:rPr lang="en-IN" sz="2400" b="1" i="1" dirty="0"/>
              <a:t> spectrum of an </a:t>
            </a:r>
            <a:r>
              <a:rPr lang="en-IN" sz="2400" b="1" i="1" dirty="0" err="1"/>
              <a:t>Anharmonic</a:t>
            </a:r>
            <a:r>
              <a:rPr lang="en-IN" sz="2400" b="1" i="1" dirty="0"/>
              <a:t> Oscillator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693C3D3-D869-469B-BA9B-695E6B3C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52" y="1179629"/>
            <a:ext cx="7893738" cy="54614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3100" dirty="0"/>
          </a:p>
          <a:p>
            <a:r>
              <a:rPr lang="en-GB" sz="2000" dirty="0"/>
              <a:t>In actual </a:t>
            </a:r>
            <a:r>
              <a:rPr lang="en-GB" sz="2000" dirty="0" err="1"/>
              <a:t>diatomics</a:t>
            </a:r>
            <a:r>
              <a:rPr lang="en-GB" sz="2000" dirty="0"/>
              <a:t>, the </a:t>
            </a:r>
            <a:r>
              <a:rPr lang="en-GB" sz="2000" b="1" dirty="0">
                <a:solidFill>
                  <a:srgbClr val="D60093"/>
                </a:solidFill>
              </a:rPr>
              <a:t>potential is </a:t>
            </a:r>
            <a:r>
              <a:rPr lang="en-GB" sz="2000" b="1" dirty="0" err="1">
                <a:solidFill>
                  <a:srgbClr val="D60093"/>
                </a:solidFill>
              </a:rPr>
              <a:t>anharmonic</a:t>
            </a:r>
            <a:r>
              <a:rPr lang="en-GB" sz="2000" b="1" dirty="0">
                <a:solidFill>
                  <a:srgbClr val="D60093"/>
                </a:solidFill>
              </a:rPr>
              <a:t> </a:t>
            </a:r>
            <a:r>
              <a:rPr lang="en-GB" sz="2000" dirty="0"/>
              <a:t>because the bond  when stretched beyond a point breaks and the molecule </a:t>
            </a:r>
            <a:r>
              <a:rPr lang="en-GB" sz="2000" dirty="0" smtClean="0"/>
              <a:t>dissociates</a:t>
            </a:r>
          </a:p>
          <a:p>
            <a:r>
              <a:rPr lang="en-GB" sz="2000" dirty="0" smtClean="0"/>
              <a:t>A </a:t>
            </a:r>
            <a:r>
              <a:rPr lang="en-GB" sz="2000" dirty="0"/>
              <a:t>good description of an </a:t>
            </a:r>
            <a:r>
              <a:rPr lang="en-GB" sz="2000" dirty="0" err="1"/>
              <a:t>anharmonic</a:t>
            </a:r>
            <a:r>
              <a:rPr lang="en-GB" sz="2000" dirty="0"/>
              <a:t> oscillator is given by the Morse </a:t>
            </a:r>
            <a:r>
              <a:rPr lang="en-GB" sz="2000" dirty="0" smtClean="0"/>
              <a:t>function</a:t>
            </a:r>
            <a:endParaRPr lang="en-GB" sz="2000" dirty="0"/>
          </a:p>
          <a:p>
            <a:pPr>
              <a:buNone/>
            </a:pPr>
            <a:r>
              <a:rPr lang="pt-BR" sz="2000" dirty="0" smtClean="0"/>
              <a:t>   P.E</a:t>
            </a:r>
            <a:r>
              <a:rPr lang="pt-BR" sz="2000" dirty="0"/>
              <a:t>.  =  D</a:t>
            </a:r>
            <a:r>
              <a:rPr lang="pt-BR" sz="2000" baseline="-25000" dirty="0"/>
              <a:t>eq</a:t>
            </a:r>
            <a:r>
              <a:rPr lang="pt-BR" sz="2000" dirty="0"/>
              <a:t> [1 – exp {a(r</a:t>
            </a:r>
            <a:r>
              <a:rPr lang="pt-BR" sz="2000" baseline="-25000" dirty="0"/>
              <a:t>o</a:t>
            </a:r>
            <a:r>
              <a:rPr lang="pt-BR" sz="2000" dirty="0"/>
              <a:t>-r }]</a:t>
            </a:r>
            <a:r>
              <a:rPr lang="pt-BR" sz="2000" baseline="30000" dirty="0"/>
              <a:t>2</a:t>
            </a:r>
          </a:p>
          <a:p>
            <a:pPr>
              <a:buNone/>
            </a:pPr>
            <a:r>
              <a:rPr lang="pt-BR" sz="2000" dirty="0"/>
              <a:t> </a:t>
            </a:r>
            <a:r>
              <a:rPr lang="pt-BR" sz="2000" dirty="0" smtClean="0"/>
              <a:t>  </a:t>
            </a:r>
            <a:r>
              <a:rPr lang="en-GB" sz="2000" dirty="0" err="1" smtClean="0"/>
              <a:t>D</a:t>
            </a:r>
            <a:r>
              <a:rPr lang="en-GB" sz="2000" baseline="-25000" dirty="0" err="1" smtClean="0"/>
              <a:t>eq</a:t>
            </a:r>
            <a:r>
              <a:rPr lang="en-GB" sz="2000" dirty="0" smtClean="0"/>
              <a:t> </a:t>
            </a:r>
            <a:r>
              <a:rPr lang="en-GB" sz="2000" dirty="0"/>
              <a:t>is the depth of the PE curve</a:t>
            </a:r>
          </a:p>
          <a:p>
            <a:pPr>
              <a:buNone/>
            </a:pPr>
            <a:r>
              <a:rPr lang="en-GB" sz="2000" dirty="0"/>
              <a:t>  r</a:t>
            </a:r>
            <a:r>
              <a:rPr lang="en-GB" sz="2000" baseline="-25000" dirty="0"/>
              <a:t>0</a:t>
            </a:r>
            <a:r>
              <a:rPr lang="en-GB" sz="2000" dirty="0"/>
              <a:t> is the bond </a:t>
            </a:r>
            <a:r>
              <a:rPr lang="en-GB" sz="2000" dirty="0" smtClean="0"/>
              <a:t>length</a:t>
            </a:r>
            <a:endParaRPr lang="en-GB" sz="2200" dirty="0"/>
          </a:p>
          <a:p>
            <a:pPr>
              <a:buNone/>
            </a:pPr>
            <a:r>
              <a:rPr lang="en-GB" sz="3600" dirty="0"/>
              <a:t>  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pt-BR" sz="2400" dirty="0"/>
              <a:t>      </a:t>
            </a:r>
            <a:r>
              <a:rPr lang="en-GB" sz="2400" dirty="0"/>
              <a:t>     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DCCE2D5-34BF-4C3A-B5B7-4A7EB8B9874D}"/>
              </a:ext>
            </a:extLst>
          </p:cNvPr>
          <p:cNvSpPr txBox="1"/>
          <p:nvPr/>
        </p:nvSpPr>
        <p:spPr>
          <a:xfrm>
            <a:off x="562708" y="1214210"/>
            <a:ext cx="740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solidFill>
                  <a:srgbClr val="FF0000"/>
                </a:solidFill>
              </a:rPr>
              <a:t>Vibrational</a:t>
            </a:r>
            <a:r>
              <a:rPr lang="en-GB" sz="2400" b="1" dirty="0" smtClean="0">
                <a:solidFill>
                  <a:srgbClr val="FF0000"/>
                </a:solidFill>
              </a:rPr>
              <a:t> spectroscopy-</a:t>
            </a:r>
            <a:r>
              <a:rPr lang="en-GB" sz="2400" b="1" dirty="0" err="1" smtClean="0">
                <a:solidFill>
                  <a:srgbClr val="FF0000"/>
                </a:solidFill>
              </a:rPr>
              <a:t>Anharmonic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oscillator model</a:t>
            </a:r>
          </a:p>
        </p:txBody>
      </p:sp>
      <p:pic>
        <p:nvPicPr>
          <p:cNvPr id="5132" name="Picture 12" descr="Why is there a Global Minimum for the Morse Potential? - Physics ...">
            <a:extLst>
              <a:ext uri="{FF2B5EF4-FFF2-40B4-BE49-F238E27FC236}">
                <a16:creationId xmlns="" xmlns:a16="http://schemas.microsoft.com/office/drawing/2014/main" id="{445A9BFC-4995-46A5-B017-3073CC70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"/>
          <a:stretch>
            <a:fillRect/>
          </a:stretch>
        </p:blipFill>
        <p:spPr bwMode="auto">
          <a:xfrm>
            <a:off x="4745688" y="3187255"/>
            <a:ext cx="3539613" cy="33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4E0C601-4661-47BF-B3A3-29F5063E0CDE}"/>
              </a:ext>
            </a:extLst>
          </p:cNvPr>
          <p:cNvSpPr/>
          <p:nvPr/>
        </p:nvSpPr>
        <p:spPr>
          <a:xfrm>
            <a:off x="358381" y="5013726"/>
            <a:ext cx="37681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IN" sz="1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:https</a:t>
            </a:r>
            <a:r>
              <a:rPr lang="en-IN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://physics.stackexchange.com/questions/54814/why-is-there-a-global-minimum-for-the-morse-potential/55077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F693C3D3-D869-469B-BA9B-695E6B3C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06" y="1273413"/>
            <a:ext cx="7893738" cy="54614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Energy levels of an </a:t>
            </a:r>
            <a:r>
              <a:rPr lang="en-GB" sz="2400" b="1" dirty="0" err="1" smtClean="0">
                <a:solidFill>
                  <a:schemeClr val="accent1">
                    <a:lumMod val="50000"/>
                  </a:schemeClr>
                </a:solidFill>
              </a:rPr>
              <a:t>anharmonic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 oscillator: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000" dirty="0" smtClean="0"/>
              <a:t>   Solving </a:t>
            </a:r>
            <a:r>
              <a:rPr lang="en-GB" sz="2000" dirty="0"/>
              <a:t>the </a:t>
            </a:r>
            <a:r>
              <a:rPr lang="en-GB" sz="2000" b="1" dirty="0">
                <a:solidFill>
                  <a:srgbClr val="D60093"/>
                </a:solidFill>
              </a:rPr>
              <a:t>Schrodinger equation </a:t>
            </a:r>
            <a:r>
              <a:rPr lang="en-GB" sz="2000" dirty="0"/>
              <a:t>for </a:t>
            </a:r>
            <a:r>
              <a:rPr lang="en-GB" sz="2000" dirty="0" err="1"/>
              <a:t>anharmonic</a:t>
            </a:r>
            <a:r>
              <a:rPr lang="en-GB" sz="2000" dirty="0"/>
              <a:t> oscillator the 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     </a:t>
            </a:r>
            <a:r>
              <a:rPr lang="en-GB" sz="2000" dirty="0" err="1" smtClean="0"/>
              <a:t>vibrational</a:t>
            </a:r>
            <a:r>
              <a:rPr lang="en-GB" sz="2000" dirty="0" smtClean="0"/>
              <a:t> </a:t>
            </a:r>
            <a:r>
              <a:rPr lang="en-GB" sz="2000" dirty="0"/>
              <a:t>energy levels are given by the </a:t>
            </a:r>
            <a:r>
              <a:rPr lang="en-GB" sz="2000" dirty="0" smtClean="0"/>
              <a:t>expression</a:t>
            </a:r>
            <a:endParaRPr lang="en-GB" sz="2000" dirty="0"/>
          </a:p>
          <a:p>
            <a:pPr>
              <a:buNone/>
            </a:pPr>
            <a:r>
              <a:rPr lang="en-GB" sz="2000" dirty="0"/>
              <a:t> 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pt-BR" sz="2400" dirty="0"/>
              <a:t>      </a:t>
            </a:r>
            <a:r>
              <a:rPr lang="en-GB" sz="2400" dirty="0"/>
              <a:t>     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60CA779-CA04-4CF3-ABFB-779ABB04A8D9}"/>
              </a:ext>
            </a:extLst>
          </p:cNvPr>
          <p:cNvSpPr/>
          <p:nvPr/>
        </p:nvSpPr>
        <p:spPr>
          <a:xfrm>
            <a:off x="396489" y="3533889"/>
            <a:ext cx="7848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 </a:t>
            </a:r>
            <a:r>
              <a:rPr lang="en-US" sz="2400" i="1" dirty="0" err="1" smtClean="0">
                <a:latin typeface="Brush Script MT" pitchFamily="66" charset="0"/>
              </a:rPr>
              <a:t>x</a:t>
            </a:r>
            <a:r>
              <a:rPr lang="en-US" sz="2400" i="1" baseline="-25000" dirty="0" err="1" smtClean="0">
                <a:latin typeface="Brush Script MT" pitchFamily="66" charset="0"/>
              </a:rPr>
              <a:t>e</a:t>
            </a:r>
            <a:r>
              <a:rPr lang="en-GB" sz="2000" dirty="0" smtClean="0"/>
              <a:t>, is called the </a:t>
            </a:r>
            <a:r>
              <a:rPr lang="en-GB" sz="2000" b="1" dirty="0" err="1" smtClean="0">
                <a:solidFill>
                  <a:srgbClr val="D60093"/>
                </a:solidFill>
              </a:rPr>
              <a:t>anharmonicity</a:t>
            </a:r>
            <a:r>
              <a:rPr lang="en-GB" sz="2000" b="1" dirty="0" smtClean="0">
                <a:solidFill>
                  <a:srgbClr val="D60093"/>
                </a:solidFill>
              </a:rPr>
              <a:t> constant </a:t>
            </a:r>
            <a:r>
              <a:rPr lang="en-GB" sz="2000" dirty="0" smtClean="0"/>
              <a:t>whose value for  bond </a:t>
            </a:r>
          </a:p>
          <a:p>
            <a:r>
              <a:rPr lang="en-GB" sz="2000" dirty="0" smtClean="0"/>
              <a:t>   stretching vibrations  </a:t>
            </a:r>
            <a:r>
              <a:rPr lang="en-GB" sz="2000" dirty="0"/>
              <a:t>is </a:t>
            </a:r>
            <a:r>
              <a:rPr lang="en-GB" sz="2000" dirty="0" smtClean="0"/>
              <a:t>always small </a:t>
            </a:r>
            <a:r>
              <a:rPr lang="en-GB" sz="2000" dirty="0"/>
              <a:t>and </a:t>
            </a:r>
            <a:r>
              <a:rPr lang="en-GB" sz="2000" dirty="0" smtClean="0"/>
              <a:t>positive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         is the </a:t>
            </a:r>
            <a:r>
              <a:rPr lang="en-GB" sz="2000" b="1" dirty="0" smtClean="0">
                <a:solidFill>
                  <a:srgbClr val="D60093"/>
                </a:solidFill>
              </a:rPr>
              <a:t>oscillation frequency </a:t>
            </a:r>
            <a:r>
              <a:rPr lang="en-GB" sz="2000" dirty="0" smtClean="0"/>
              <a:t>expressed in </a:t>
            </a:r>
            <a:r>
              <a:rPr lang="en-GB" sz="2000" dirty="0" err="1" smtClean="0"/>
              <a:t>wavenumbers</a:t>
            </a: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/>
              <a:t> </a:t>
            </a:r>
            <a:r>
              <a:rPr lang="en-GB" sz="2000" dirty="0" smtClean="0"/>
              <a:t> v </a:t>
            </a:r>
            <a:r>
              <a:rPr lang="en-GB" sz="2000" dirty="0"/>
              <a:t>is the </a:t>
            </a:r>
            <a:r>
              <a:rPr lang="en-GB" sz="2000" b="1" dirty="0">
                <a:solidFill>
                  <a:srgbClr val="D60093"/>
                </a:solidFill>
              </a:rPr>
              <a:t>vibrational quantum number </a:t>
            </a:r>
            <a:r>
              <a:rPr lang="en-GB" sz="2000" dirty="0"/>
              <a:t>which can take up values 0,1,2,3….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 Substituting </a:t>
            </a:r>
            <a:r>
              <a:rPr lang="en-GB" sz="2000" dirty="0"/>
              <a:t>values for v we get the energy levels for an </a:t>
            </a:r>
            <a:r>
              <a:rPr lang="en-GB" sz="2000" dirty="0" err="1"/>
              <a:t>anharmonic</a:t>
            </a:r>
            <a:r>
              <a:rPr lang="en-GB" sz="2000" dirty="0"/>
              <a:t> </a:t>
            </a:r>
            <a:endParaRPr lang="en-GB" sz="2000" dirty="0" smtClean="0"/>
          </a:p>
          <a:p>
            <a:r>
              <a:rPr lang="en-GB" sz="2000" dirty="0" smtClean="0"/>
              <a:t>   oscillator</a:t>
            </a:r>
            <a:endParaRPr lang="en-GB" sz="2000" dirty="0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620716" y="2632684"/>
          <a:ext cx="4170484" cy="695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4" imgW="2361960" imgH="393480" progId="Equation.3">
                  <p:embed/>
                </p:oleObj>
              </mc:Choice>
              <mc:Fallback>
                <p:oleObj name="Equation" r:id="rId4" imgW="236196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716" y="2632684"/>
                        <a:ext cx="4170484" cy="695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60376"/>
              </p:ext>
            </p:extLst>
          </p:nvPr>
        </p:nvGraphicFramePr>
        <p:xfrm>
          <a:off x="684823" y="4342341"/>
          <a:ext cx="311638" cy="44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6" imgW="177480" imgH="253800" progId="Equation.3">
                  <p:embed/>
                </p:oleObj>
              </mc:Choice>
              <mc:Fallback>
                <p:oleObj name="Equation" r:id="rId6" imgW="17748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23" y="4342341"/>
                        <a:ext cx="311638" cy="445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9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2C1E159-AD3D-4163-8838-B1937FA51E91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0153D6F-7B3E-4DD4-BB07-924DDAC14388}"/>
              </a:ext>
            </a:extLst>
          </p:cNvPr>
          <p:cNvSpPr/>
          <p:nvPr/>
        </p:nvSpPr>
        <p:spPr>
          <a:xfrm>
            <a:off x="233883" y="5324191"/>
            <a:ext cx="7696127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The spacing between energy levels decreases 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</a:rPr>
              <a:t>as v ,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GB" sz="2000" b="1" dirty="0" err="1">
                <a:solidFill>
                  <a:schemeClr val="accent6">
                    <a:lumMod val="50000"/>
                  </a:schemeClr>
                </a:solidFill>
              </a:rPr>
              <a:t>vibrational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 quantum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</a:rPr>
              <a:t>number, increases</a:t>
            </a:r>
            <a:endParaRPr lang="en-GB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E726BC4-3328-4E14-B6D7-42C9F6995B42}"/>
              </a:ext>
            </a:extLst>
          </p:cNvPr>
          <p:cNvSpPr/>
          <p:nvPr/>
        </p:nvSpPr>
        <p:spPr>
          <a:xfrm>
            <a:off x="0" y="1273116"/>
            <a:ext cx="8991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          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Energy level diagram for a diatomic molecule showing </a:t>
            </a:r>
            <a:r>
              <a:rPr lang="en-GB" sz="2000" b="1" dirty="0" err="1">
                <a:solidFill>
                  <a:schemeClr val="accent1">
                    <a:lumMod val="50000"/>
                  </a:schemeClr>
                </a:solidFill>
              </a:rPr>
              <a:t>anharmonicity</a:t>
            </a:r>
            <a:endParaRPr lang="en-GB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4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30273" y="3216868"/>
            <a:ext cx="3171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 smtClean="0">
                <a:hlinkClick r:id="rId4"/>
              </a:rPr>
              <a:t>Source:http</a:t>
            </a:r>
            <a:r>
              <a:rPr lang="en-IN" sz="1200" dirty="0">
                <a:hlinkClick r:id="rId4"/>
              </a:rPr>
              <a:t>://www.pci.tu-bs.de/aggericke/PC4e/Kap_III/Vibration.htm</a:t>
            </a:r>
            <a:endParaRPr lang="en-GB" sz="1200" dirty="0"/>
          </a:p>
        </p:txBody>
      </p:sp>
      <p:pic>
        <p:nvPicPr>
          <p:cNvPr id="9218" name="Picture 2" descr="Vibrational transitions">
            <a:extLst>
              <a:ext uri="{FF2B5EF4-FFF2-40B4-BE49-F238E27FC236}">
                <a16:creationId xmlns="" xmlns:a16="http://schemas.microsoft.com/office/drawing/2014/main" id="{BB7A3E66-3A37-4CDD-A7D9-1336AF69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2" y="1610946"/>
            <a:ext cx="4173994" cy="362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4692284" y="2034198"/>
          <a:ext cx="340865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6" imgW="2361960" imgH="393480" progId="Equation.3">
                  <p:embed/>
                </p:oleObj>
              </mc:Choice>
              <mc:Fallback>
                <p:oleObj name="Equation" r:id="rId6" imgW="2361960" imgH="3934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284" y="2034198"/>
                        <a:ext cx="3408652" cy="5683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A5002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41" name="Ink 9240"/>
              <p14:cNvContentPartPr/>
              <p14:nvPr/>
            </p14:nvContentPartPr>
            <p14:xfrm>
              <a:off x="2896015" y="1957043"/>
              <a:ext cx="43920" cy="793080"/>
            </p14:xfrm>
          </p:contentPart>
        </mc:Choice>
        <mc:Fallback xmlns="">
          <p:pic>
            <p:nvPicPr>
              <p:cNvPr id="9241" name="Ink 924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0975" y="1952723"/>
                <a:ext cx="59400" cy="8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DF2D71C-0362-4156-8653-B19A6A406718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B6D463-CE55-41E2-9E8D-64FE58AE2CCA}"/>
              </a:ext>
            </a:extLst>
          </p:cNvPr>
          <p:cNvSpPr/>
          <p:nvPr/>
        </p:nvSpPr>
        <p:spPr>
          <a:xfrm>
            <a:off x="117987" y="1209922"/>
            <a:ext cx="817375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 smtClean="0">
                <a:solidFill>
                  <a:schemeClr val="accent1">
                    <a:lumMod val="50000"/>
                  </a:schemeClr>
                </a:solidFill>
              </a:rPr>
              <a:t>Selection </a:t>
            </a: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rules </a:t>
            </a:r>
            <a:r>
              <a:rPr lang="en-GB" sz="2200" dirty="0"/>
              <a:t>for vibrational transition of </a:t>
            </a:r>
            <a:r>
              <a:rPr lang="en-GB" sz="2200" dirty="0" err="1"/>
              <a:t>anharmonic</a:t>
            </a:r>
            <a:r>
              <a:rPr lang="en-GB" sz="2200" dirty="0"/>
              <a:t> oscillator </a:t>
            </a:r>
            <a:r>
              <a:rPr lang="en-GB" sz="2200" dirty="0" smtClean="0"/>
              <a:t>:</a:t>
            </a:r>
            <a:endParaRPr lang="en-GB" sz="2200" dirty="0"/>
          </a:p>
          <a:p>
            <a:pPr lvl="1">
              <a:buFont typeface="Arial" pitchFamily="34" charset="0"/>
              <a:buChar char="•"/>
            </a:pPr>
            <a:r>
              <a:rPr lang="en-GB" sz="2200" dirty="0" smtClean="0"/>
              <a:t>  </a:t>
            </a:r>
            <a:r>
              <a:rPr lang="en-GB" sz="2200" b="1" dirty="0" smtClean="0">
                <a:solidFill>
                  <a:srgbClr val="D60093"/>
                </a:solidFill>
              </a:rPr>
              <a:t>Gross </a:t>
            </a:r>
            <a:r>
              <a:rPr lang="en-GB" sz="2200" b="1" dirty="0">
                <a:solidFill>
                  <a:srgbClr val="D60093"/>
                </a:solidFill>
              </a:rPr>
              <a:t>selection rule : </a:t>
            </a:r>
            <a:r>
              <a:rPr lang="en-GB" sz="2200" dirty="0"/>
              <a:t>When a molecule vibrates there should </a:t>
            </a:r>
            <a:r>
              <a:rPr lang="en-GB" sz="2200" dirty="0" smtClean="0"/>
              <a:t>be</a:t>
            </a:r>
          </a:p>
          <a:p>
            <a:pPr lvl="1"/>
            <a:r>
              <a:rPr lang="en-GB" sz="2200" dirty="0" smtClean="0"/>
              <a:t>   </a:t>
            </a:r>
            <a:r>
              <a:rPr lang="en-GB" sz="2200" dirty="0"/>
              <a:t>change in dipole </a:t>
            </a:r>
            <a:r>
              <a:rPr lang="en-GB" sz="2200" dirty="0" smtClean="0"/>
              <a:t>moment</a:t>
            </a:r>
          </a:p>
          <a:p>
            <a:pPr lvl="1">
              <a:buFont typeface="Arial" pitchFamily="34" charset="0"/>
              <a:buChar char="•"/>
            </a:pPr>
            <a:r>
              <a:rPr lang="en-GB" sz="2200" dirty="0" smtClean="0"/>
              <a:t>  </a:t>
            </a:r>
            <a:r>
              <a:rPr lang="el-GR" sz="2200" b="1" dirty="0" smtClean="0">
                <a:solidFill>
                  <a:srgbClr val="D60093"/>
                </a:solidFill>
              </a:rPr>
              <a:t>Δ</a:t>
            </a:r>
            <a:r>
              <a:rPr lang="en-GB" sz="2200" b="1" dirty="0">
                <a:solidFill>
                  <a:srgbClr val="D60093"/>
                </a:solidFill>
              </a:rPr>
              <a:t>v = ± 1, ±2, ±3.........</a:t>
            </a:r>
          </a:p>
          <a:p>
            <a:endParaRPr lang="en-GB" sz="2400" dirty="0"/>
          </a:p>
          <a:p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Most of the transitions </a:t>
            </a:r>
            <a:r>
              <a:rPr lang="en-GB" sz="2200" dirty="0"/>
              <a:t>start from </a:t>
            </a:r>
            <a:r>
              <a:rPr lang="en-GB" sz="2200" b="1" dirty="0">
                <a:solidFill>
                  <a:srgbClr val="D60093"/>
                </a:solidFill>
              </a:rPr>
              <a:t>v=0 level </a:t>
            </a:r>
            <a:r>
              <a:rPr lang="en-GB" sz="2200" dirty="0"/>
              <a:t>because this state is </a:t>
            </a:r>
            <a:endParaRPr lang="en-GB" sz="2200" dirty="0" smtClean="0"/>
          </a:p>
          <a:p>
            <a:r>
              <a:rPr lang="en-GB" sz="2200" dirty="0" smtClean="0"/>
              <a:t>    most populated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 smtClean="0"/>
              <a:t>   The </a:t>
            </a:r>
            <a:r>
              <a:rPr lang="en-GB" sz="2200" dirty="0"/>
              <a:t>transitions observed are : </a:t>
            </a:r>
          </a:p>
          <a:p>
            <a:r>
              <a:rPr lang="en-GB" sz="2400" dirty="0">
                <a:solidFill>
                  <a:srgbClr val="D60093"/>
                </a:solidFill>
              </a:rPr>
              <a:t> </a:t>
            </a:r>
            <a:r>
              <a:rPr lang="en-GB" sz="2400" dirty="0" smtClean="0">
                <a:solidFill>
                  <a:srgbClr val="D60093"/>
                </a:solidFill>
              </a:rPr>
              <a:t>        v=0 </a:t>
            </a:r>
            <a:r>
              <a:rPr lang="en-GB" sz="2400" dirty="0">
                <a:solidFill>
                  <a:srgbClr val="D60093"/>
                </a:solidFill>
                <a:sym typeface="Wingdings" panose="05000000000000000000" pitchFamily="2" charset="2"/>
              </a:rPr>
              <a:t> v=1    </a:t>
            </a:r>
            <a:r>
              <a:rPr lang="en-GB" sz="2400" b="1" dirty="0">
                <a:solidFill>
                  <a:srgbClr val="D60093"/>
                </a:solidFill>
                <a:sym typeface="Wingdings" panose="05000000000000000000" pitchFamily="2" charset="2"/>
              </a:rPr>
              <a:t>Fundamental absorption</a:t>
            </a:r>
          </a:p>
          <a:p>
            <a:r>
              <a:rPr lang="en-GB" sz="2400" dirty="0" smtClean="0">
                <a:solidFill>
                  <a:srgbClr val="D60093"/>
                </a:solidFill>
                <a:sym typeface="Wingdings" panose="05000000000000000000" pitchFamily="2" charset="2"/>
              </a:rPr>
              <a:t>         v=0 </a:t>
            </a:r>
            <a:r>
              <a:rPr lang="en-GB" sz="2400" dirty="0">
                <a:solidFill>
                  <a:srgbClr val="D60093"/>
                </a:solidFill>
                <a:sym typeface="Wingdings" panose="05000000000000000000" pitchFamily="2" charset="2"/>
              </a:rPr>
              <a:t>v= 2    </a:t>
            </a:r>
            <a:r>
              <a:rPr lang="en-GB" sz="2400" b="1" dirty="0">
                <a:solidFill>
                  <a:srgbClr val="D60093"/>
                </a:solidFill>
                <a:sym typeface="Wingdings" panose="05000000000000000000" pitchFamily="2" charset="2"/>
              </a:rPr>
              <a:t>First overtone</a:t>
            </a:r>
          </a:p>
          <a:p>
            <a:r>
              <a:rPr lang="en-GB" sz="2400" dirty="0" smtClean="0">
                <a:solidFill>
                  <a:srgbClr val="D60093"/>
                </a:solidFill>
                <a:sym typeface="Wingdings" panose="05000000000000000000" pitchFamily="2" charset="2"/>
              </a:rPr>
              <a:t>         v=0 </a:t>
            </a:r>
            <a:r>
              <a:rPr lang="en-GB" sz="2400" dirty="0">
                <a:solidFill>
                  <a:srgbClr val="D60093"/>
                </a:solidFill>
                <a:sym typeface="Wingdings" panose="05000000000000000000" pitchFamily="2" charset="2"/>
              </a:rPr>
              <a:t> v=3     </a:t>
            </a:r>
            <a:r>
              <a:rPr lang="en-GB" sz="2400" b="1" dirty="0">
                <a:solidFill>
                  <a:srgbClr val="D60093"/>
                </a:solidFill>
                <a:sym typeface="Wingdings" panose="05000000000000000000" pitchFamily="2" charset="2"/>
              </a:rPr>
              <a:t>Second overtone</a:t>
            </a:r>
            <a:endParaRPr lang="en-GB" sz="2400" b="1" dirty="0">
              <a:solidFill>
                <a:srgbClr val="D60093"/>
              </a:solidFill>
            </a:endParaRPr>
          </a:p>
          <a:p>
            <a:endParaRPr lang="en-GB" sz="2400" dirty="0"/>
          </a:p>
          <a:p>
            <a:endParaRPr lang="en-GB" sz="2400" dirty="0"/>
          </a:p>
          <a:p>
            <a:pPr>
              <a:buFont typeface="Arial" pitchFamily="34" charset="0"/>
              <a:buChar char="•"/>
            </a:pPr>
            <a:endParaRPr lang="en-GB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87415" y="2407043"/>
              <a:ext cx="3151080" cy="122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775" y="2247563"/>
                <a:ext cx="32932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3691975" y="2833283"/>
              <a:ext cx="4520160" cy="297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8655" y="2819963"/>
                <a:ext cx="454644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B981547-1E92-449B-B78C-DA526B5E33C9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B191DF70-E54F-42C7-92EF-F0C349612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45779"/>
              </p:ext>
            </p:extLst>
          </p:nvPr>
        </p:nvGraphicFramePr>
        <p:xfrm>
          <a:off x="357755" y="2018795"/>
          <a:ext cx="7466898" cy="310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="" xmlns:a16="http://schemas.microsoft.com/office/drawing/2014/main" val="3334132786"/>
                    </a:ext>
                  </a:extLst>
                </a:gridCol>
                <a:gridCol w="3066699">
                  <a:extLst>
                    <a:ext uri="{9D8B030D-6E8A-4147-A177-3AD203B41FA5}">
                      <a16:colId xmlns="" xmlns:a16="http://schemas.microsoft.com/office/drawing/2014/main" val="301509808"/>
                    </a:ext>
                  </a:extLst>
                </a:gridCol>
                <a:gridCol w="3066699"/>
              </a:tblGrid>
              <a:tr h="7112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Energy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5746653"/>
                  </a:ext>
                </a:extLst>
              </a:tr>
              <a:tr h="86034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v=0 to v=1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Fundamental</a:t>
                      </a:r>
                      <a:r>
                        <a:rPr lang="en-IN" baseline="0" dirty="0" smtClean="0"/>
                        <a:t> absorption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2865602"/>
                  </a:ext>
                </a:extLst>
              </a:tr>
              <a:tr h="81766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v=0 to v=2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First overtone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15877100"/>
                  </a:ext>
                </a:extLst>
              </a:tr>
              <a:tr h="71122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v=0 to v=3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Second</a:t>
                      </a:r>
                      <a:r>
                        <a:rPr lang="en-IN" baseline="0" dirty="0" smtClean="0"/>
                        <a:t> overtone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7064872"/>
                  </a:ext>
                </a:extLst>
              </a:tr>
            </a:tbl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="" xmlns:a16="http://schemas.microsoft.com/office/drawing/2014/main" id="{4944BE08-2C13-471F-A9E2-5622F801F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03838"/>
              </p:ext>
            </p:extLst>
          </p:nvPr>
        </p:nvGraphicFramePr>
        <p:xfrm>
          <a:off x="2025973" y="2864582"/>
          <a:ext cx="24717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4" imgW="35052000" imgH="6096000" progId="Equation.3">
                  <p:embed/>
                </p:oleObj>
              </mc:Choice>
              <mc:Fallback>
                <p:oleObj name="Equation" r:id="rId4" imgW="35052000" imgH="60960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973" y="2864582"/>
                        <a:ext cx="24717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="" xmlns:a16="http://schemas.microsoft.com/office/drawing/2014/main" id="{CD08801D-9DE6-4D01-A46E-04A6C3820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024705"/>
              </p:ext>
            </p:extLst>
          </p:nvPr>
        </p:nvGraphicFramePr>
        <p:xfrm>
          <a:off x="2039037" y="3751444"/>
          <a:ext cx="2619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6" imgW="37185600" imgH="6096000" progId="Equation.3">
                  <p:embed/>
                </p:oleObj>
              </mc:Choice>
              <mc:Fallback>
                <p:oleObj name="Equation" r:id="rId6" imgW="37185600" imgH="60960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037" y="3751444"/>
                        <a:ext cx="2619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="" xmlns:a16="http://schemas.microsoft.com/office/drawing/2014/main" id="{E21B25D2-E6AC-4636-B666-248D526D5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64462"/>
              </p:ext>
            </p:extLst>
          </p:nvPr>
        </p:nvGraphicFramePr>
        <p:xfrm>
          <a:off x="1908408" y="4559931"/>
          <a:ext cx="2743200" cy="45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8" imgW="36880800" imgH="6096000" progId="Equation.3">
                  <p:embed/>
                </p:oleObj>
              </mc:Choice>
              <mc:Fallback>
                <p:oleObj name="Equation" r:id="rId8" imgW="36880800" imgH="60960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408" y="4559931"/>
                        <a:ext cx="2743200" cy="453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1703" y="1371601"/>
            <a:ext cx="69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Substituting for values of v, we get the </a:t>
            </a:r>
            <a:r>
              <a:rPr lang="en-GB" b="1" dirty="0" smtClean="0">
                <a:solidFill>
                  <a:srgbClr val="D60093"/>
                </a:solidFill>
              </a:rPr>
              <a:t>energy gap</a:t>
            </a:r>
            <a:endParaRPr lang="en-GB" b="1" dirty="0">
              <a:solidFill>
                <a:srgbClr val="D60093"/>
              </a:solidFill>
            </a:endParaRPr>
          </a:p>
        </p:txBody>
      </p:sp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5449751" y="1327559"/>
          <a:ext cx="898797" cy="42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10" imgW="482391" imgH="228501" progId="Equation.3">
                  <p:embed/>
                </p:oleObj>
              </mc:Choice>
              <mc:Fallback>
                <p:oleObj name="Equation" r:id="rId10" imgW="482391" imgH="228501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751" y="1327559"/>
                        <a:ext cx="898797" cy="42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0740055" y="1793243"/>
              <a:ext cx="96840" cy="47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26015" y="1779563"/>
                <a:ext cx="124560" cy="7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6AF488A6-9E33-48F6-8D83-9D7A6E47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93" y="1130920"/>
            <a:ext cx="8008659" cy="886139"/>
          </a:xfrm>
        </p:spPr>
        <p:txBody>
          <a:bodyPr>
            <a:normAutofit/>
          </a:bodyPr>
          <a:lstStyle/>
          <a:p>
            <a:r>
              <a:rPr lang="en-GB" sz="2000" b="1" dirty="0" err="1">
                <a:solidFill>
                  <a:srgbClr val="FF0000"/>
                </a:solidFill>
                <a:latin typeface="+mn-lt"/>
              </a:rPr>
              <a:t>Vibrational</a:t>
            </a:r>
            <a:r>
              <a:rPr lang="en-GB" sz="2000" b="1" dirty="0">
                <a:solidFill>
                  <a:srgbClr val="FF0000"/>
                </a:solidFill>
                <a:latin typeface="+mn-lt"/>
              </a:rPr>
              <a:t> transitions for diatomic molecule undergoing </a:t>
            </a:r>
            <a:r>
              <a:rPr lang="en-GB" sz="2000" b="1" dirty="0" err="1">
                <a:solidFill>
                  <a:srgbClr val="FF0000"/>
                </a:solidFill>
                <a:latin typeface="+mn-lt"/>
              </a:rPr>
              <a:t>anharmonic</a:t>
            </a:r>
            <a:r>
              <a:rPr lang="en-GB" sz="2000" b="1" dirty="0">
                <a:solidFill>
                  <a:srgbClr val="FF0000"/>
                </a:solidFill>
                <a:latin typeface="+mn-lt"/>
              </a:rPr>
              <a:t> oscillations</a:t>
            </a:r>
          </a:p>
        </p:txBody>
      </p:sp>
      <p:pic>
        <p:nvPicPr>
          <p:cNvPr id="10242" name="Picture 2" descr="Fundamental frequency and overtones, see lecture N. Antaris ...">
            <a:extLst>
              <a:ext uri="{FF2B5EF4-FFF2-40B4-BE49-F238E27FC236}">
                <a16:creationId xmlns="" xmlns:a16="http://schemas.microsoft.com/office/drawing/2014/main" id="{87C0D321-E4FE-4F65-BCFA-725A9ADF5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5" y="1842316"/>
            <a:ext cx="5094654" cy="38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75822CB-582C-4503-AC02-723EE201640C}"/>
              </a:ext>
            </a:extLst>
          </p:cNvPr>
          <p:cNvSpPr/>
          <p:nvPr/>
        </p:nvSpPr>
        <p:spPr>
          <a:xfrm>
            <a:off x="5488103" y="3076526"/>
            <a:ext cx="2635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chemeClr val="accent6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IN" sz="12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:https</a:t>
            </a:r>
            <a:r>
              <a:rPr lang="en-IN" sz="12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://www.researchgate.net/figure/Fundamental-frequency-and-overtones-see-lecture-N-Antaris_fig2_331976119</a:t>
            </a:r>
            <a:endParaRPr lang="en-IN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385581" y="5062361"/>
            <a:ext cx="24688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The spacing between the lines in the spectrum decreases as we go to higher values of v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283453" y="5541589"/>
            <a:ext cx="3301996" cy="922907"/>
            <a:chOff x="5326189" y="5577457"/>
            <a:chExt cx="3301996" cy="922907"/>
          </a:xfrm>
        </p:grpSpPr>
        <p:sp>
          <p:nvSpPr>
            <p:cNvPr id="87" name="TextBox 86"/>
            <p:cNvSpPr txBox="1"/>
            <p:nvPr/>
          </p:nvSpPr>
          <p:spPr>
            <a:xfrm>
              <a:off x="6400566" y="6192587"/>
              <a:ext cx="500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cm</a:t>
              </a:r>
              <a:r>
                <a:rPr lang="en-GB" sz="1400" baseline="30000" dirty="0" smtClean="0"/>
                <a:t>-1</a:t>
              </a:r>
              <a:endParaRPr lang="en-GB" sz="1400" baseline="30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26189" y="5590906"/>
              <a:ext cx="3301996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760720" y="5577457"/>
              <a:ext cx="0" cy="54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178062" y="5590906"/>
              <a:ext cx="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447692" y="5591576"/>
              <a:ext cx="0" cy="54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635261" y="5601780"/>
              <a:ext cx="0" cy="54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75937" y="5589180"/>
              <a:ext cx="0" cy="540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69722" y="5600903"/>
              <a:ext cx="0" cy="54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940061" y="5600904"/>
              <a:ext cx="0" cy="54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986953" y="5600904"/>
              <a:ext cx="0" cy="54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033846" y="5600905"/>
              <a:ext cx="0" cy="54000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995160" y="6331086"/>
              <a:ext cx="484163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8724415" y="3696563"/>
              <a:ext cx="54360" cy="104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83415" y="3594323"/>
                <a:ext cx="705240" cy="8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41CDF31-F82B-4724-B521-54855C649D8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CE8DC27-DE72-43DC-935C-56B7DD72DBA5}"/>
              </a:ext>
            </a:extLst>
          </p:cNvPr>
          <p:cNvSpPr/>
          <p:nvPr/>
        </p:nvSpPr>
        <p:spPr>
          <a:xfrm>
            <a:off x="201562" y="1534199"/>
            <a:ext cx="7644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At </a:t>
            </a:r>
            <a:r>
              <a:rPr lang="en-GB" sz="2400" b="1" dirty="0">
                <a:solidFill>
                  <a:srgbClr val="D60093"/>
                </a:solidFill>
              </a:rPr>
              <a:t>higher temperatures </a:t>
            </a:r>
            <a:r>
              <a:rPr lang="en-GB" sz="2400" dirty="0"/>
              <a:t>additional lines are visible in the spectrum as higher vibrational levels may also get populated and these lines originating from the higher vibrational levels are called </a:t>
            </a:r>
            <a:r>
              <a:rPr lang="en-GB" sz="2400" b="1" dirty="0">
                <a:solidFill>
                  <a:srgbClr val="D60093"/>
                </a:solidFill>
              </a:rPr>
              <a:t>hot </a:t>
            </a:r>
            <a:r>
              <a:rPr lang="en-GB" sz="2400" b="1" dirty="0" smtClean="0">
                <a:solidFill>
                  <a:srgbClr val="D60093"/>
                </a:solidFill>
              </a:rPr>
              <a:t>bands</a:t>
            </a:r>
            <a:endParaRPr lang="en-GB" sz="2400" dirty="0"/>
          </a:p>
          <a:p>
            <a:r>
              <a:rPr lang="en-GB" sz="2400" dirty="0" smtClean="0"/>
              <a:t>e.g., </a:t>
            </a:r>
            <a:r>
              <a:rPr lang="en-GB" sz="2400" dirty="0"/>
              <a:t>Energy absorbed for the transition from  </a:t>
            </a:r>
            <a:r>
              <a:rPr lang="en-GB" sz="2400" b="1" dirty="0">
                <a:solidFill>
                  <a:srgbClr val="D60093"/>
                </a:solidFill>
              </a:rPr>
              <a:t>v=1 to v=2 </a:t>
            </a:r>
            <a:r>
              <a:rPr lang="en-GB" sz="2400" dirty="0"/>
              <a:t>is given by,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="" xmlns:a16="http://schemas.microsoft.com/office/drawing/2014/main" id="{3F2F40BF-3EAC-4403-8A8D-F5A2B0203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00620"/>
              </p:ext>
            </p:extLst>
          </p:nvPr>
        </p:nvGraphicFramePr>
        <p:xfrm>
          <a:off x="1330220" y="4074576"/>
          <a:ext cx="3200400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4" imgW="35052000" imgH="6096000" progId="Equation.3">
                  <p:embed/>
                </p:oleObj>
              </mc:Choice>
              <mc:Fallback>
                <p:oleObj name="Equation" r:id="rId4" imgW="35052000" imgH="60960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220" y="4074576"/>
                        <a:ext cx="3200400" cy="556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8733AC7-18D9-412B-882A-E1360A5590E5}"/>
              </a:ext>
            </a:extLst>
          </p:cNvPr>
          <p:cNvSpPr txBox="1"/>
          <p:nvPr/>
        </p:nvSpPr>
        <p:spPr>
          <a:xfrm>
            <a:off x="201562" y="5014452"/>
            <a:ext cx="7108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expression shows that this line will appear to the left of the </a:t>
            </a:r>
            <a:r>
              <a:rPr lang="en-IN" sz="2400" dirty="0" smtClean="0"/>
              <a:t>fundamental </a:t>
            </a:r>
            <a:r>
              <a:rPr lang="en-IN" sz="2400" dirty="0"/>
              <a:t>absorption in the </a:t>
            </a:r>
            <a:r>
              <a:rPr lang="en-IN" sz="2400" dirty="0" smtClean="0"/>
              <a:t>spectrum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0409935" y="3669203"/>
              <a:ext cx="88200" cy="4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95535" y="3655163"/>
                <a:ext cx="11664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869</Words>
  <Application>Microsoft Office PowerPoint</Application>
  <PresentationFormat>Custom</PresentationFormat>
  <Paragraphs>191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Vibrational transitions for diatomic molecule undergoing anharmonic oscillations</vt:lpstr>
      <vt:lpstr>PowerPoint Presentation</vt:lpstr>
      <vt:lpstr>PowerPoint Presentation</vt:lpstr>
      <vt:lpstr>Electronic spectroscopy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295</cp:revision>
  <dcterms:created xsi:type="dcterms:W3CDTF">2019-05-30T23:14:36Z</dcterms:created>
  <dcterms:modified xsi:type="dcterms:W3CDTF">2024-10-07T03:39:31Z</dcterms:modified>
</cp:coreProperties>
</file>