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5" r:id="rId3"/>
    <p:sldId id="282" r:id="rId4"/>
    <p:sldId id="287" r:id="rId5"/>
    <p:sldId id="301" r:id="rId6"/>
    <p:sldId id="283" r:id="rId7"/>
    <p:sldId id="288" r:id="rId8"/>
    <p:sldId id="302" r:id="rId9"/>
    <p:sldId id="289" r:id="rId10"/>
    <p:sldId id="284" r:id="rId11"/>
    <p:sldId id="290" r:id="rId12"/>
    <p:sldId id="30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5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e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6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9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6:05.55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CA9B023-9C8C-40A2-9148-1BE7185679C0}" emma:medium="tactile" emma:mode="ink">
          <msink:context xmlns:msink="http://schemas.microsoft.com/ink/2010/main" type="inkDrawing" rotatedBoundingBox="18764,7132 22584,7233 22582,7293 18762,7192" semanticType="strikethrough" shapeName="Other">
            <msink:destinationLink direction="with" ref="{E9911F99-EA95-405E-86F9-3BBF8A9B2E25}"/>
            <msink:destinationLink direction="with" ref="{09A69D60-F18E-4E09-9ABA-4274E60F56E1}"/>
          </msink:context>
        </emma:interpretation>
      </emma:emma>
    </inkml:annotationXML>
    <inkml:trace contextRef="#ctx0" brushRef="#br0">0 2 837,'0'0'5,"1"-1"9,-1-2 43,4 3-19,4 3 10,14 0 62,15 3-39,19-2-23,20 5-3,23-4-1,17-1 5,20 0-17,19 3-14,12-1 2,19 3-20,11-2 1,13 3-1,10-1 1,14 1-2,0-6 1,-1 2 0,-7-3 6,407 9-6,-557-12-4,-3-2 3,-9 2 2,-8-1-1,54-2 0,-30-3 0,-25 1-5,-22-3-34,-17 5-63,-9 0-37,-11-1-156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6:51.06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A235BA80-1CB2-473D-A4F1-A86855EB4422}" emma:medium="tactile" emma:mode="ink">
          <msink:context xmlns:msink="http://schemas.microsoft.com/ink/2010/main" type="inkDrawing" rotatedBoundingBox="18539,9844 19583,11130 18361,12123 17316,10837" hotPoints="19178,11047 18383,11842 17588,11047 18383,10252" semanticType="enclosure" shapeName="Circle">
            <msink:sourceLink direction="with" ref="{002A0056-F894-4516-BA3D-8DA10688BD0B}"/>
          </msink:context>
        </emma:interpretation>
      </emma:emma>
    </inkml:annotationXML>
    <inkml:trace contextRef="#ctx0" brushRef="#br0">358-685 717,'-3'0'39,"-1"1"38,3-2 13,-2 1-26,2 0 4,-2-2-9,2 2 18,1 0-41,-3 0-1,3 0-3,-1-1-10,-2-2 1,3 3 15,0 0-5,0-1 3,0 1-1,-1 0 1,1 0-10,-3-4 5,-1 0-11,-1 1-8,-2-3-1,-1 1 2,-1-3-11,1 1 1,2 1 10,-3 0-7,0-4-1,-2 2 0,-4-2-4,-3-4 7,-6 2-7,-3-2-1,-2 3 7,-2 0-5,3 3 0,-2-2 0,1 4-1,2-1 7,1 4-8,2-3 0,1 2 0,-2 4 0,2-3 0,-1 3 0,1 3 0,0 1 1,-2 2-1,2 2 0,-3 0 1,2-2-1,-3 1 1,-2 2-1,2-2 1,3 3 1,1-1-2,2 1 0,1 2 1,1 1-1,3-2 0,-1 3-1,1-2 1,-2 4 4,2 1-4,0 4 0,0-2 0,-1 7 1,1-4-1,1 1 0,1 2 0,-1-2 0,1 5 0,1 2 0,1 0 1,-3-1-1,6 3 0,1-3 0,-3 1 1,5 0 1,-1 1-1,2-1-2,-2 0 2,3-4 0,1 3-1,3-1 0,0-4 0,6 2 4,-2 2-4,1-2 0,4 0-2,1 6 2,0-3 0,2 1 0,-1-3 2,1 1-5,-1-2 6,1-1-5,0 5 2,1-4 0,2 2 0,-2 0-1,3-3 1,6 0 0,0-2 0,2 2-1,4-3 1,0 1 1,2-1-1,0 2 0,4-2 0,2-2 3,4 0-3,-1-1 0,3-3 1,-2 4 0,2-6-1,-4 2 0,4-6 1,-3 0 2,-1-1-3,1-4-1,4 1 1,-5-6 1,4 0-1,-3-4-3,-1 0 3,-3-5 2,1-2-2,-1-1 0,-2-2 1,-1-2-1,-1-5 0,2 0-1,-3 1 1,0 1 5,-3-2-3,0 2-2,-5-3 1,1 2 1,-3 0 2,-1 1-2,0-2 2,-3 1 4,1 0-6,2-5 2,-6-1-3,4-1 0,-3-2 1,-3 1 0,-1 1-2,-3-1 13,-6 1-11,2 1 4,-3-2 3,-3-1 2,2-1-4,-3 0-1,1-2-4,1 0 8,0 1-3,0 2 4,-2-3 4,2 5-10,-1-5-3,-1 1 1,-6-75-2,6 84 9,0 0-8,-3 1 2,2 2 9,-11-21 2,-6 3 3,-7 3-11,-7-2-6,-10 2 5,-5 2-6,-4-1 0,-1 4-1,-2 2-2,2-1-19,3-1-58,3 6-4,9-2-59,10 6-137,11 9-51,11 13-125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9:38.88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4F860A69-86F6-4500-AF55-5191A3F65F9F}" emma:medium="tactile" emma:mode="ink">
          <msink:context xmlns:msink="http://schemas.microsoft.com/ink/2010/main" type="inkDrawing" rotatedBoundingBox="10179,8185 10210,8169 10211,8170 10180,8186" shapeName="Other">
            <msink:destinationLink direction="to" ref="{C1469842-3E65-4D76-A026-02F858EED1C0}"/>
            <msink:destinationLink direction="from" ref="{C1469842-3E65-4D76-A026-02F858EED1C0}"/>
          </msink:context>
        </emma:interpretation>
      </emma:emma>
    </inkml:annotationXML>
    <inkml:trace contextRef="#ctx0" brushRef="#br0">31 0 665,'-8'4'0,"0"1"-109,-7 2-101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0:27.80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EFD7F35-B35A-4FC6-8933-063BC3DA5461}" emma:medium="tactile" emma:mode="ink">
          <msink:context xmlns:msink="http://schemas.microsoft.com/ink/2010/main" type="writingRegion" rotatedBoundingBox="835,9120 1891,9120 1891,9469 835,9469"/>
        </emma:interpretation>
      </emma:emma>
    </inkml:annotationXML>
    <inkml:traceGroup>
      <inkml:annotationXML>
        <emma:emma xmlns:emma="http://www.w3.org/2003/04/emma" version="1.0">
          <emma:interpretation id="{DDA98F2C-5B53-496D-BAA8-080454D7033D}" emma:medium="tactile" emma:mode="ink">
            <msink:context xmlns:msink="http://schemas.microsoft.com/ink/2010/main" type="paragraph" rotatedBoundingBox="835,9120 1891,9120 1891,9469 835,94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448A8D-7B31-4933-9B0D-AA264D896417}" emma:medium="tactile" emma:mode="ink">
              <msink:context xmlns:msink="http://schemas.microsoft.com/ink/2010/main" type="line" rotatedBoundingBox="835,9120 1891,9120 1891,9469 835,9469"/>
            </emma:interpretation>
          </emma:emma>
        </inkml:annotationXML>
        <inkml:traceGroup>
          <inkml:annotationXML>
            <emma:emma xmlns:emma="http://www.w3.org/2003/04/emma" version="1.0">
              <emma:interpretation id="{F53182AF-8B1C-4489-96C1-FA74B8FD3C33}" emma:medium="tactile" emma:mode="ink">
                <msink:context xmlns:msink="http://schemas.microsoft.com/ink/2010/main" type="inkWord" rotatedBoundingBox="835,9120 1891,9120 1891,9469 835,9469"/>
              </emma:interpretation>
              <emma:one-of disjunction-type="recognition" id="oneOf0">
                <emma:interpretation id="interp0" emma:lang="en-US" emma:confidence="0.5">
                  <emma:literal>=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+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_</emma:literal>
                </emma:interpretation>
              </emma:one-of>
            </emma:emma>
          </inkml:annotationXML>
          <inkml:trace contextRef="#ctx0" brushRef="#br0">84 168 750,'-16'-2'11,"5"1"128,1-3-63,4 2-32,0 2-5,2 0-4,0 0 4,-3 2-15,3-2 0,0 1 10,-4 2-18,8-3-3,-4 1 1,4-2-1,4 1 12,4 0-22,15-4 6,14-3-1,14-3-8,17-5 0,16-3 1,7-4 0,9 6-2,-8-3 1,-1 2-3,-15 5 3,-16 2-11,-17 4-24,-15 3-47,-11 0-15,-9 6 4,-12 0-159</inkml:trace>
          <inkml:trace contextRef="#ctx0" brushRef="#br0" timeOffset="294.5431">144 314 644,'-45'17'46,"10"-4"37,16-5 42,11-8-53,10-2-26,15-2 37,11-1-40,20-6-14,15-3-4,22-2-12,5-4-12,15-3-1,1 1 1,-6 0 1,-7-1-2,-15 4 0,-14 3 0,-12 4 5,-17 0-5,-10 6-4,-9 4 1,-8 0-5,-4 2-15,-4 0-67,-1-3-105,-10 3-330</inkml:trace>
        </inkml:traceGroup>
      </inkml:traceGroup>
    </inkml:traceGroup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1:21.43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B9E9EED5-C6BF-4CD0-9794-F83A649A339E}" emma:medium="tactile" emma:mode="ink">
          <msink:context xmlns:msink="http://schemas.microsoft.com/ink/2010/main" type="inkDrawing" rotatedBoundingBox="18665,10264 22396,10290 22396,10337 18664,10310" shapeName="Other"/>
        </emma:interpretation>
      </emma:emma>
    </inkml:annotationXML>
    <inkml:trace contextRef="#ctx0" brushRef="#br0">16 4 571,'-1'0'6,"-2"0"5,2-2 29,1 2 4,-3 0 26,3 0 19,-1 0-19,1 2-23,0-2 2,0 2-2,0-2-11,0 0-7,0 0-2,-3 0 4,0 0-20,3 0-1,0 0 13,-1 0-9,1 0 3,0 0 2,0 0-7,0 0 17,1 0-12,-1 0-6,0 1 7,0-2-10,0 1-4,3 0 2,-3 0-6,4 1 13,-1 3-10,2 1 6,3-1 8,4 3-4,3-4 1,4 3-2,-1-3-6,5 1 12,-4-2-17,-1-2 0,1 0 5,-2 0-3,1 1 2,4-1-5,5 3 2,4-2 6,6-2-8,8-2 0,2 2 2,3-2 0,2-3-1,0 2-1,-4 0 1,4 3 6,0 1-7,3 0 0,6 0 6,6 1-5,9 1-1,7 0 0,2-1 3,6 2 2,0 0-5,-3 1 0,-1 2-2,-4-5 2,-6 3 0,4 0-1,8-3 3,8 1-3,10-2 1,14 0 0,10 3 1,8-6 2,1 3-2,-5 0-2,-4-2 3,-8 2 3,-10-1-5,-10-3-1,-8 0 1,-8 3 3,-10-5-3,-9 5-1,-9-2 1,-12 0 6,-10 0-6,-9 2-1,-3-1 1,-8 0-53,-4 2-230,-5 0-235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1:25.38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A0BA449-0146-4677-A168-5804C60A727F}" emma:medium="tactile" emma:mode="ink">
          <msink:context xmlns:msink="http://schemas.microsoft.com/ink/2010/main" type="writingRegion" rotatedBoundingBox="18283,7777 18450,10472 17191,10550 17024,7854"/>
        </emma:interpretation>
      </emma:emma>
    </inkml:annotationXML>
    <inkml:traceGroup>
      <inkml:annotationXML>
        <emma:emma xmlns:emma="http://www.w3.org/2003/04/emma" version="1.0">
          <emma:interpretation id="{778C80CF-052F-4949-A216-E33EE5A50306}" emma:medium="tactile" emma:mode="ink">
            <msink:context xmlns:msink="http://schemas.microsoft.com/ink/2010/main" type="paragraph" rotatedBoundingBox="18283,7777 18450,10472 17191,10550 17024,78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9750EE-40CB-439A-AA2C-18F50D9D8EB7}" emma:medium="tactile" emma:mode="ink">
              <msink:context xmlns:msink="http://schemas.microsoft.com/ink/2010/main" type="line" rotatedBoundingBox="18283,7777 18450,10472 17191,10550 17024,7854"/>
            </emma:interpretation>
          </emma:emma>
        </inkml:annotationXML>
        <inkml:traceGroup>
          <inkml:annotationXML>
            <emma:emma xmlns:emma="http://www.w3.org/2003/04/emma" version="1.0">
              <emma:interpretation id="{2FCE8426-EB6D-41A9-8ECA-B977E091BE2F}" emma:medium="tactile" emma:mode="ink">
                <msink:context xmlns:msink="http://schemas.microsoft.com/ink/2010/main" type="inkWord" rotatedBoundingBox="18193,7782 18228,8357 17060,8430 17024,7854"/>
              </emma:interpretation>
              <emma:one-of disjunction-type="recognition" id="oneOf0">
                <emma:interpretation id="interp0" emma:lang="en-US" emma:confidence="0.5">
                  <emma:literal>it</emma:literal>
                </emma:interpretation>
                <emma:interpretation id="interp1" emma:lang="en-US" emma:confidence="0">
                  <emma:literal>5</emma:literal>
                </emma:interpretation>
                <emma:interpretation id="interp2" emma:lang="en-US" emma:confidence="0">
                  <emma:literal>its</emma:literal>
                </emma:interpretation>
                <emma:interpretation id="interp3" emma:lang="en-US" emma:confidence="0">
                  <emma:literal>sit</emma:literal>
                </emma:interpretation>
                <emma:interpretation id="interp4" emma:lang="en-US" emma:confidence="0">
                  <emma:literal>s</emma:literal>
                </emma:interpretation>
              </emma:one-of>
            </emma:emma>
          </inkml:annotationXML>
          <inkml:trace contextRef="#ctx0" brushRef="#br0">123-2160 909,'9'-10'1,"-5"-3"55,2 4-2,5 5-17,6 1 10,10 3-16,10-3-10,6 3-21,8 0 1,4 0 0,2 3-1,-2-3-39,-5 1-128,-4 1-151</inkml:trace>
          <inkml:trace contextRef="#ctx0" brushRef="#br0" timeOffset="-203.372">272-2083 1014,'0'-20'0,"-7"5"0,2 5 14,-3 0-7,1 10-4,3 4 23,0 4 22,1 2 7,2 7-8,-2 5 4,6 8-6,-2 2-11,-1 4 22,-1 2-23,-6-6-21,-3 1 12,-9-5-16,0-4 1,-5-2 2,-7-8-10,-2-5 1,-2-6-2,-3-7-1,-6-8-5,2-5-145,4-5-30,3-4-89,11-1-262</inkml:trace>
          <inkml:trace contextRef="#ctx0" brushRef="#br0" timeOffset="600.8969">971-2170 947,'10'0'23,"-2"3"-21,-7 6 2,-1 5 28,0 9 6,-1 6 17,-3 11-5,0 1 10,0 3-6,-2 5-15,2-2-7,0-3-1,4-5-28,0-5 8,0-8-11,0-4-3,3-4 2,-2-7-18,2-5-138,4-8-51,5-9-406</inkml:trace>
          <inkml:trace contextRef="#ctx0" brushRef="#br0" timeOffset="166.4137">507-2005 833,'-3'4'76,"10"-5"-76,5-2 5,6-3 7,13 3-12,8 2-4,2 2 3,-1 2-129,-9 9-324</inkml:trace>
          <inkml:trace contextRef="#ctx0" brushRef="#br0" timeOffset="320.677">492-1780 848,'-11'3'17,"6"-3"24,9-3 6,11-3-39,10-1-4,13-1-2,5 0-4,4 2-86,-5 1-242</inkml:trace>
        </inkml:traceGroup>
        <inkml:traceGroup>
          <inkml:annotationXML>
            <emma:emma xmlns:emma="http://www.w3.org/2003/04/emma" version="1.0">
              <emma:interpretation id="{9D99169C-7AC2-457F-AFC1-18D9EC780040}" emma:medium="tactile" emma:mode="ink">
                <msink:context xmlns:msink="http://schemas.microsoft.com/ink/2010/main" type="inkWord" rotatedBoundingBox="18416,9927 18450,10472 17214,10549 17181,10003"/>
              </emma:interpretation>
              <emma:one-of disjunction-type="recognition" id="oneOf1">
                <emma:interpretation id="interp5" emma:lang="en-US" emma:confidence="0.5">
                  <emma:literal>so</emma:literal>
                </emma:interpretation>
                <emma:interpretation id="interp6" emma:lang="en-US" emma:confidence="0">
                  <emma:literal>s:</emma:literal>
                </emma:interpretation>
                <emma:interpretation id="interp7" emma:lang="en-US" emma:confidence="0">
                  <emma:literal>is:</emma:literal>
                </emma:interpretation>
                <emma:interpretation id="interp8" emma:lang="en-US" emma:confidence="0">
                  <emma:literal>s.</emma:literal>
                </emma:interpretation>
                <emma:interpretation id="interp9" emma:lang="en-US" emma:confidence="0">
                  <emma:literal>*5:</emma:literal>
                </emma:interpretation>
              </emma:one-of>
            </emma:emma>
          </inkml:annotationXML>
          <inkml:trace contextRef="#ctx0" brushRef="#br0" timeOffset="-3180.1191">409 68 710,'-1'-17'59,"-2"4"53,2-1-16,-3 3-22,1 4-38,2 3 8,-2 2-19,2 2-9,-2 0 1,-1 6 12,2 4 24,2 12-22,0 7 35,2 8-10,0 7-23,-2 1-8,-4 3-7,-4-6 5,-3-4 6,-1-7-15,-3-7-4,-1-3 18,0-8-23,-5-3-1,-6-2-2,-8-4-1,-6-4-1,-4-4-6,-2-5-40,7-8-30,12-5-86,9-4-3,11-4-19,13-4-113</inkml:trace>
          <inkml:trace contextRef="#ctx0" brushRef="#br0" timeOffset="-2967.7542">165-4 746,'-3'-6'44,"2"0"61,2-1-40,3 4-18,7 0 17,8-3 2,10 2-17,7 1-9,9-4-28,5 4-11,2 1-1,-3 1 0,-6 2-23,1 4-109,-8 2-68,-2 0-140</inkml:trace>
          <inkml:trace contextRef="#ctx0" brushRef="#br0" timeOffset="-2617.875">473 337 769,'-12'6'23,"6"-3"10,4-3 50,8 4-28,7-2-21,4 1-5,10 0-16,2 0-13,5 1-4,1 3-98,-1-2-186</inkml:trace>
          <inkml:trace contextRef="#ctx0" brushRef="#br0" timeOffset="-2782.1191">544 130 794,'1'7'3,"6"-6"67,5-1 14,4 3-49,7-3 17,4 0-23,-2 1-29,-2 5 0,-7 4-49,-6 3-148,-8 1-367</inkml:trace>
          <inkml:trace contextRef="#ctx0" brushRef="#br0" timeOffset="-2303.6722">1031 189 786,'-4'-5'5,"-4"6"9,-2 7 43,2 5-25,-4 6 10,4 7 20,-3 4-10,4 0 2,3 2-12,7-1 35,5-5-35,4-4 6,8-3 34,5-10-42,9-7-16,0-9 0,1-10-3,0-9 3,-6-8 4,-9-5-3,-6-5-4,-13-4-16,-5 0-4,-8 4 0,-4 10 0,-5 9-2,-5 16-9,-3 15-42,-5 13-142,0 9-98</inkml:trace>
        </inkml:traceGroup>
      </inkml:traceGroup>
    </inkml:traceGroup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1:24.58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729F0C2F-E93C-4064-88EC-C35148C71E19}" emma:medium="tactile" emma:mode="ink">
          <msink:context xmlns:msink="http://schemas.microsoft.com/ink/2010/main" type="inkDrawing" rotatedBoundingBox="18568,8109 22123,7998 22125,8045 18570,8157" shapeName="Other"/>
        </emma:interpretation>
      </emma:emma>
    </inkml:annotationXML>
    <inkml:trace contextRef="#ctx0" brushRef="#br0">3 159 487,'-1'-4'327,"1"0"-326,0 3 57,0 1-1,-3-2-38,3 4 13,0-2 6,3 0-8,1 0 24,8 1-14,11-2-2,18-2-18,20-3-7,22-3 9,24-2-14,18-1 5,16 3 13,15-1-17,7 3 1,4 4-2,5 0-4,1 3-4,0 0 0,-2 0 0,5 0 4,-1 0-4,-3-3 0,3 0 2,-6-1-1,-12 0 10,-16-1-11,-17-2 1,-22 1 12,-22 2-10,-12-2-2,-16 3-1,-4 0 1,-6 1-2,48 4-3,-84-2-22,-3 3-111,-6-2-128,-5 3-488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1:33.71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17250282-C42E-48D4-B026-84029B3617E1}" emma:medium="tactile" emma:mode="ink">
          <msink:context xmlns:msink="http://schemas.microsoft.com/ink/2010/main" type="inkDrawing" rotatedBoundingBox="23996,9837 25420,9860 25419,9883 23995,9860" shapeName="Other"/>
        </emma:interpretation>
      </emma:emma>
    </inkml:annotationXML>
    <inkml:trace contextRef="#ctx0" brushRef="#br0">23 14 860,'-9'3'25,"3"-3"-23,-1-3-2,7 2 11,13 1-4,9-3 29,13 0-2,14 0-15,14 0-4,11 1 1,15 2 3,14 4 2,10 0-19,6 3 2,5-2 2,-2 1 1,-6-2-4,-11-1-3,-11-3-2,-21 0 1,-19-2-9,-17 2-89,-21-1-150,-13 1-342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1:34.16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A6ADC088-E1CD-4339-9675-DA2EA14356F4}" emma:medium="tactile" emma:mode="ink">
          <msink:context xmlns:msink="http://schemas.microsoft.com/ink/2010/main" type="inkDrawing" rotatedBoundingBox="24273,9903 25621,9930 25620,9963 24272,9936" shapeName="Other"/>
        </emma:interpretation>
      </emma:emma>
    </inkml:annotationXML>
    <inkml:trace contextRef="#ctx0" brushRef="#br0">414-1 532,'-130'1'98,"17"3"-90,26-3 85,29 4-55,32-1-22,34 1 25,31-2-14,31 0 19,31-1-20,24 1-17,26-3-3,16 0-4,1 0-2,-5 2-1,-15-1-136,-28 3-81,-32 2-124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1:33.94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B9FE44B-AAC5-4607-89EC-CB7930911A13}" emma:medium="tactile" emma:mode="ink">
          <msink:context xmlns:msink="http://schemas.microsoft.com/ink/2010/main" type="inkDrawing" rotatedBoundingBox="23747,9951 25542,9906 25543,9918 23747,9964" shapeName="Other"/>
        </emma:interpretation>
      </emma:emma>
    </inkml:annotationXML>
    <inkml:trace contextRef="#ctx0" brushRef="#br0">241 50 838,'-106'0'8,"28"0"71,36-4-21,27 2-41,30 2-4,30 0 13,31-2-3,31 1 1,32-2-19,21 0-1,15-2-3,4 1-1,1 0-1,-8-2-52,-17 3-21,-21-1-44,-21 1-5,-29 1-26,-22-1-25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1:36.70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8290077-FC9B-4090-8B83-48E3A48D3B9A}" emma:medium="tactile" emma:mode="ink">
          <msink:context xmlns:msink="http://schemas.microsoft.com/ink/2010/main" type="inkDrawing" rotatedBoundingBox="27168,8844 29895,9307 29890,9332 27164,8868" semanticType="callout" shapeName="Other">
            <msink:sourceLink direction="with" ref="{A04E282C-B1CC-4F69-8963-5B80C5BD5EC4}"/>
            <msink:sourceLink direction="with" ref="{F1F506AB-9417-4A71-A3A6-F4898BD010A1}"/>
          </msink:context>
        </emma:interpretation>
      </emma:emma>
    </inkml:annotationXML>
    <inkml:trace contextRef="#ctx0" brushRef="#br0">2 8 741,'-6'-2'8,"4"-2"0,4 0 39,3 4 9,-1 3 19,4 1-24,1-1 9,3 1 2,7-2-6,6 4-22,10 1 2,10-4-12,9 5 0,16 0 13,15 4 0,22 4-8,21 4 8,13 2-29,21 7 0,10 0 0,3 2-7,2 4 3,2-2-3,-5-3 2,-11-1 15,-10 0-13,-12-5 12,-17-7 5,-20 0-4,-20-3-5,-21-4-8,-20-3-2,-13-1 1,-11-2-4,-8-3-8,-7 3-115,-7-1-119,-8 4-104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1:35.92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F1F506AB-9417-4A71-A3A6-F4898BD010A1}" emma:medium="tactile" emma:mode="ink">
          <msink:context xmlns:msink="http://schemas.microsoft.com/ink/2010/main" type="inkDrawing" rotatedBoundingBox="27416,10309 29703,10412 29701,10470 27414,10367" semanticType="underline" shapeName="Other">
            <msink:sourceLink direction="with" ref="{E4E269F5-CE0D-4E2F-A966-2EFA7082E4D3}"/>
            <msink:destinationLink direction="with" ref="{98290077-FC9B-4090-8B83-48E3A48D3B9A}"/>
          </msink:context>
        </emma:interpretation>
      </emma:emma>
    </inkml:annotationXML>
    <inkml:trace contextRef="#ctx0" brushRef="#br0">168 54 681,'-44'-10'15,"9"4"50,7-4 55,7 2-52,5 2-24,5 5 16,3 0-1,4-1-12,3 2-13,1 0-3,0 0 6,5-3 1,10 2-13,16-4-3,18 4 7,22 1-10,18 1 1,23 4-15,11 1-1,13 0 4,10 1-5,5 0-3,-3-1-2,-1 0 2,-3 0 4,-9 4-2,-7-1 0,-5 1 10,-8-1-1,-15 1 1,-13-3 2,-15 1-6,-19-4 6,-14-4-14,-12 3-3,-9-3-13,-6 0-153,-5-3-82,-3-3-263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6:52.95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6E5FAA0E-782B-499B-86BB-72F18D761E91}" emma:medium="tactile" emma:mode="ink">
          <msink:context xmlns:msink="http://schemas.microsoft.com/ink/2010/main" type="inkDrawing" rotatedBoundingBox="18418,11171 21751,11098 21753,11157 18419,11230" semanticType="underline" shapeName="Other"/>
        </emma:interpretation>
      </emma:emma>
    </inkml:annotationXML>
    <inkml:trace contextRef="#ctx0" brushRef="#br0">31 81 191,'-3'0'355,"3"1"-348,-1 2 7,-3-2-9,1 2-5,-2 1 0,1-1 7,0-2 28,1 0 8,0-1 12,2 0 21,1-1-15,0 1-22,-3 0 6,3 0-14,3 0-16,-3 0 18,0 0 0,1 0-4,2-1 7,-3 1-9,3 0-14,-2 0 9,3-3-5,-1 3-1,1 3-7,1-3-5,2 1 7,1 0-10,0 2 3,5-2 6,3 1 3,3 1-1,3-2-3,7 1 2,0-2 13,4 0-8,-1-2-6,2 1 1,-1-2-4,-2 0 2,-3 0-3,4 2 2,3 1 19,2 0-24,6 0-2,4 0 2,0 0 0,0 0 3,1-4-1,-1 4-3,-1-1 7,-1-2-5,3 2 0,1 1 0,1 0-1,1 1-1,0-1 1,-1 4-1,-1-1 11,-2-3-8,1 1 2,-4 0 1,4-1-1,-2 0-6,-1 0 2,2-1 0,1 0 7,0-2-7,3 2-3,1 1 2,-1-3 1,2 2-3,3-1 0,0 1 1,3-2 1,1 2-2,5-1 0,-1-1 4,2 2 1,1-1 2,-2 0-3,-1 1 2,2-2 7,0-1-13,2 4 2,-1-3 3,1 2 4,0-1-5,-4-2 12,-4-2 4,-2 0 12,-6 2-12,-8-5-3,0 4 0,-3 0-4,-6 2 0,-4-3 0,-6 2-6,-6 4 6,-10-3-13,-5 2-1,-1 1-8,-6 0-98,-2 0-178,-7-2-31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1:35.23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E63E17D-2A03-4FFF-BF7F-427A871D9B1F}" emma:medium="tactile" emma:mode="ink">
          <msink:context xmlns:msink="http://schemas.microsoft.com/ink/2010/main" type="inkDrawing" rotatedBoundingBox="24380,10070 25393,10035 25394,10055 24381,10091" shapeName="Other"/>
        </emma:interpretation>
      </emma:emma>
    </inkml:annotationXML>
    <inkml:trace contextRef="#ctx0" brushRef="#br0">120 49 875,'-73'-4'26,"31"-1"-16,37 0 22,33 2-28,25 6-4,27-3 14,30-3-5,25 0-1,17 0-7,10-5-1,-9 0-70,-13-2-425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1:34.38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876E334D-6BDE-4CAA-8ABB-A3027F2C6969}" emma:medium="tactile" emma:mode="ink">
          <msink:context xmlns:msink="http://schemas.microsoft.com/ink/2010/main" type="inkDrawing" rotatedBoundingBox="24129,10047 25421,10049 25420,10065 24128,10063" shapeName="Other"/>
        </emma:interpretation>
      </emma:emma>
    </inkml:annotationXML>
    <inkml:trace contextRef="#ctx0" brushRef="#br0">149 0 818,'-85'4'16,"33"-2"-11,40-2 17,32 0-12,32 4 1,32-1 11,31 0-16,25-3-5,20-3 3,14 2-4,-5-3-18,-19 2-65,-21 4-78,-30 0-80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1:35.03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16C0C823-93DA-4A25-A744-9F951A19AEE3}" emma:medium="tactile" emma:mode="ink">
          <msink:context xmlns:msink="http://schemas.microsoft.com/ink/2010/main" type="inkDrawing" rotatedBoundingBox="24333,10115 25475,10114 25476,10130 24334,10131" shapeName="Other"/>
        </emma:interpretation>
      </emma:emma>
    </inkml:annotationXML>
    <inkml:trace contextRef="#ctx0" brushRef="#br0">140 13 876,'-82'-5'15,"36"1"-1,34 0 23,32 1-13,35 7-20,25-1-2,27 1 8,22-2-6,24-2-3,2-2-1,-10-2-1,-14 3-94,-31-1-103,-33 2-361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1:34.60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47675B3-7544-4C12-AD7F-48B0E4D390ED}" emma:medium="tactile" emma:mode="ink">
          <msink:context xmlns:msink="http://schemas.microsoft.com/ink/2010/main" type="inkDrawing" rotatedBoundingBox="24105,10124 25513,10103 25514,10133 24106,10154" shapeName="Other"/>
        </emma:interpretation>
      </emma:emma>
    </inkml:annotationXML>
    <inkml:trace contextRef="#ctx0" brushRef="#br0">625-1 721,'-182'4'40,"22"-1"22,30 1 31,39-2-55,42 0-24,37 2-9,32-1 12,32 2-10,31-2 3,33 0 4,28-3-7,23-3 1,17-5-8,-5-1-9,-19 2-43,-22 1-115,-37 5-4,-37 1 21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1:34.84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54555016-B6A3-42B7-9FD1-5EC64580978B}" emma:medium="tactile" emma:mode="ink">
          <msink:context xmlns:msink="http://schemas.microsoft.com/ink/2010/main" type="inkDrawing" rotatedBoundingBox="24238,10219 25647,10218 25648,10294 24239,10295" semanticType="underline" shapeName="Other">
            <msink:sourceLink direction="with" ref="{59886E62-8C58-4E55-8794-3F2B705FC32C}"/>
          </msink:context>
        </emma:interpretation>
      </emma:emma>
    </inkml:annotationXML>
    <inkml:trace contextRef="#ctx0" brushRef="#br0">392-1 729,'-145'9'44,"31"-2"6,32-1-7,40 0-30,33 4 58,35-3-40,27 2-22,34 1 3,28-3 15,25-4-9,20-1-3,14-7-12,-10-2-2,-13-2-1,-24 0-57,-32 1-38,-31 2-40,-27 0-36,-21-1-242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1:40.75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4E269F5-CE0D-4E2F-A966-2EFA7082E4D3}" emma:medium="tactile" emma:mode="ink">
          <msink:context xmlns:msink="http://schemas.microsoft.com/ink/2010/main" type="writingRegion" rotatedBoundingBox="28527,9191 32750,9035 32803,10482 28580,10638">
            <msink:destinationLink direction="with" ref="{F1F506AB-9417-4A71-A3A6-F4898BD010A1}"/>
          </msink:context>
        </emma:interpretation>
      </emma:emma>
    </inkml:annotationXML>
    <inkml:traceGroup>
      <inkml:annotationXML>
        <emma:emma xmlns:emma="http://www.w3.org/2003/04/emma" version="1.0">
          <emma:interpretation id="{4B31BA45-4A5D-4950-9DFB-5E9F88DACFE8}" emma:medium="tactile" emma:mode="ink">
            <msink:context xmlns:msink="http://schemas.microsoft.com/ink/2010/main" type="paragraph" rotatedBoundingBox="28527,9191 32750,9035 32803,10482 28580,106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BFA0D6-C943-4747-A8E3-6F75534E2786}" emma:medium="tactile" emma:mode="ink">
              <msink:context xmlns:msink="http://schemas.microsoft.com/ink/2010/main" type="line" rotatedBoundingBox="28527,9191 32750,9035 32803,10482 28580,10638"/>
            </emma:interpretation>
          </emma:emma>
        </inkml:annotationXML>
        <inkml:traceGroup>
          <inkml:annotationXML>
            <emma:emma xmlns:emma="http://www.w3.org/2003/04/emma" version="1.0">
              <emma:interpretation id="{A04E282C-B1CC-4F69-8963-5B80C5BD5EC4}" emma:medium="tactile" emma:mode="ink">
                <msink:context xmlns:msink="http://schemas.microsoft.com/ink/2010/main" type="inkWord" rotatedBoundingBox="28527,9191 32750,9035 32803,10482 28580,10638">
                  <msink:destinationLink direction="with" ref="{4C90DC58-36A5-4E3C-A147-120C27CD39A5}"/>
                  <msink:destinationLink direction="with" ref="{98290077-FC9B-4090-8B83-48E3A48D3B9A}"/>
                </msink:context>
              </emma:interpretation>
              <emma:one-of disjunction-type="recognition" id="oneOf0">
                <emma:interpretation id="interp0" emma:lang="en-US" emma:confidence="0.5">
                  <emma:literal>toe-hot</emma:literal>
                </emma:interpretation>
                <emma:interpretation id="interp1" emma:lang="en-US" emma:confidence="0">
                  <emma:literal>hone-hot</emma:literal>
                </emma:interpretation>
                <emma:interpretation id="interp2" emma:lang="en-US" emma:confidence="0">
                  <emma:literal>foe-hot</emma:literal>
                </emma:interpretation>
                <emma:interpretation id="interp3" emma:lang="en-US" emma:confidence="0">
                  <emma:literal>Noe-hot</emma:literal>
                </emma:interpretation>
                <emma:interpretation id="interp4" emma:lang="en-US" emma:confidence="0">
                  <emma:literal>hoer!</emma:literal>
                </emma:interpretation>
              </emma:one-of>
            </emma:emma>
          </inkml:annotationXML>
          <inkml:trace contextRef="#ctx0" brushRef="#br0">1539-476 1024,'20'-11'10,"-14"4"9,-16 9 23,-11 11-17,-13 11 7,-4 10-9,-8 8 0,-2 2-17,3 0 5,9-6 1,2-3 7,8-5-1,5-4-8,2-6-7,9-3 16,4-5-15,8 1 0,8-7 6,11-6-3,14 0 0,10-6 3,10 2 12,5-2 23,3 2-7,-6 2-19,-7 2-7,-13 0-6,-13 0-4,-12-2 2,-5 2 0,-6-2 40,-1-3-29,3-8-15,-2-10 3,-1-6-3,3-12-1,-1-11-4,-2-4-69,2-4-32,0 6 17,2 9-49,-2 15-35,2 17-206</inkml:trace>
          <inkml:trace contextRef="#ctx0" brushRef="#br0" timeOffset="681.8132">1880-510 1090,'-19'-8'4,"8"-2"17,14 2-13,16-2 4,15 5-11,13 2 0,16 3 1,8 0-2,6 0-2,-1 3-120,-6 4-190</inkml:trace>
          <inkml:trace contextRef="#ctx0" brushRef="#br0" timeOffset="487.7593">1896-242 963,'-20'-4'7,"6"3"-1,20-5 9,14 2-10,14 2 2,12 0-7,6 1 0,-4 1-1,-4-4-52,-11 1-255</inkml:trace>
          <inkml:trace contextRef="#ctx0" brushRef="#br0" timeOffset="306.1792">1949-508 1011,'4'-8'9,"-4"2"13,0 4 5,-1 6 38,-3 17 0,-3 6-16,-1 11-5,-4 7-4,-1 5 14,1-2 2,1-3-29,3-1 4,7-3-18,2-5 2,6-8 0,2-8-7,4-3 0,7-10-8,7-3 0,11-6-4,7-3-19,4-4-132,-2 0-43,-7 2-8,-13 1-176</inkml:trace>
          <inkml:trace contextRef="#ctx0" brushRef="#br0" timeOffset="1066.5418">2518-170 965,'-16'4'10,"7"-4"39,9-2-1,14 2-7,13 0-8,14 0-15,13 0-5,10 0-13,0 0-6,-3 4-50,-3 2-206,-9-2-404</inkml:trace>
          <inkml:trace contextRef="#ctx0" brushRef="#br0" timeOffset="892.7059">2545-434 984,'-8'5'2,"2"-3"0,5 0 51,5-2 9,8 3-6,13 1-14,13 2-24,13-1-8,13-1-10,5 0-5,-1 2-10,-9 2-117,-16 0-40,-23 2-130</inkml:trace>
          <inkml:trace contextRef="#ctx0" brushRef="#br0" timeOffset="1475.9396">3343-635 619,'3'-32'335,"-2"13"-328,-1 5 31,-4 10-20,0 13 25,0 10-5,-4 10 12,-3 12-2,3 4 8,-2 9-9,2 0-5,1 0-4,3 0 5,0-9-16,3-4-14,-2-7 6,2-11-16,1-5-1,0-8 4,0-4 2,0-4 24,4-6-18,4-9-11,4-7 0,2-7-3,5-5-1,5-1 1,-1 1 2,2 8-2,2 11 0,2 7 0,-1 12 0,2 7 1,-4 7-2,1 4 1,-7 2-2,-1-2 1,-9-1-6,-3 2-109,-14 0-118,-5-2-137</inkml:trace>
          <inkml:trace contextRef="#ctx0" brushRef="#br0" timeOffset="2527.4018">3581 519 1476,'42'-2'0,"-15"-2"-148,-15-2 31,-9 8-87,-6 10-302</inkml:trace>
          <inkml:trace contextRef="#ctx0" brushRef="#br0" timeOffset="1835.892">3797-353 750,'23'-8'18,"-2"2"85,-2 6-34,-4 8 9,-5 12-9,-6 3-11,-4 5-20,-4 1-21,-4 2 1,0-5-11,4-4 1,1-4 19,7-7-18,9-6 2,9-5 1,12-8-12,7-8 2,6-10 3,-2-14 7,-3-12-1,-8-11-11,-7-13 0,-6-10 2,-9-3-1,-16 2-2,-18 12 1,-24 10-2,-23 17 2,-25 14-47,-13 17-112,-2 14-94,9 11-306</inkml:trace>
          <inkml:trace contextRef="#ctx0" brushRef="#br0" timeOffset="-1043.1861">347-738 952,'-3'-4'3,"3"-3"21,-1-1 68,-3-2-52,1 7-33,3 3 2,0 3 17,0 1 17,0 10 19,0 8-6,0 12 9,-4 18 5,-8 16-30,-2 11-16,-7 8 11,0 8-8,1-3-10,5-4-3,3-7-12,6-7 12,0-6-14,0-11 0,2-1 0,0-8 0,0-13-4,0-6-96,1-9-106,3-11-12,-1-42-335</inkml:trace>
          <inkml:trace contextRef="#ctx0" brushRef="#br0" timeOffset="-782.3404">0 62 884,'5'0'74,"2"6"-68,1 10 58,-3 13 4,8 11-5,8 14 3,5 1-19,5-1 10,2-4 5,5-9-9,-1-16-34,-2-8-3,2-14 7,-2-8-17,-3-13-3,0-12-3,-8-14-9,-4-15-19,-1-11-119,-5-3-40,5-5-116,1 3-323</inkml:trace>
          <inkml:trace contextRef="#ctx0" brushRef="#br0" timeOffset="-435.8611">287-554 932,'-19'-3'6,"7"2"16,7-5 2,10 0-3,14-4 10,8-2-7,11-8-7,10-6-1,-1-4 9,4-3-5,-11 1 22,-7 6-23,-10 8-4,-8 10-2,-7 12-7,-4 17 4,-3 13 3,4 9-12,-1 12 2,4 0-3,4-4-7,6-1-91,2-3-132,4-8-425</inkml:trace>
        </inkml:traceGroup>
      </inkml:traceGroup>
    </inkml:traceGroup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1:43.08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4C90DC58-36A5-4E3C-A147-120C27CD39A5}" emma:medium="tactile" emma:mode="ink">
          <msink:context xmlns:msink="http://schemas.microsoft.com/ink/2010/main" type="inkDrawing" rotatedBoundingBox="30025,8503 33322,8108 33580,10253 30282,10649" semanticType="enclosure" shapeName="Other">
            <msink:sourceLink direction="with" ref="{A04E282C-B1CC-4F69-8963-5B80C5BD5EC4}"/>
          </msink:context>
        </emma:interpretation>
      </emma:emma>
    </inkml:annotationXML>
    <inkml:trace contextRef="#ctx0" brushRef="#br0">2142 119 733,'-96'-44'2,"-21"6"-2,-24 10 8,-13 15-8,-15 16-2,-20 13 2,-11 18 3,-10 14 48,-2 21 69,14 33-75,27 29-16,37 31-12,44 26-2,44 14-9,36 2 2,24-6 3,24-14-11,22-17 3,13-24 15,26-31 20,23-27 9,24-25 11,27-27-3,28-14-17,26-14-38,23-9 4,17-10-5,5-18 2,-6-18-2,-17-27 2,-31-25 1,-31-23 10,-28-15 6,-36-11-5,-34 2 5,-30-2-7,-33 0-10,-49 5-1,-48-1-13,-48 11-33,-64 15-70,-62 17-41,-52 24-56,-44 27-23,-29 21 111,1 28 25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1:49.53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87D0E659-9FB3-49BD-9ABC-827A4D078FE5}" emma:medium="tactile" emma:mode="ink">
          <msink:context xmlns:msink="http://schemas.microsoft.com/ink/2010/main" type="writingRegion" rotatedBoundingBox="14404,14661 22757,11588 25028,17762 16675,20834"/>
        </emma:interpretation>
      </emma:emma>
    </inkml:annotationXML>
    <inkml:traceGroup>
      <inkml:annotationXML>
        <emma:emma xmlns:emma="http://www.w3.org/2003/04/emma" version="1.0">
          <emma:interpretation id="{ADD5C900-B6EF-41BF-8525-EF44E5A37CD5}" emma:medium="tactile" emma:mode="ink">
            <msink:context xmlns:msink="http://schemas.microsoft.com/ink/2010/main" type="paragraph" rotatedBoundingBox="14404,14661 17147,13651 17419,14391 14676,154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813E9D4-92A7-422E-BC12-9E9BACB30B15}" emma:medium="tactile" emma:mode="ink">
              <msink:context xmlns:msink="http://schemas.microsoft.com/ink/2010/main" type="line" rotatedBoundingBox="14404,14661 17147,13651 17419,14391 14676,15400"/>
            </emma:interpretation>
          </emma:emma>
        </inkml:annotationXML>
        <inkml:traceGroup>
          <inkml:annotationXML>
            <emma:emma xmlns:emma="http://www.w3.org/2003/04/emma" version="1.0">
              <emma:interpretation id="{8106B6BC-41FB-4C5B-BE62-598D8A21FE10}" emma:medium="tactile" emma:mode="ink">
                <msink:context xmlns:msink="http://schemas.microsoft.com/ink/2010/main" type="inkWord" rotatedBoundingBox="14404,14661 15643,14205 15915,14944 14676,15400"/>
              </emma:interpretation>
              <emma:one-of disjunction-type="recognition" id="oneOf0">
                <emma:interpretation id="interp0" emma:lang="en-US" emma:confidence="0.5">
                  <emma:literal>)</emma:literal>
                </emma:interpretation>
                <emma:interpretation id="interp1" emma:lang="en-US" emma:confidence="0">
                  <emma:literal>b</emma:literal>
                </emma:interpretation>
                <emma:interpretation id="interp2" emma:lang="en-US" emma:confidence="0">
                  <emma:literal>*</emma:literal>
                </emma:interpretation>
                <emma:interpretation id="interp3" emma:lang="en-US" emma:confidence="0">
                  <emma:literal>;</emma:literal>
                </emma:interpretation>
                <emma:interpretation id="interp4" emma:lang="en-US" emma:confidence="0">
                  <emma:literal>"</emma:literal>
                </emma:interpretation>
              </emma:one-of>
            </emma:emma>
          </inkml:annotationXML>
          <inkml:trace contextRef="#ctx0" brushRef="#br0">2116 1036 934,'-32'-18'23,"3"-3"7,6 3 108,7 4-85,9 2-40,14 8-6,12 2 13,7 2-6,12-2 2,8 1-16,5-2 0,4 2-4,2-2-62,1 3-152,-2 0-401</inkml:trace>
          <inkml:trace contextRef="#ctx0" brushRef="#br0" timeOffset="-455.8312">2067 1090 171,'4'-20'607,"-2"1"-555,-2-2 53,-2 5-62,0 3-1,2 7-11,-2 2 1,2 1-2,0 3-6,0 3 0,2-1 13,2 6 10,3 5-7,-3 5-1,1 7 14,-1 6-12,-1 5 10,-3 2-20,0 5 3,0 1-22,-3 5 9,2-4-10,1 0-3,-3 0 7,3-5-14,3-2 5,-2-6 12,9-3-15,2-6 1,5-2-2,9-7 2,7-2-1,6-6-3,6-5 0,3-4 0,0-3 0,-1-1-32,-4-5-79,-5 2-103,-4-3-64,-10 3-428</inkml:trace>
          <inkml:trace contextRef="#ctx0" brushRef="#br0" timeOffset="-221.3682">2152 1347 970,'-20'-4'6,"7"1"-4,5 0 28,5-1-11,15 4-2,11 1-5,9-1 1,8-1 2,4-3-15,-1-2 0,1-3-15,-8 0-96,-3 0-149</inkml:trace>
          <inkml:trace contextRef="#ctx0" brushRef="#br0" timeOffset="205.9432">2996 1094 156,'-4'7'769,"4"-3"-762,5-4 65,13-6-11,10 1-53,16-5-8,12 0 1,5 0-1,1 4-62,-9 2-168</inkml:trace>
          <inkml:trace contextRef="#ctx0" brushRef="#br0" timeOffset="398.4137">3037 1286 942,'-22'12'32,"7"-7"-22,11-3 99,9 0-43,13-1-38,10-1 1,16 0-5,3-1-10,6-5-10,0 3-4,-2-2-73,-8 1-167</inkml:trace>
        </inkml:traceGroup>
        <inkml:traceGroup>
          <inkml:annotationXML>
            <emma:emma xmlns:emma="http://www.w3.org/2003/04/emma" version="1.0">
              <emma:interpretation id="{115ADC4A-0953-4059-A106-E46DCF6C9A36}" emma:medium="tactile" emma:mode="ink">
                <msink:context xmlns:msink="http://schemas.microsoft.com/ink/2010/main" type="inkWord" rotatedBoundingBox="16429,13993 17172,13719 17390,14311 16647,14584"/>
              </emma:interpretation>
              <emma:one-of disjunction-type="recognition" id="oneOf1">
                <emma:interpretation id="interp5" emma:lang="en-US" emma:confidence="0.5">
                  <emma:literal>22</emma:literal>
                </emma:interpretation>
                <emma:interpretation id="interp6" emma:lang="en-US" emma:confidence="0">
                  <emma:literal>2</emma:literal>
                </emma:interpretation>
                <emma:interpretation id="interp7" emma:lang="en-US" emma:confidence="0">
                  <emma:literal>"</emma:literal>
                </emma:interpretation>
                <emma:interpretation id="interp8" emma:lang="en-US" emma:confidence="0">
                  <emma:literal>z</emma:literal>
                </emma:interpretation>
                <emma:interpretation id="interp9" emma:lang="en-US" emma:confidence="0">
                  <emma:literal>Z</emma:literal>
                </emma:interpretation>
              </emma:one-of>
            </emma:emma>
          </inkml:annotationXML>
          <inkml:trace contextRef="#ctx0" brushRef="#br0" timeOffset="1620.5427">4091 434 798,'2'-13'37,"1"2"59,-3-2-38,2 1 1,0 6 1,0 0-9,0 2-2,-2 3-14,2 2-8,0-1 11,0 4 5,0 3 22,1 4-27,-2 4 8,3 7-4,-4 4-14,3 9-4,-3 0 24,1 7-32,-2 3 35,1 2-26,-3-3-20,2-6 21,-2-3-24,2-8 4,-2-3 13,3-8-14,0-4 0,0-5 1,3-7 1,1 3 23,8-6-16,8-1-4,7 0-2,10-4-1,10-3-7,5 0-1,4-4 1,-5 2-3,1 2 3,-14 0-7,-8 4-54,-14 3-46,-8 2-123,-12 2-198</inkml:trace>
          <inkml:trace contextRef="#ctx0" brushRef="#br0" timeOffset="2025.8902">4386 181 990,'-24'3'5,"3"-3"11,8-2 55,9-3-47,12 3 0,13-1-10,8 2 3,6 2-4,-1 4-7,0 2 0,-9 8 2,-13 2 3,-12 8 16,-11 4-2,-11 3 8,-9-3-15,-4-1 11,-1 0 6,7-8-11,7-6 1,8-4 23,7-7 1,11-5-17,13-6-21,13 0-3,10-3-8,12 0-1,8 1 1,-3 2-6,2 4 4,-4 0-98,-6 5-137,-11 3-106</inkml:trace>
        </inkml:traceGroup>
      </inkml:traceGroup>
    </inkml:traceGroup>
    <inkml:traceGroup>
      <inkml:annotationXML>
        <emma:emma xmlns:emma="http://www.w3.org/2003/04/emma" version="1.0">
          <emma:interpretation id="{F063DD3C-7755-4565-87A0-501FAAEE0792}" emma:medium="tactile" emma:mode="ink">
            <msink:context xmlns:msink="http://schemas.microsoft.com/ink/2010/main" type="paragraph" rotatedBoundingBox="16032,14948 23013,12317 23685,14100 16704,1673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EBF9A58B-0B2B-458D-8F2E-883D9271538B}" emma:medium="tactile" emma:mode="ink">
              <msink:context xmlns:msink="http://schemas.microsoft.com/ink/2010/main" type="line" rotatedBoundingBox="16032,14948 21432,12913 21819,13942 16420,15977"/>
            </emma:interpretation>
          </emma:emma>
        </inkml:annotationXML>
        <inkml:traceGroup>
          <inkml:annotationXML>
            <emma:emma xmlns:emma="http://www.w3.org/2003/04/emma" version="1.0">
              <emma:interpretation id="{A1687B95-86B8-4B56-85DC-7D94A7BC6088}" emma:medium="tactile" emma:mode="ink">
                <msink:context xmlns:msink="http://schemas.microsoft.com/ink/2010/main" type="inkWord" rotatedBoundingBox="16032,14948 17458,14410 17822,15376 16396,15913"/>
              </emma:interpretation>
              <emma:one-of disjunction-type="recognition" id="oneOf2">
                <emma:interpretation id="interp10" emma:lang="en-US" emma:confidence="0.5">
                  <emma:literal>5</emma:literal>
                </emma:interpretation>
                <emma:interpretation id="interp11" emma:lang="en-US" emma:confidence="0">
                  <emma:literal>)</emma:literal>
                </emma:interpretation>
                <emma:interpretation id="interp12" emma:lang="en-US" emma:confidence="0">
                  <emma:literal>¥</emma:literal>
                </emma:interpretation>
                <emma:interpretation id="interp13" emma:lang="en-US" emma:confidence="0">
                  <emma:literal>3</emma:literal>
                </emma:interpretation>
                <emma:interpretation id="interp14" emma:lang="en-US" emma:confidence="0">
                  <emma:literal>F</emma:literal>
                </emma:interpretation>
              </emma:one-of>
            </emma:emma>
          </inkml:annotationXML>
          <inkml:trace contextRef="#ctx0" brushRef="#br0" timeOffset="2970.6195">3915 1614 852,'14'13'97,"-8"2"-94,-8 3-3,-11 2 0,3-1-3,-3 0 8,4-4-5,-2-8 4,6-6 6,-2-5 15,3-8-6,2-5 2,2-1 11,6-2-15,2 4 15,7 0-23,5 8-2,3 1-2,6 7-5,2 7 0,-1 6 15,0 8-3,-9 8 14,-6 6 9,-9 0-10,-12 5-9,-10-3-16,-8 2 0,-6-3 7,-4-7-7,-4-3 0,3-6 1,1-6 0,2-10 2,5-5-3,7-8 0,5-7 2,11-3-2,8-3 0,11 1 3,4 4-3,7 7 6,1 6-6,4 8 0,0 4 6,-1 11-6,-3 2-1,-2 2 1,-6-1 1,0-1-1,-2-6-1,4-7-15,2-8-100,4-7-131,0-5-362</inkml:trace>
          <inkml:trace contextRef="#ctx0" brushRef="#br0" timeOffset="4328.5276">4310 1623 941,'-8'-3'33,"4"-3"46,5-4 1,7 4-60,9 2 23,6-2 5,8 0-24,4-1 0,2 0-24,-2 1 1,-5 0-1,-3 6 0,-8-3-1,-7 3-7,-5 0-26,-3 3-7,-6-3-10,-5 0 28,-1 3 7,-6-2 16,-1 3 4,-1-2-3,1 1 10,1 3 30,2 1-14,1-1 16,6 4-18,-2 4 21,4 4 16,3 6-12,3 3-16,1 4 5,3 1-22,-3-1-9,-3 1-6,2-3 1,-3 0-4,-3-5 1,2-7-38,-6 1-131,-1-5 3,-4-4-13,0-5 50,-7 0 88,0 1 41,-6-5 0,5 0 28,-3 1 40,5 2-14,3 0-20,6 3 9,4 4 40,10-2-33,4 0 25,10 1-25,10-4 14,6-3-29,8-4-12,2-3-15,0-4-6,-2-1-4,-7 1-179,-12 2-298</inkml:trace>
          <inkml:trace contextRef="#ctx0" brushRef="#br0" timeOffset="2378.6385">3795 1178 1016,'-25'13'28,"12"-4"6,16-8 88,15-4-51,21 0-21,17-1 20,14-3-14,16-1-18,16-6 1,9-4-22,6 1-4,5-5 6,-2 0-15,-12-3 1,-12 2 4,-17 1-4,-15 1-2,-21 6-3,-18 4-10,-14 8 3,-15 6-193,-11 8-123,-8 4-328</inkml:trace>
        </inkml:traceGroup>
        <inkml:traceGroup>
          <inkml:annotationXML>
            <emma:emma xmlns:emma="http://www.w3.org/2003/04/emma" version="1.0">
              <emma:interpretation id="{F7C80899-5ADF-4BCE-A3F7-E71FB4704AE3}" emma:medium="tactile" emma:mode="ink">
                <msink:context xmlns:msink="http://schemas.microsoft.com/ink/2010/main" type="inkWord" rotatedBoundingBox="17984,14499 18282,14387 18376,14636 18077,14748"/>
              </emma:interpretation>
              <emma:one-of disjunction-type="recognition" id="oneOf3">
                <emma:interpretation id="interp15" emma:lang="en-US" emma:confidence="0.5">
                  <emma:literal>=</emma:literal>
                </emma:interpretation>
                <emma:interpretation id="interp16" emma:lang="en-US" emma:confidence="0">
                  <emma:literal>_</emma:literal>
                </emma:interpretation>
                <emma:interpretation id="interp17" emma:lang="en-US" emma:confidence="0">
                  <emma:literal>,</emma:literal>
                </emma:interpretation>
                <emma:interpretation id="interp18" emma:lang="en-US" emma:confidence="0">
                  <emma:literal>l</emma:literal>
                </emma:interpretation>
                <emma:interpretation id="interp19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4968.1985">5578 795 1097,'-4'6'3,"0"-6"0,2-4 41,8 2-22,9 4 2,8-2-6,3 3-15,8-3 3,0 0-6,-1 0-24,-3 1-155,0 0-245</inkml:trace>
          <inkml:trace contextRef="#ctx0" brushRef="#br0" timeOffset="5138.9664">5578 1036 956,'-16'9'13,"6"-3"42,10-6 21,10 0-30,10 0-39,11-4 4,9-3-8,3-3-3,2-4-89,-2-3-397</inkml:trace>
        </inkml:traceGroup>
        <inkml:traceGroup>
          <inkml:annotationXML>
            <emma:emma xmlns:emma="http://www.w3.org/2003/04/emma" version="1.0">
              <emma:interpretation id="{C6E56E25-AF97-4AC0-9DB9-E091D9646367}" emma:medium="tactile" emma:mode="ink">
                <msink:context xmlns:msink="http://schemas.microsoft.com/ink/2010/main" type="inkWord" rotatedBoundingBox="19226,13905 19833,13676 19992,14096 19385,14325">
                  <msink:destinationLink direction="with" ref="{33CB5FF1-1E82-4468-85F1-16956463A0C7}"/>
                </msink:context>
              </emma:interpretation>
              <emma:one-of disjunction-type="recognition" id="oneOf4">
                <emma:interpretation id="interp20" emma:lang="en-US" emma:confidence="0.5">
                  <emma:literal>T</emma:literal>
                </emma:interpretation>
                <emma:interpretation id="interp21" emma:lang="en-US" emma:confidence="0">
                  <emma:literal>,</emma:literal>
                </emma:interpretation>
                <emma:interpretation id="interp22" emma:lang="en-US" emma:confidence="0">
                  <emma:literal>J</emma:literal>
                </emma:interpretation>
                <emma:interpretation id="interp23" emma:lang="en-US" emma:confidence="0">
                  <emma:literal>.</emma:literal>
                </emma:interpretation>
                <emma:interpretation id="interp24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7314.5219">7253 133 416,'-22'4'157,"6"-4"-11,4 1-15,0-1-41,1 2-46,1-1-6,-1 4-4,3 5 10,3 5-7,1 4-7,0 10 44,4 6-27,0 9 0,0-1 29,0 3-27,-4 1-15,-4-6-10,-2-4-6,-2-8 9,-6-4-19,-2-9-2,-3-3 2,-6-5-6,-1-7-2,-2-5-1,-1-4-25,2-8-109,-2-7-70,6-3-76,8-6-340</inkml:trace>
          <inkml:trace contextRef="#ctx0" brushRef="#br0" timeOffset="7068.6797">6944 171 856,'2'-6'51,"-2"1"10,0 0-9,4 0-23,5 4-11,7-2 20,8 2-2,12-3-17,7 0 8,10-5-20,5 0-7,-3-2 0,-8 4-1,-13 1-20,-14 4-100,-14 2 7,-10 6-37,-8 0-53,-5 3 3</inkml:trace>
        </inkml:traceGroup>
        <inkml:traceGroup>
          <inkml:annotationXML>
            <emma:emma xmlns:emma="http://www.w3.org/2003/04/emma" version="1.0">
              <emma:interpretation id="{1750231E-2395-47A5-8647-3489454C5AB4}" emma:medium="tactile" emma:mode="ink">
                <msink:context xmlns:msink="http://schemas.microsoft.com/ink/2010/main" type="inkWord" rotatedBoundingBox="19973,13568 21466,13005 21819,13942 20326,14505">
                  <msink:destinationLink direction="with" ref="{33CB5FF1-1E82-4468-85F1-16956463A0C7}"/>
                </msink:context>
              </emma:interpretation>
              <emma:one-of disjunction-type="recognition" id="oneOf5">
                <emma:interpretation id="interp25" emma:lang="en-US" emma:confidence="0.5">
                  <emma:literal>(5+1)</emma:literal>
                </emma:interpretation>
                <emma:interpretation id="interp26" emma:lang="en-US" emma:confidence="0">
                  <emma:literal>[5+1)</emma:literal>
                </emma:interpretation>
                <emma:interpretation id="interp27" emma:lang="en-US" emma:confidence="0">
                  <emma:literal>(5th)</emma:literal>
                </emma:interpretation>
                <emma:interpretation id="interp28" emma:lang="en-US" emma:confidence="0">
                  <emma:literal>(55+1)</emma:literal>
                </emma:interpretation>
                <emma:interpretation id="interp29" emma:lang="en-US" emma:confidence="0">
                  <emma:literal>(5+1,</emma:literal>
                </emma:interpretation>
              </emma:one-of>
            </emma:emma>
          </inkml:annotationXML>
          <inkml:trace contextRef="#ctx0" brushRef="#br0" timeOffset="7673.9171">7768-191 869,'-8'-6'7,"-9"2"37,-2 8-1,-1 9-24,-1 15 25,0 6 14,3 13 13,3 8-7,3 10-20,7 5-24,2 4-4,10-3-11,2-4-2,7-10-3,7-9 0,6-9-3,6-9 3,5-12-116,0-4-140</inkml:trace>
          <inkml:trace contextRef="#ctx0" brushRef="#br0" timeOffset="7946.1056">8055 95 363,'-1'-4'496,"1"8"-495,4 6 88,0 13-15,4 9-16,1 7 22,-4 3-9,-1 1 12,-1 0-10,-3-5 10,-4-1-57,-9-4-1,-1-5-23,-4-5 2,-8-4-4,-2-5-9,-4-6-132,4-7-73,1-10-152</inkml:trace>
          <inkml:trace contextRef="#ctx0" brushRef="#br0" timeOffset="8111.5748">7860 200 585,'-5'-11'222,"2"0"-188,7 1 79,11 1-66,11-4-7,9 1-3,12-1-7,6-3-30,6 0 0,5-2-7,2 4-119,-5-2-197</inkml:trace>
          <inkml:trace contextRef="#ctx0" brushRef="#br0" timeOffset="8336.28">8537-41 797,'3'10'59,"-3"7"104,-3 4-81,-1 11-1,0 8-8,0 2 1,-1 4-6,-5 2-12,5-1-29,-2-4-5,2-7-16,1-4-6,4-6 1,0-6-5,0-5-186,0-8-112,-5-3-287</inkml:trace>
          <inkml:trace contextRef="#ctx0" brushRef="#br0" timeOffset="8503.6808">8370 302 809,'-5'-6'43,"5"-1"4,4 4 17,6 1-50,6 0-3,11-1-4,4 0-7,6-3 0,5 2-12,3-2-156,-2 0-370</inkml:trace>
          <inkml:trace contextRef="#ctx0" brushRef="#br0" timeOffset="8694.7014">8839-3 876,'4'-2'11,"-3"9"95,-1 6-15,-1 11-22,-2 10-12,2 5-2,-2 1-18,2-2-20,2-2-13,6-2-3,1-8-2,1-4-1,4-5-141,2-6-106</inkml:trace>
          <inkml:trace contextRef="#ctx0" brushRef="#br0" timeOffset="8927.7536">9090-210 874,'1'-7'13,"6"7"66,1 7-21,4 12 2,5 10 19,2 7-20,-3 11 11,-4 6-22,-4 4-9,-8 5-25,-8 0-14,-7-3-6,-5-6-42,-5-6-158,-2-5-118</inkml:trace>
        </inkml:traceGroup>
      </inkml:traceGroup>
      <inkml:traceGroup>
        <inkml:annotationXML>
          <emma:emma xmlns:emma="http://www.w3.org/2003/04/emma" version="1.0">
            <emma:interpretation id="{C9A530A0-5498-4DCD-B216-DAFA38F9E9A4}" emma:medium="tactile" emma:mode="ink">
              <msink:context xmlns:msink="http://schemas.microsoft.com/ink/2010/main" type="line" rotatedBoundingBox="20334,14629 23305,13212 23629,13893 20658,15309">
                <msink:destinationLink direction="with" ref="{460A9F7C-1DA1-4885-B133-B669F9C1AD0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ACE8392-191E-43B3-A074-8F10F9A42548}" emma:medium="tactile" emma:mode="ink">
                <msink:context xmlns:msink="http://schemas.microsoft.com/ink/2010/main" type="inkWord" rotatedBoundingBox="20334,14629 21272,14182 21596,14862 20658,15309"/>
              </emma:interpretation>
              <emma:one-of disjunction-type="recognition" id="oneOf6">
                <emma:interpretation id="interp30" emma:lang="en-US" emma:confidence="0.5">
                  <emma:literal>$At</emma:literal>
                </emma:interpretation>
                <emma:interpretation id="interp31" emma:lang="en-US" emma:confidence="0">
                  <emma:literal>that</emma:literal>
                </emma:interpretation>
                <emma:interpretation id="interp32" emma:lang="en-US" emma:confidence="0">
                  <emma:literal>That</emma:literal>
                </emma:interpretation>
                <emma:interpretation id="interp33" emma:lang="en-US" emma:confidence="0">
                  <emma:literal>TIA</emma:literal>
                </emma:interpretation>
                <emma:interpretation id="interp34" emma:lang="en-US" emma:confidence="0">
                  <emma:literal>$tt</emma:literal>
                </emma:interpretation>
              </emma:one-of>
            </emma:emma>
          </inkml:annotationXML>
          <inkml:trace contextRef="#ctx0" brushRef="#br0" timeOffset="10209.9042">8130 834 952,'1'-6'28,"-2"4"24,-3 2-5,0 5 14,-7 8-14,-5 7-1,-7 5-5,-3 7-6,-4 3 7,0 1-6,0-5 14,6-2-12,6-7-17,3-6 1,7-7-6,5-3-5,6-6 22,11 0-9,9-6-10,13 1-6,16-3-7,12-1 4,8 1-5,-2 3-1,-10 2-5,-11 3-3,-15 1-117,-20 3-111,-14 0-47,-10 0-216</inkml:trace>
          <inkml:trace contextRef="#ctx0" brushRef="#br0" timeOffset="10436.5262">8202 853 753,'-15'-22'126,"7"4"-41,0 7-10,6 6-56,4 10 20,2 9 32,3 9-24,1 11 8,-3 12 18,2 6 7,-2 117-25,-2-147-31,-3-2-9,0-4-5,2-2-10,3 16-3,-1-7-3,2-3-150,4-7-78,3-6-145</inkml:trace>
          <inkml:trace contextRef="#ctx0" brushRef="#br0" timeOffset="10991.5575">8442 1004 1028,'-24'-17'74,"10"3"-34,10 4 35,14 0-50,17 8-2,12 0-8,10-2-9,10 0 0,0 0-6,5-6-1,5-3-120,6-6-110,1-6-281</inkml:trace>
          <inkml:trace contextRef="#ctx0" brushRef="#br0" timeOffset="10779.6123">8421 1346 750,'4'17'54,"-3"-3"7,-1 1 19,3-4-42,-2 0-6,3-1 33,3-8 10,-3 1-13,1-8-3,5-6-18,-2-7-29,0-5 7,5-8 15,-1-5-18,4-13-11,4-6-5,12-6 0,0-5 5,3 11-5,-6 13 10,-6 14 19,-8 16-25,-10 12 2,0 14 14,-3 10 0,2 8 9,-2 8-12,2 3-2,0-1 7,3-2-3,2-5-3,2-4-11,4-5-3,-2-5-1,2-5-1,-2-8-67,-1-2-128,-1-6-151</inkml:trace>
        </inkml:traceGroup>
        <inkml:traceGroup>
          <inkml:annotationXML>
            <emma:emma xmlns:emma="http://www.w3.org/2003/04/emma" version="1.0">
              <emma:interpretation id="{AA546295-F426-45A5-B1BA-E941D514C455}" emma:medium="tactile" emma:mode="ink">
                <msink:context xmlns:msink="http://schemas.microsoft.com/ink/2010/main" type="inkWord" rotatedBoundingBox="21867,13967 23332,13269 23613,13858 22148,14556"/>
              </emma:interpretation>
              <emma:one-of disjunction-type="recognition" id="oneOf7">
                <emma:interpretation id="interp35" emma:lang="en-US" emma:confidence="0.5">
                  <emma:literal>the</emma:literal>
                </emma:interpretation>
                <emma:interpretation id="interp36" emma:lang="en-US" emma:confidence="0.5">
                  <emma:literal>*h 2</emma:literal>
                </emma:interpretation>
                <emma:interpretation id="interp37" emma:lang="en-US" emma:confidence="0">
                  <emma:literal>*h &lt;</emma:literal>
                </emma:interpretation>
                <emma:interpretation id="interp38" emma:lang="en-US" emma:confidence="0">
                  <emma:literal>then</emma:literal>
                </emma:interpretation>
                <emma:interpretation id="interp39" emma:lang="en-US" emma:confidence="0">
                  <emma:literal>thc</emma:literal>
                </emma:interpretation>
              </emma:one-of>
            </emma:emma>
          </inkml:annotationXML>
          <inkml:trace contextRef="#ctx0" brushRef="#br0" timeOffset="11499.8202">9864 276 815,'-8'-14'39,"-5"8"64,-2 12-25,-5 8-23,-4 15 9,-9 7-37,-6 10-18,-1 5-7,0 0-1,2-3-2,9-4-1,9-7-91,5-8-87,13-9-210</inkml:trace>
          <inkml:trace contextRef="#ctx0" brushRef="#br0" timeOffset="11312.706">9596 240 1004,'-12'-6'29,"4"-2"-10,5 4 53,7 4-39,8 10 11,7 8-15,9 8 7,4 6-5,4 1-10,3 1-13,-2-2-8,-2-1 1,-7-8-3,-1-1-53,-9-10-172,-6-2-116</inkml:trace>
          <inkml:trace contextRef="#ctx0" brushRef="#br0" timeOffset="11920.6938">10115 83 654,'20'-58'342,"-9"13"-274,-7 14 55,-7 10-86,2 17-37,-6 12 29,-2 15 5,-6 15-1,1 12 16,-3 12 11,3 5-12,2 1-26,4-6-5,1-6 6,3-8-21,4-9-2,0-9 2,3-10-2,-2-10 1,2 0 3,1-13-1,0-4 0,5-5-3,3-8-1,5-8 1,4-5 0,5-4-5,6 3 4,-1 7 2,-4 11-6,-3 10 5,-6 16 0,-3 13 1,-4 6 1,-6 4-2,3 3 0,-1-2 0,1-8-5,2-4 4,3-6-122,1-4-109,1-8-167</inkml:trace>
          <inkml:trace contextRef="#ctx0" brushRef="#br0" timeOffset="12249.8103">10576-204 1065,'-10'-16'0,"1"1"3,8 5 6,11 4-9,9 6 0,4 2 4,2 5 16,-1 6 13,-10 5 4,-8 8-12,-14 7 22,-10 5-36,-9 2-2,-6-1-1,2-2 2,3-10 7,9-5-2,8-10 7,13-6 47,17-6-46,11-6-15,16 0-2,14-6-4,9-2-2,14 2-18,12 0-223,6 4-310</inkml:trace>
        </inkml:traceGroup>
      </inkml:traceGroup>
    </inkml:traceGroup>
    <inkml:traceGroup>
      <inkml:annotationXML>
        <emma:emma xmlns:emma="http://www.w3.org/2003/04/emma" version="1.0">
          <emma:interpretation id="{0BFBB5D7-4312-4268-8AB8-B9545DBCCC3B}" emma:medium="tactile" emma:mode="ink">
            <msink:context xmlns:msink="http://schemas.microsoft.com/ink/2010/main" type="paragraph" rotatedBoundingBox="19876,15755 21893,15628 21931,16231 19914,16358" alignmentLevel="5"/>
          </emma:interpretation>
        </emma:emma>
      </inkml:annotationXML>
      <inkml:traceGroup>
        <inkml:annotationXML>
          <emma:emma xmlns:emma="http://www.w3.org/2003/04/emma" version="1.0">
            <emma:interpretation id="{1802CD72-6E59-4FB4-A215-F38910AF8D99}" emma:medium="tactile" emma:mode="ink">
              <msink:context xmlns:msink="http://schemas.microsoft.com/ink/2010/main" type="line" rotatedBoundingBox="19876,15755 21893,15628 21931,16231 19914,16358"/>
            </emma:interpretation>
          </emma:emma>
        </inkml:annotationXML>
        <inkml:traceGroup>
          <inkml:annotationXML>
            <emma:emma xmlns:emma="http://www.w3.org/2003/04/emma" version="1.0">
              <emma:interpretation id="{99E96C06-BB12-4521-9844-BB54CB69A2B7}" emma:medium="tactile" emma:mode="ink">
                <msink:context xmlns:msink="http://schemas.microsoft.com/ink/2010/main" type="inkWord" rotatedBoundingBox="19876,15755 20378,15723 20417,16327 19914,16358"/>
              </emma:interpretation>
              <emma:one-of disjunction-type="recognition" id="oneOf8">
                <emma:interpretation id="interp40" emma:lang="en-US" emma:confidence="0.5">
                  <emma:literal>Q</emma:literal>
                </emma:interpretation>
                <emma:interpretation id="interp41" emma:lang="en-US" emma:confidence="0">
                  <emma:literal>2</emma:literal>
                </emma:interpretation>
                <emma:interpretation id="interp42" emma:lang="en-US" emma:confidence="0">
                  <emma:literal>N</emma:literal>
                </emma:interpretation>
                <emma:interpretation id="interp43" emma:lang="en-US" emma:confidence="0">
                  <emma:literal>@</emma:literal>
                </emma:interpretation>
                <emma:interpretation id="interp44" emma:lang="en-US" emma:confidence="0">
                  <emma:literal>*</emma:literal>
                </emma:interpretation>
              </emma:one-of>
            </emma:emma>
          </inkml:annotationXML>
          <inkml:trace contextRef="#ctx0" brushRef="#br0" timeOffset="13712.4609">7644 2176 964,'0'5'0,"-12"2"0,-8 6-5,-8 0-91,-3 2 9,4-5 38,3-3 43,5-10 6,6-9 4,8-9 28,1-1 62,8-4-88,1-1 20,12 4 5,6 4 6,12 7-2,13 6 8,4 15-13,7 4 18,-3 14-13,-13 6-3,-17 8 7,-15 4 24,-20 2-36,-14 0-27,-12-2 0,-10-1 3,-8-5-2,-5-8-2,2-9 1,5-8 0,10-13-1,6-11 1,10-7 0,9-11-6,8-2 4,13 0-2,10 0 3,8 8 1,7 9 1,5 9-1,2 14 0,2 9 10,1 11-6,-4 8 17,0 3 21,-4-3 11,-4-1-27,-1-4-20,-3-7-3,1-8-6,2-2-2,0-9-276,5-8-488</inkml:trace>
        </inkml:traceGroup>
        <inkml:traceGroup>
          <inkml:annotationXML>
            <emma:emma xmlns:emma="http://www.w3.org/2003/04/emma" version="1.0">
              <emma:interpretation id="{F604D029-59AE-4AD9-B618-F67CF6369232}" emma:medium="tactile" emma:mode="ink">
                <msink:context xmlns:msink="http://schemas.microsoft.com/ink/2010/main" type="inkWord" rotatedBoundingBox="20852,15710 21894,15644 21928,16196 20887,16262"/>
              </emma:interpretation>
              <emma:one-of disjunction-type="recognition" id="oneOf9">
                <emma:interpretation id="interp45" emma:lang="en-US" emma:confidence="0.5">
                  <emma:literal>%</emma:literal>
                </emma:interpretation>
                <emma:interpretation id="interp46" emma:lang="en-US" emma:confidence="0">
                  <emma:literal>e</emma:literal>
                </emma:interpretation>
                <emma:interpretation id="interp47" emma:lang="en-US" emma:confidence="0">
                  <emma:literal>4</emma:literal>
                </emma:interpretation>
                <emma:interpretation id="interp48" emma:lang="en-US" emma:confidence="0">
                  <emma:literal>z</emma:literal>
                </emma:interpretation>
                <emma:interpretation id="interp49" emma:lang="en-US" emma:confidence="0">
                  <emma:literal>=</emma:literal>
                </emma:interpretation>
              </emma:one-of>
            </emma:emma>
          </inkml:annotationXML>
          <inkml:trace contextRef="#ctx0" brushRef="#br0" timeOffset="14874.9155">8406 2092 1071,'-25'-2'1,"5"-2"-1,5 2 26,10-2-3,13 9-1,16-2-10,13 1-2,13-4-1,10-6-9,1 0 1,-1-6-2,-9 2-17,-14 1-32,-13 2-24,-13 3-33,-15 2 18,-11 2 57,-5 0 10,-5-6 22,-2 6 1,5-4 56,-1 4 45,7 4-7,0 6-1,4 8-25,-2 8 10,9 5-26,-2 13 3,7 0-1,0 5-34,4-4-12,-1 0 2,-2-2-10,-1-5-1,-4 1-1,-2-9-117,-2-4-78,0-4-163</inkml:trace>
          <inkml:trace contextRef="#ctx0" brushRef="#br0" timeOffset="15019.5254">8461 2562 492,'-12'-3'398,"1"1"-314,3 1 35,3-1-80,5 4-19,5 1 27,7 3-22,11 1-23,13 0 0,11-4-2,10-3-113,10-5-87,2 0-354</inkml:trace>
          <inkml:trace contextRef="#ctx0" brushRef="#br0" timeOffset="15139.2059">9386 2394 884,'8'-8'8,"-4"1"-8,3 2-88</inkml:trace>
        </inkml:traceGroup>
      </inkml:traceGroup>
    </inkml:traceGroup>
    <inkml:traceGroup>
      <inkml:annotationXML>
        <emma:emma xmlns:emma="http://www.w3.org/2003/04/emma" version="1.0">
          <emma:interpretation id="{C9BF587C-B9CF-4053-A62E-11CCB95F050D}" emma:medium="tactile" emma:mode="ink">
            <msink:context xmlns:msink="http://schemas.microsoft.com/ink/2010/main" type="paragraph" rotatedBoundingBox="16376,17661 19017,17203 19123,17811 16482,1826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3E8909C-0FA2-454B-BF88-21B9372542D2}" emma:medium="tactile" emma:mode="ink">
              <msink:context xmlns:msink="http://schemas.microsoft.com/ink/2010/main" type="line" rotatedBoundingBox="16376,17661 19017,17203 19123,17811 16482,18269"/>
            </emma:interpretation>
          </emma:emma>
        </inkml:annotationXML>
        <inkml:traceGroup>
          <inkml:annotationXML>
            <emma:emma xmlns:emma="http://www.w3.org/2003/04/emma" version="1.0">
              <emma:interpretation id="{E4556C93-CC91-4A1F-B05D-4750B8AD1757}" emma:medium="tactile" emma:mode="ink">
                <msink:context xmlns:msink="http://schemas.microsoft.com/ink/2010/main" type="inkWord" rotatedBoundingBox="16407,17841 16808,17772 16851,18020 16451,18089"/>
              </emma:interpretation>
              <emma:one-of disjunction-type="recognition" id="oneOf10">
                <emma:interpretation id="interp50" emma:lang="en-US" emma:confidence="0.5">
                  <emma:literal>=</emma:literal>
                </emma:interpretation>
                <emma:interpretation id="interp51" emma:lang="en-US" emma:confidence="0">
                  <emma:literal>_</emma:literal>
                </emma:interpretation>
                <emma:interpretation id="interp52" emma:lang="en-US" emma:confidence="0">
                  <emma:literal>-</emma:literal>
                </emma:interpretation>
                <emma:interpretation id="interp53" emma:lang="en-US" emma:confidence="0">
                  <emma:literal>c</emma:literal>
                </emma:interpretation>
                <emma:interpretation id="interp54" emma:lang="en-US" emma:confidence="0">
                  <emma:literal>-I</emma:literal>
                </emma:interpretation>
              </emma:one-of>
            </emma:emma>
          </inkml:annotationXML>
          <inkml:trace contextRef="#ctx0" brushRef="#br0" timeOffset="21796.0076">3960 4393 993,'-15'10'27,"7"-4"15,6-3 56,10-3-51,10 0 0,13-3-21,9 0-11,7-4-15,5-5 3,-1 2-6,-2-2 3,-5 2-97,-8 3-108,-11 4-318</inkml:trace>
          <inkml:trace contextRef="#ctx0" brushRef="#br0" timeOffset="21579.5867">3961 4164 1062,'-22'10'56,"2"-6"-53,5-4 52,7-2-27,12 2-20,8 2 0,11 0 9,10 0-15,8-4-1,6-2-1,1-5-3,-1-2-54,-2 0-137,-7 0-198</inkml:trace>
        </inkml:traceGroup>
        <inkml:traceGroup>
          <inkml:annotationXML>
            <emma:emma xmlns:emma="http://www.w3.org/2003/04/emma" version="1.0">
              <emma:interpretation id="{FDFAF050-5978-4060-9808-4D39882C5040}" emma:medium="tactile" emma:mode="ink">
                <msink:context xmlns:msink="http://schemas.microsoft.com/ink/2010/main" type="inkWord" rotatedBoundingBox="18204,17344 19017,17203 19123,17811 18309,17952"/>
              </emma:interpretation>
              <emma:one-of disjunction-type="recognition" id="oneOf11">
                <emma:interpretation id="interp55" emma:lang="en-US" emma:confidence="0.5">
                  <emma:literal>ha</emma:literal>
                </emma:interpretation>
                <emma:interpretation id="interp56" emma:lang="en-US" emma:confidence="0.5">
                  <emma:literal>h 2</emma:literal>
                </emma:interpretation>
                <emma:interpretation id="interp57" emma:lang="en-US" emma:confidence="0">
                  <emma:literal>h z</emma:literal>
                </emma:interpretation>
                <emma:interpretation id="interp58" emma:lang="en-US" emma:confidence="0">
                  <emma:literal>h Z</emma:literal>
                </emma:interpretation>
                <emma:interpretation id="interp59" emma:lang="en-US" emma:confidence="0">
                  <emma:literal>he</emma:literal>
                </emma:interpretation>
              </emma:one-of>
            </emma:emma>
          </inkml:annotationXML>
          <inkml:trace contextRef="#ctx0" brushRef="#br0" timeOffset="23669.831">5809 3671 1011,'2'-12'12,"-4"11"-1,0 9 63,0 23-24,2 14-19,-2 11-18,2 12 12,0-2-10,-2-2-8,0-6-3,-2-8-4,1-9 2,1-8 2,0-7-3,0-11-1,2-6 7,0-7 3,0-8-1,0-6 6,2-4-12,5-9 11,1-5-11,5-2 4,4 3 6,6 3-3,4 9 3,5 11-9,0 7-1,3 11 6,-6 9-6,-2 5-3,-6 3 2,-5-1 0,-8-4-2,-3-3-2,-1-2-16,-1-7-174,-6-1-217</inkml:trace>
          <inkml:trace contextRef="#ctx0" brushRef="#br0" timeOffset="24051.6131">6235 3774 947,'-8'-16'6,"4"-3"74,4-1-27,7 1-22,6 3-10,7 4-3,4 5 12,-1 4-5,1 7 11,-4 10-9,-3 6-16,-9 6 6,-9 6-16,-14 4 5,-13 5 3,-8-2-3,-5-3-3,-2-3 9,6-9 10,10-7 26,11-10 4,7-5-17,11-4-16,13-2-14,9-6-4,13 4-2,10-6 2,13 1-2,7 0 1,0 3-41,-1 2-174,-7 2-115</inkml:trace>
        </inkml:traceGroup>
      </inkml:traceGroup>
    </inkml:traceGroup>
    <inkml:traceGroup>
      <inkml:annotationXML>
        <emma:emma xmlns:emma="http://www.w3.org/2003/04/emma" version="1.0">
          <emma:interpretation id="{E23BC25F-69A5-4C2F-9B86-D5A3679477A7}" emma:medium="tactile" emma:mode="ink">
            <msink:context xmlns:msink="http://schemas.microsoft.com/ink/2010/main" type="paragraph" rotatedBoundingBox="17843,18065 24343,17042 24500,18038 17999,19061" alignmentLevel="4"/>
          </emma:interpretation>
        </emma:emma>
      </inkml:annotationXML>
      <inkml:traceGroup>
        <inkml:annotationXML>
          <emma:emma xmlns:emma="http://www.w3.org/2003/04/emma" version="1.0">
            <emma:interpretation id="{C1B03507-4220-4618-914E-86AB40BFF641}" emma:medium="tactile" emma:mode="ink">
              <msink:context xmlns:msink="http://schemas.microsoft.com/ink/2010/main" type="line" rotatedBoundingBox="17843,18065 24343,17042 24500,18038 17999,19061"/>
            </emma:interpretation>
          </emma:emma>
        </inkml:annotationXML>
        <inkml:traceGroup>
          <inkml:annotationXML>
            <emma:emma xmlns:emma="http://www.w3.org/2003/04/emma" version="1.0">
              <emma:interpretation id="{0C690B9E-B1C9-4C8A-81D7-B79672CB0E20}" emma:medium="tactile" emma:mode="ink">
                <msink:context xmlns:msink="http://schemas.microsoft.com/ink/2010/main" type="inkWord" rotatedBoundingBox="17842,18198 19365,17750 19573,18457 18050,18905"/>
              </emma:interpretation>
              <emma:one-of disjunction-type="recognition" id="oneOf12">
                <emma:interpretation id="interp60" emma:lang="en-US" emma:confidence="0.5">
                  <emma:literal>SFL</emma:literal>
                </emma:interpretation>
                <emma:interpretation id="interp61" emma:lang="en-US" emma:confidence="0">
                  <emma:literal>SFR</emma:literal>
                </emma:interpretation>
                <emma:interpretation id="interp62" emma:lang="en-US" emma:confidence="0">
                  <emma:literal>SFI</emma:literal>
                </emma:interpretation>
                <emma:interpretation id="interp63" emma:lang="en-US" emma:confidence="0">
                  <emma:literal>SFIL</emma:literal>
                </emma:interpretation>
                <emma:interpretation id="interp64" emma:lang="en-US" emma:confidence="0">
                  <emma:literal>SFs</emma:literal>
                </emma:interpretation>
              </emma:one-of>
            </emma:emma>
          </inkml:annotationXML>
          <inkml:trace contextRef="#ctx0" brushRef="#br0" timeOffset="24359.7895">5381 4517 987,'-27'17'41,"24"-12"46,26-10 22,25-5-42,26-1 4,24-5-18,24-1-10,14-2-29,11-1-9,1-2-1,4-2-4,-6-1 1,-10 3-2,-19 1 2,-22 5-1,-27 6 0,-29 5-9,-24 9-119,-18 6-107,-17 5-305</inkml:trace>
          <inkml:trace contextRef="#ctx0" brushRef="#br0" timeOffset="24840.505">5714 4845 1024,'25'-23'17,"-4"0"6,-9-3 72,-8 0-51,-8 4-38,-8 5-3,-15 5 0,-14 11-3,-9 8 0,-6 8-1,7 5 1,6 4-1,14 1 1,14-2-2,15-4 2,13 0 0,11-1 4,14 0 10,5-3 12,6-1 18,-4 1-14,-7-1-5,-12 3-10,-13 3 3,-13 5-4,-17 0-14,-12-1 3,-7 0-4,-4-5 5,0-6-4,6-10 5,8-8 2,7-9-6,8-8-1,11-10-1,15 0-5,12-3 4,10 3-13,6 5-52,5 8-76,-1 11-163</inkml:trace>
          <inkml:trace contextRef="#ctx0" brushRef="#br0" timeOffset="25046.5585">6278 4784 1030,'3'-11'68,"-6"3"46,-1 4-52,-2 11-49,-7 6-3,-3 9 8,-8 10-12,-4 4 0,-1 5-2,-1-7-3,0 2-1,3-8-11,4-6-138,4-7-129</inkml:trace>
          <inkml:trace contextRef="#ctx0" brushRef="#br0" timeOffset="25449.9993">6067 4780 973,'-38'-3'46,"12"3"28,10-3 6,9-2-57,19 1 4,15-2-17,13-2-8,4-1-2,8-3-5,-5 3-105,1-4-132</inkml:trace>
          <inkml:trace contextRef="#ctx0" brushRef="#br0" timeOffset="25259.9847">6162 4758 811,'9'-16'45,"2"7"54,1 6-40,0 9-18,5 9-11,-1 4 2,0 7 38,1 3-5,-4 3-6,1 0-7,-2-4-8,3-4-13,0-5-29,-2-5-1,2-4-1,3-8-155,0-4-230</inkml:trace>
          <inkml:trace contextRef="#ctx0" brushRef="#br0" timeOffset="25785.6111">6430 4524 984,'-13'-9'28,"5"0"81,4 1-77,9 2-31,11 5 5,7 1 6,5 6 5,-3 1 14,-1 4-2,-8 8-22,-9 1 13,-11 6-12,-9 0-6,-8 2 2,-1-2 1,-1-6 1,2-6-5,11-6 7,4-2 53,3-4-4,10-6-33,7-3-21,9-3-2,8-1-1,10-1-2,6-3-116,8 2-37,-1 0-59,4 0-65,-1 3-47</inkml:trace>
        </inkml:traceGroup>
        <inkml:traceGroup>
          <inkml:annotationXML>
            <emma:emma xmlns:emma="http://www.w3.org/2003/04/emma" version="1.0">
              <emma:interpretation id="{26B7A4FA-CDCF-40C4-8315-D0D39816B7E3}" emma:medium="tactile" emma:mode="ink">
                <msink:context xmlns:msink="http://schemas.microsoft.com/ink/2010/main" type="inkWord" rotatedBoundingBox="19359,18562 19523,18063 19930,18196 19767,18695"/>
              </emma:interpretation>
              <emma:one-of disjunction-type="recognition" id="oneOf13">
                <emma:interpretation id="interp65" emma:lang="en-US" emma:confidence="0.5">
                  <emma:literal>I</emma:literal>
                </emma:interpretation>
                <emma:interpretation id="interp66" emma:lang="en-US" emma:confidence="0">
                  <emma:literal>F</emma:literal>
                </emma:interpretation>
                <emma:interpretation id="interp67" emma:lang="en-US" emma:confidence="0">
                  <emma:literal>T</emma:literal>
                </emma:interpretation>
                <emma:interpretation id="interp68" emma:lang="en-US" emma:confidence="0">
                  <emma:literal>J</emma:literal>
                </emma:interpretation>
                <emma:interpretation id="interp69" emma:lang="en-US" emma:confidence="0">
                  <emma:literal>7</emma:literal>
                </emma:interpretation>
              </emma:one-of>
            </emma:emma>
          </inkml:annotationXML>
          <inkml:trace contextRef="#ctx0" brushRef="#br0" timeOffset="25944.1907">6950 4578 560,'25'-5'126,"-9"3"9,-10 2-7,-2-3-60,-2 3 3,7 0-9,5-1-4,11-2-33,7-4-11,12-1 12,3-2-17,-2 1-1,-1 2-8,-9 1 0,-11 2-21,-7 3-122,-6-2-78,-11 7-145</inkml:trace>
          <inkml:trace contextRef="#ctx0" brushRef="#br0" timeOffset="26140.6614">7263 4529 709,'-14'3'116,"3"0"27,0 4-60,6 2-4,-2 4-13,6 3 12,-2 3-34,3 4 8,0 3 4,3 0-26,-2 2-15,-1 3-9,0 1-5,-4-2-1,-4-3-10,-2-2-151,0-3-28,-1-4-49,1-7-139</inkml:trace>
          <inkml:trace contextRef="#ctx0" brushRef="#br0" timeOffset="26291.2602">7111 4912 637,'-17'0'109,"-2"1"81,-1 5-78,4-1-12,-1 1-15,5-1-22,5 1-19,5-2 4,7 0 7,9-3-16,13-1-30,9-7-7,12-2-2,8-6-3,1-2-110,1-5-213</inkml:trace>
        </inkml:traceGroup>
        <inkml:traceGroup>
          <inkml:annotationXML>
            <emma:emma xmlns:emma="http://www.w3.org/2003/04/emma" version="1.0">
              <emma:interpretation id="{82C39EEB-8AD5-4B7D-902F-E3A60FFCCD24}" emma:medium="tactile" emma:mode="ink">
                <msink:context xmlns:msink="http://schemas.microsoft.com/ink/2010/main" type="inkWord" rotatedBoundingBox="20793,17601 23237,17216 23348,17924 20904,18309">
                  <msink:destinationLink direction="with" ref="{4A1907A4-B0DD-4375-9523-E46BF440E369}"/>
                  <msink:destinationLink direction="with" ref="{E25B55FF-9AB2-4FFB-B846-E7022B517CBB}"/>
                </msink:context>
              </emma:interpretation>
              <emma:one-of disjunction-type="recognition" id="oneOf14">
                <emma:interpretation id="interp70" emma:lang="en-US" emma:confidence="0.5">
                  <emma:literal>31571)</emma:literal>
                </emma:interpretation>
                <emma:interpretation id="interp71" emma:lang="en-US" emma:confidence="0">
                  <emma:literal>31511)</emma:literal>
                </emma:interpretation>
                <emma:interpretation id="interp72" emma:lang="en-US" emma:confidence="0">
                  <emma:literal>31st)</emma:literal>
                </emma:interpretation>
                <emma:interpretation id="interp73" emma:lang="en-US" emma:confidence="0">
                  <emma:literal>315+1)</emma:literal>
                </emma:interpretation>
                <emma:interpretation id="interp74" emma:lang="en-US" emma:confidence="0">
                  <emma:literal>315th)</emma:literal>
                </emma:interpretation>
              </emma:one-of>
            </emma:emma>
          </inkml:annotationXML>
          <inkml:trace contextRef="#ctx0" brushRef="#br0" timeOffset="26979.3076">8404 3945 1076,'-2'-8'8,"6"-6"24,8 6 10,12 3-38,16 5 3,7 0-6,8 1 0,-7 3-1,-4 0-1,-16-4-1,-9 3-25,-13-3 6,-10 1 21,-10-1-2,-4 0 2,-3 0 0,0 3 0,4-3 9,5 3 4,3 7 16,5 6 9,3 10 18,2 10 0,2 10 13,1 4-6,-3 5-20,-2-1 1,-6-3-12,-2-5 4,-7-4-19,-6-12-5,0-8 5,-5-7-16,-2-8 5,0-4-6,-1-9-13,0-7-88,4-3-117,6-10-164</inkml:trace>
          <inkml:trace contextRef="#ctx0" brushRef="#br0" timeOffset="27219.6655">8988 4032 931,'15'-14'47,"-8"3"96,-6 9-73,-2 2-6,-9 10-8,1 7-29,-6 7 4,-3 8-10,-1 8 3,3 8-12,4 2-11,-1 0 1,9 0-2,4-2-15,9-7-134,7-9-90,15-10-217</inkml:trace>
          <inkml:trace contextRef="#ctx0" brushRef="#br0" timeOffset="27810.081">9106 4282 793,'-15'-30'91,"7"4"36,7 6-24,6 4-61,16 2-10,14 2-5,16 4-24,12 0-2,6-1-1,6 0-23,-2-4-71,2-2-51,-1-2-83,-6-3 17,-4-4 196,-8-2 15,-11-2 147,-13 0-13,-9 2 15,-8 6-38,-7 4-19,-4 10-46,-4 4 2,-2 9 28,-4 10 13,-1 11-26,2 8-1,-5 5-7,5 6-28,1 5 8,0-2-20,1 1-10,2-3-5,1-7 1,1-3-5,3-13-49,-1-4-136,1-9-103,-7-9-237</inkml:trace>
          <inkml:trace contextRef="#ctx0" brushRef="#br0" timeOffset="27475.975">9486 4032 902,'-1'-19'41,"-3"12"-11,0 7 50,-3 11 8,3 11-38,3 8 14,-2 5-5,2 6 24,1 4 6,0-1-39,-3 0 6,-1-1-8,-4-3-18,-2-8-10,-8-3-20,-2-3 3,-6-8-6,-4-4-95,-4-8-152,1-9-36,0-5-123</inkml:trace>
          <inkml:trace contextRef="#ctx0" brushRef="#br0" timeOffset="27970.1623">9767 4314 918,'-15'-7'107,"7"1"40,8 4-78,11-2-30,7 0-8,12-2-23,8-1-8,12-4-3,6-3-28,5-1-95,1-1-59,-1-6-294</inkml:trace>
          <inkml:trace contextRef="#ctx0" brushRef="#br0" timeOffset="28141.7505">10369 3967 981,'0'0'28,"-3"7"133,-2 8-47,-2 11-60,1 7 27,0 7-47,1 2-26,3 0 4,2-2-12,2-4-1,3-6-17,-1-7-218,0-5-152</inkml:trace>
          <inkml:trace contextRef="#ctx0" brushRef="#br0" timeOffset="28373.2629">10473 3739 1143,'23'-20'60,"4"11"106,2 9-30,8 9-66,6 14-9,5 13-19,-5 6 4,-4 9-29,-18 7-10,-17 6-3,-19 1-4,-14 3-59,-14 2-236,-10-9-361</inkml:trace>
        </inkml:traceGroup>
        <inkml:traceGroup>
          <inkml:annotationXML>
            <emma:emma xmlns:emma="http://www.w3.org/2003/04/emma" version="1.0">
              <emma:interpretation id="{A8641616-3EF6-4851-8432-5767231CDB6D}" emma:medium="tactile" emma:mode="ink">
                <msink:context xmlns:msink="http://schemas.microsoft.com/ink/2010/main" type="inkWord" rotatedBoundingBox="23752,17994 24054,17256 24451,17419 24148,18157">
                  <msink:destinationLink direction="with" ref="{4A1907A4-B0DD-4375-9523-E46BF440E369}"/>
                </msink:context>
              </emma:interpretation>
              <emma:one-of disjunction-type="recognition" id="oneOf15">
                <emma:interpretation id="interp75" emma:lang="en-US" emma:confidence="0.5">
                  <emma:literal>T</emma:literal>
                </emma:interpretation>
                <emma:interpretation id="interp76" emma:lang="en-US" emma:confidence="0">
                  <emma:literal>3</emma:literal>
                </emma:interpretation>
                <emma:interpretation id="interp77" emma:lang="en-US" emma:confidence="0">
                  <emma:literal>J</emma:literal>
                </emma:interpretation>
                <emma:interpretation id="interp78" emma:lang="en-US" emma:confidence="0">
                  <emma:literal>g</emma:literal>
                </emma:interpretation>
                <emma:interpretation id="interp79" emma:lang="en-US" emma:confidence="0">
                  <emma:literal>]</emma:literal>
                </emma:interpretation>
              </emma:one-of>
            </emma:emma>
          </inkml:annotationXML>
          <inkml:trace contextRef="#ctx0" brushRef="#br0" timeOffset="29595.6666">11551 3885 731,'-22'-3'83,"1"-1"6,-2-6 42,2 1-64,6 3-9,6 1-1,5 3-24,5 1 12,10 1 12,9-3-8,16 2-29,8-5-13,12-1-5,1-2-2,1-4 0,-6 0-7,-9 0 3,-10 1-6,-10-1-22,-13 4 9,-4-1 4,-12 6 10,-2-2 7,-5 8-3,-2 2 5,-1 6 0,4 6 0,-2 6 1,3 10 2,3 6 3,1 5 2,2 7 20,1 3 5,-3 7 11,-1 3-6,-1 1 4,-5-2-2,-2-8-10,-2-8-16,-5-10 14,0-8-13,-6-12-6,-3-6-5,-8-10-1,-3-7-3,-5-4-6,1-7-47,9-1-59,8-10-147,14-3-142</inkml:trace>
        </inkml:traceGroup>
      </inkml:traceGroup>
    </inkml:traceGroup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1:31.81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168D8AFB-C692-4BB0-BFF9-45AB18C32586}" emma:medium="tactile" emma:mode="ink">
          <msink:context xmlns:msink="http://schemas.microsoft.com/ink/2010/main" type="inkDrawing" rotatedBoundingBox="12892,13616 14305,13391 14324,13513 12911,13737" semanticType="callout" shapeName="Other">
            <msink:sourceLink direction="with" ref="{87AA7CA4-641C-4C9E-8BA0-3200480B6846}"/>
          </msink:context>
        </emma:interpretation>
      </emma:emma>
    </inkml:annotationXML>
    <inkml:trace contextRef="#ctx0" brushRef="#br0">642-57 982,'-49'-10'6,"2"7"11,0 5 52,9 3-31,7 5-22,8 1-4,11 0 8,4-4-15,5 1-3,7 1 15,11-2-6,5-1 1,16 0-1,8-3 4,12-1-2,11-4-12,13-4 0,8 0 8,10-4-9,4-9 5,1-4 11,0-4 22,-4-5-12,-11 0-26,-12 7 0,-13 8 5,-20 8-5,-10 3 0,-10-1 0,-3 5 1,1-2 0,-1 0-1,3-2 0,0-2-3,-3 3 0,-3-1-111,-4 3-88,1 0-206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1:31.41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87AA7CA4-641C-4C9E-8BA0-3200480B6846}" emma:medium="tactile" emma:mode="ink">
          <msink:context xmlns:msink="http://schemas.microsoft.com/ink/2010/main" type="inkDrawing" rotatedBoundingBox="12512,13795 14101,13666 14112,13810 12523,13939" shapeName="Other">
            <msink:destinationLink direction="with" ref="{168D8AFB-C692-4BB0-BFF9-45AB18C32586}"/>
          </msink:context>
        </emma:interpretation>
      </emma:emma>
    </inkml:annotationXML>
    <inkml:trace contextRef="#ctx0" brushRef="#br0">41 167 787,'-5'-2'23,"-5"0"-9,0 2 79,2 0-53,4 0-15,1 0 18,3 0 7,0-1-1,3 1-1,-6 0-9,3 0-9,0 1 2,0-1-20,0 0-8,0 2 1,4 1 1,8 4 26,12 0 12,8 0-16,16 4 6,14 1-10,6-5-13,9 0-4,9-3-6,3-4 4,5-4-5,4-6 0,5-3 6,0-6-6,-2-5-2,-2 1-1,-10-2 3,-7 4-2,-8 6 2,-10 2-6,-11 4 2,-9 6-66,-12-3-43,-9 0-6,-8-2-12,-5-4-106,-10-7-140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6:51.74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02A0056-F894-4516-BA3D-8DA10688BD0B}" emma:medium="tactile" emma:mode="ink">
          <msink:context xmlns:msink="http://schemas.microsoft.com/ink/2010/main" type="writingRegion" rotatedBoundingBox="18622,11184 18528,11268 18468,11202 18561,11117">
            <msink:destinationLink direction="with" ref="{A235BA80-1CB2-473D-A4F1-A86855EB4422}"/>
          </msink:context>
        </emma:interpretation>
      </emma:emma>
    </inkml:annotationXML>
    <inkml:traceGroup>
      <inkml:annotationXML>
        <emma:emma xmlns:emma="http://www.w3.org/2003/04/emma" version="1.0">
          <emma:interpretation id="{EE6E7AB4-772A-4D97-8741-0EC7D60C7A2B}" emma:medium="tactile" emma:mode="ink">
            <msink:context xmlns:msink="http://schemas.microsoft.com/ink/2010/main" type="paragraph" rotatedBoundingBox="18622,11184 18528,11268 18468,11202 18561,111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21B814-9438-4923-9C13-0336CAF2BF9C}" emma:medium="tactile" emma:mode="ink">
              <msink:context xmlns:msink="http://schemas.microsoft.com/ink/2010/main" type="line" rotatedBoundingBox="18622,11184 18528,11268 18468,11202 18561,11117"/>
            </emma:interpretation>
          </emma:emma>
        </inkml:annotationXML>
        <inkml:traceGroup>
          <inkml:annotationXML>
            <emma:emma xmlns:emma="http://www.w3.org/2003/04/emma" version="1.0">
              <emma:interpretation id="{33A9E1CA-A535-43AB-828A-95B2C02BBF46}" emma:medium="tactile" emma:mode="ink">
                <msink:context xmlns:msink="http://schemas.microsoft.com/ink/2010/main" type="inkWord" rotatedBoundingBox="18622,11184 18528,11268 18468,11202 18561,11117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Q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@</emma:literal>
                </emma:interpretation>
                <emma:interpretation id="interp4" emma:lang="en-US" emma:confidence="0">
                  <emma:literal>(</emma:literal>
                </emma:interpretation>
              </emma:one-of>
            </emma:emma>
          </inkml:annotationXML>
          <inkml:trace contextRef="#ctx0" brushRef="#br0">160 41 722,'-14'6'26,"4"-3"-10,4 1 45,1-1-18,3 0 27,2 3-19,0 1-22,0 1-2,0 0-16,2 0 9,0-3-2,1 1 0,1-4 12,-2 0 0,0-4 23,-2 0 4,0-2-28,-2 1 7,-2-2-11,-1 1-7,1 0 0,0 2-12,0 2-5,-3 2 1,2 3-1,-3 3 3,0-1-4,1 3 1,3 1 9,7-4-6,1 1 0,4-4 4,1-1-1,6-6-1,0 0-1,-1-6-2,-2-4 28,-4 0 1,-4-1-14,-5-1 2,-3 4-5,-4 4-11,-1 1-4,-1 2-10,-3 4 10,-2 4-13,2 2-44,1 1-114,3 2-76,5 1-203</inkml:trace>
          <inkml:trace contextRef="#ctx0" brushRef="#br0" timeOffset="6479.9959">151 107 150,'4'-3'374,"4"1"-371,-3-2 36,2-1-11,-3 4-8,-3-5 2,2 1-7,-6-1 38,-1 1 24,3-2-36,-2 4-10,-1 2-15,0 1-9,0-2 0,0 4 7,-1-1 4,2 2-2,1 0-4,0 1-8,2-3 4,0 1-4,2 0 2,0-1 3,1-1-4,1 0 4,0-1-6,0-1 4,0 0 9,0-2 9,-4 0-3,0 0-10,-3-2-2,-1 2-9,0 0-1,-4 6-2,0 1 0,-2 4 4,1 2 0,3 0-1,2 2-1,4 0 2,0-4-2,4 1 2,0-5-1,0 1 3,5-2 0,-3-4 2,4 1-1,1-7 13,-3 0 14,-3-1 11,-1-2-9,-1 0-18,-7 3 1,-4-1-17,0 4 1,-3 1-2,1 4-8,-2 4-18,1 1-94,0 4-88,6 4-343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1:58.85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33CB5FF1-1E82-4468-85F1-16956463A0C7}" emma:medium="tactile" emma:mode="ink">
          <msink:context xmlns:msink="http://schemas.microsoft.com/ink/2010/main" type="inkDrawing" rotatedBoundingBox="19777,14321 21989,14113 21995,14183 19784,14391" semanticType="underline" shapeName="Other">
            <msink:sourceLink direction="with" ref="{C6E56E25-AF97-4AC0-9DB9-E091D9646367}"/>
            <msink:sourceLink direction="with" ref="{1750231E-2395-47A5-8647-3489454C5AB4}"/>
          </msink:context>
        </emma:interpretation>
      </emma:emma>
    </inkml:annotationXML>
    <inkml:trace contextRef="#ctx0" brushRef="#br0">84 180 1052,'-38'4'12,"11"-1"-4,8 1 44,17 4-36,15 2 4,19 2 15,24-4-3,31-2 16,28-13-10,29-4 3,31-10 43,22-2-61,13-3-1,5 0-5,-9 4-2,-18 2 5,-26 5-11,-30-1-2,-31 2 14,-27 2-20,-25 2 2,-20 4-3,-13 0-4,-5 5-89,-11 2-224,-11 3-232</inkml:trace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2:02.41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460A9F7C-1DA1-4885-B133-B669F9C1AD09}" emma:medium="tactile" emma:mode="ink">
          <msink:context xmlns:msink="http://schemas.microsoft.com/ink/2010/main" type="inkDrawing" rotatedBoundingBox="18764,15304 23354,15041 23357,15102 18768,15366" semanticType="underline" shapeName="Other">
            <msink:sourceLink direction="with" ref="{C9A530A0-5498-4DCD-B216-DAFA38F9E9A4}"/>
          </msink:context>
        </emma:interpretation>
      </emma:emma>
    </inkml:annotationXML>
    <inkml:trace contextRef="#ctx0" brushRef="#br0">0 269 830,'11'0'44,"5"-2"-37,1 0 77,2 1-13,13 2 3,17 3-20,22 0-2,24 2-11,24-3-9,21-2-11,19-2-8,12-5 4,14-6-17,13-8-2,20-3 2,25-5 1,29 0 0,20 1 0,13 5 0,-1 6 18,-6 5 21,-27 6 6,-21-1-2,-33 2-21,-34-3 2,-36 0-12,-37-2-9,-33-2 1,-25-1-5,-17 2-36,-12 1-176,-13 2-163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2:20.36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-1 4 387,'0'-4'0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2:21.06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25B55FF-9AB2-4FFB-B846-E7022B517CBB}" emma:medium="tactile" emma:mode="ink">
          <msink:context xmlns:msink="http://schemas.microsoft.com/ink/2010/main" type="inkDrawing" rotatedBoundingBox="21770,18756 23887,18552 23889,18578 21772,18782" semanticType="callout" shapeName="Other">
            <msink:sourceLink direction="with" ref="{4A1907A4-B0DD-4375-9523-E46BF440E369}"/>
            <msink:sourceLink direction="with" ref="{82C39EEB-8AD5-4B7D-902F-E3A60FFCCD24}"/>
          </msink:context>
        </emma:interpretation>
      </emma:emma>
    </inkml:annotationXML>
    <inkml:trace contextRef="#ctx0" brushRef="#br0">328 192 451,'-89'14'536,"2"-4"-533,11-8 31,18-4 48,40-2-78,44-2-4,48-2 9,42 0-6,44-5-3,39-2 0,23 1 1,10-5 4,3-2-5,-13-1-6,-22 0-26,-33 1-62,-35 4-19,-46 0-41,-41 8-45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2:21.34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4A1907A4-B0DD-4375-9523-E46BF440E369}" emma:medium="tactile" emma:mode="ink">
          <msink:context xmlns:msink="http://schemas.microsoft.com/ink/2010/main" type="inkDrawing" rotatedBoundingBox="22326,18866 24460,18507 24468,18554 22334,18914" semanticType="underline" shapeName="Other">
            <msink:sourceLink direction="with" ref="{82C39EEB-8AD5-4B7D-902F-E3A60FFCCD24}"/>
            <msink:sourceLink direction="with" ref="{A8641616-3EF6-4851-8432-5767231CDB6D}"/>
            <msink:destinationLink direction="with" ref="{E25B55FF-9AB2-4FFB-B846-E7022B517CBB}"/>
          </msink:context>
        </emma:interpretation>
      </emma:emma>
    </inkml:annotationXML>
    <inkml:trace contextRef="#ctx0" brushRef="#br0">820 214 492,'-152'32'173,"-4"2"-96,6-1 45,14-1-49,29-6-25,30-8 10,35-6 20,34-16-53,33-10-9,33-6 10,37-5 0,34-7-1,37 1-8,26-1-8,23-1-2,5 2-7,1 0 0,-13 2-1,-21 2 2,-32 1-1,-36 5 0,-38 6 0,-37 6-2,-29 7-42,-27 8-75,-22 3-110,-11 4-353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3:04.01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B84A38EC-42CC-4F01-A936-AF31948D6F73}" emma:medium="tactile" emma:mode="ink">
          <msink:context xmlns:msink="http://schemas.microsoft.com/ink/2010/main" type="inkDrawing" rotatedBoundingBox="26526,7820 28824,7863 28821,7985 26523,7942" semanticType="strikethrough" shapeName="Other">
            <msink:sourceLink direction="with" ref="{24B94689-26D2-4A54-BC85-4CF3D8F6AB54}"/>
          </msink:context>
        </emma:interpretation>
      </emma:emma>
    </inkml:annotationXML>
    <inkml:trace contextRef="#ctx0" brushRef="#br0">86 0 1119,'-48'24'8,"22"-8"5,14-4 41,15-1 14,10 0 58,21 3-67,26 2-1,28-3-21,32-4 7,32-6-24,27-5-3,25-3-6,13-3-6,7 4 4,-10 1-7,-18 3-2,-33 3 0,-34-2 0,-32 1 0,-27-1-1,-20-2-1,-16 1-3,-8-3-59,-10 0-55,-7 1-110,-9 2-100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3:09.26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F5E9EA9-E0FD-4DF7-8D35-00B73F784ED9}" emma:medium="tactile" emma:mode="ink">
          <msink:context xmlns:msink="http://schemas.microsoft.com/ink/2010/main" type="inkDrawing" rotatedBoundingBox="26991,8670 32397,8464 32400,8533 26993,8739" semanticType="strikethrough" shapeName="Other">
            <msink:sourceLink direction="with" ref="{D6573A52-D50F-442A-8C8C-4FFC229D9468}"/>
          </msink:context>
        </emma:interpretation>
      </emma:emma>
    </inkml:annotationXML>
    <inkml:trace contextRef="#ctx0" brushRef="#br0">-2 217 1080,'-4'4'11,"4"0"12,0-2 36,8 0-21,10 0 26,17-2 5,24 0 1,26-4-14,35-6-28,30 2-1,32-7-5,22 0-16,23 2 5,9 1-11,14-2 0,10 3 0,15-2 1,4-3-1,16 0 1,6-2-1,6 4 0,1 4 6,-1 6 14,-14 6 9,-17 4-6,-37 0-8,-41-2 2,-39-7-16,-42-1 2,-37-3-3,-21-2-44,-19 0-88,-13 1-153,-15-4-227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2:38.10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27B31754-BB37-4568-AE0B-8039A457500F}" emma:medium="tactile" emma:mode="ink">
          <msink:context xmlns:msink="http://schemas.microsoft.com/ink/2010/main" type="writingRegion" rotatedBoundingBox="23055,1514 30370,698 30908,5527 23594,6344"/>
        </emma:interpretation>
      </emma:emma>
    </inkml:annotationXML>
    <inkml:traceGroup>
      <inkml:annotationXML>
        <emma:emma xmlns:emma="http://www.w3.org/2003/04/emma" version="1.0">
          <emma:interpretation id="{BEE0B215-94D7-46AD-B293-DAC75648AAFC}" emma:medium="tactile" emma:mode="ink">
            <msink:context xmlns:msink="http://schemas.microsoft.com/ink/2010/main" type="paragraph" rotatedBoundingBox="23055,1514 30370,698 30561,2410 23246,32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73A987-DFB8-4C50-9532-645B19BFCE6E}" emma:medium="tactile" emma:mode="ink">
              <msink:context xmlns:msink="http://schemas.microsoft.com/ink/2010/main" type="line" rotatedBoundingBox="23055,1514 30370,698 30561,2410 23246,3226"/>
            </emma:interpretation>
          </emma:emma>
        </inkml:annotationXML>
        <inkml:traceGroup>
          <inkml:annotationXML>
            <emma:emma xmlns:emma="http://www.w3.org/2003/04/emma" version="1.0">
              <emma:interpretation id="{75BED3F8-65CE-4575-8D54-EDC6CD3C6D78}" emma:medium="tactile" emma:mode="ink">
                <msink:context xmlns:msink="http://schemas.microsoft.com/ink/2010/main" type="inkWord" rotatedBoundingBox="23083,1758 27160,1303 27320,2730 23242,3185"/>
              </emma:interpretation>
              <emma:one-of disjunction-type="recognition" id="oneOf0">
                <emma:interpretation id="interp0" emma:lang="en-US" emma:confidence="0.5">
                  <emma:literal>End☺</emma:literal>
                </emma:interpretation>
                <emma:interpretation id="interp1" emma:lang="en-US" emma:confidence="0">
                  <emma:literal>Ethic☺</emma:literal>
                </emma:interpretation>
                <emma:interpretation id="interp2" emma:lang="en-US" emma:confidence="0">
                  <emma:literal>Ether☺</emma:literal>
                </emma:interpretation>
                <emma:interpretation id="interp3" emma:lang="en-US" emma:confidence="0">
                  <emma:literal>Ehen☺</emma:literal>
                </emma:interpretation>
                <emma:interpretation id="interp4" emma:lang="en-US" emma:confidence="0">
                  <emma:literal>Ehab☺</emma:literal>
                </emma:interpretation>
              </emma:one-of>
            </emma:emma>
          </inkml:annotationXML>
          <inkml:trace contextRef="#ctx0" brushRef="#br0">74 20 940,'8'-6'18,"-4"-2"-15,-4 5 56,-2 0 2,0 6-21,2-3 6,-3 0-17,3 1-1,0-1-10,0 0-9,0 2 5,0 6 2,-1 10 47,-7 9 16,0 15-46,-6 6-9,2 3 0,0-1-8,2-3-3,2-7-1,4-6-2,1-1 5,6-6-12,3-6 3,-2-4-4,2-2-2,4-4 3,1-1-3,5-2 0,7 0 2,7-2-2,12-3 0,10-1 0,9-4-2,3-1-8,-1-6-122,-8 1-94,-19 0-115</inkml:trace>
          <inkml:trace contextRef="#ctx0" brushRef="#br0" timeOffset="216.1958">92 256 890,'-4'-4'81,"6"1"-80,4-2 36,6-1 7,6 3-18,6 2 2,5 1-16,3 0-12,2 0 0,-4 0-16,1-2-169,-2-2-321</inkml:trace>
          <inkml:trace contextRef="#ctx0" brushRef="#br0" timeOffset="455.0025">108-29 878,'-10'-6'43,"4"3"-1,2 0 45,2-1-49,2 4-10,2 0-3,6 0-8,9 0-6,8-3-6,10 0-1,11 3-4,9-3-5,0 3-40,1 3-134,-3 0-284</inkml:trace>
          <inkml:trace contextRef="#ctx0" brushRef="#br0" timeOffset="958.9953">681 387 964,'-18'10'4,"7"-4"3,7 0 37,8-2 13,11 4-3,10 0-13,10-1-23,10-4-13,6-3-5,6 0-2,2-3-79,-2-4-255</inkml:trace>
          <inkml:trace contextRef="#ctx0" brushRef="#br0" timeOffset="765.0876">768 150 590,'-19'9'484,"7"-3"-477,3-3 9,5-3 17,7 0-19,1 0 5,8 0 4,10 3-10,12-2-12,11-1-1,8-1-3,5-2-83,-2 3-124,-9 0-294</inkml:trace>
          <inkml:trace contextRef="#ctx0" brushRef="#br0" timeOffset="1792.7672">1601-144 881,'-9'-15'7,"1"-1"102,-3 3-3,3 1-41,1 6-12,3 6-33,0 0-18,-2 12 19,-1 7 17,-1 16 8,-1 9 8,-2 11-29,0 1 0,-1 4-19,0-7-1,2-3 3,2-5-4,0-8 0,5-5-3,0-7-1,2-9 3,1-3-3,0-7 0,0-5 3,0-1 5,1-4 1,2-4-9,0-9 0,1-7 1,5-6-1,4-6-6,6 0 6,5 6-2,3 8-3,0 8 3,3 14 2,1 8 0,1 11 0,-1 6-3,-5 8 2,-7-4 2,-4 1-2,-6-6 1,-2-4-7,-6-3-73,2-5-113,-3-3-115</inkml:trace>
          <inkml:trace contextRef="#ctx0" brushRef="#br0" timeOffset="2099.8527">2242 88 936,'4'-12'28,"-12"1"2,-7 1 82,-7 3-61,-9 3-26,-4 7 19,-5 4-9,2 8 2,0 7 6,13 7 1,3 6 5,12 7-28,10-1-11,10-3 6,9-3-1,9-1-8,10-8-7,4-8 1,6-4-5,6-8-119,3-12-180,6-6-298</inkml:trace>
          <inkml:trace contextRef="#ctx0" brushRef="#br0" timeOffset="3194.5743">3748-324 692,'19'-18'21,"-7"-3"125,0-5-44,-4-3-43,-2-4 24,-4-5-24,-9 0-12,-10 0 5,-16 2-25,-22 7-10,-27 3-12,-18 8-3,-21 10-1,-14 14 0,-3 13-1,9 18 0,7 20 7,17 21-7,13 22 0,13 17 0,15 11 0,20 1-1,22-1 1,29-11 0,24-12 3,25-9-3,17-18 0,14-9 2,8-12-1,9-13 6,8-8-2,3-12-3,2-14 2,2-10-3,-7-10 0,-9-18 0,-12-13 3,-11-10 2,-12-14-5,-9-14 2,-4-15 17,-10-9-14,-9-11 7,-9-7 6,-14 1 8,-18 9-16,-18 9-2,-17 9-7,-21 13-4,-26 11-10,-23 10-110,-15 11-40,-7 13-52,5 19-51</inkml:trace>
          <inkml:trace contextRef="#ctx0" brushRef="#br0" timeOffset="2724.6939">2701-306 967,'-22'0'5,"7"-2"74,11-2-30,11 2-20,7 1-7,10-3-11,15 4-11,12-1 0,10 2-12,9 3-95,6 3-117,8-1-108</inkml:trace>
          <inkml:trace contextRef="#ctx0" brushRef="#br0" timeOffset="2512.1687">2808 92 1066,'-20'0'11,"8"-1"58,5-2 14,5-1-38,4 1 3,5 3-25,7 0-17,11 4-5,7 6 11,8 6-8,-3 6 5,-6 7-4,-11 3 8,-9 4 7,-10 1 0,-5-3 8,-5-2 1,1-7-20,-2-5 15,5-9-7,2-3 5,3-5 3,3-3 13,8-3-16,5-9-13,10-6-7,9-8 2,8-10-3,1-6 2,-3-5-3,-9-7-1,-2 5-33,-12 2-53,-6 7-181,-9 7-89</inkml:trace>
        </inkml:traceGroup>
        <inkml:traceGroup>
          <inkml:annotationXML>
            <emma:emma xmlns:emma="http://www.w3.org/2003/04/emma" version="1.0">
              <emma:interpretation id="{20300B35-2F0B-4A7B-988D-010406C9E892}" emma:medium="tactile" emma:mode="ink">
                <msink:context xmlns:msink="http://schemas.microsoft.com/ink/2010/main" type="inkWord" rotatedBoundingBox="28513,905 30370,698 30561,2410 28703,2617"/>
              </emma:interpretation>
              <emma:one-of disjunction-type="recognition" id="oneOf1">
                <emma:interpretation id="interp5" emma:lang="en-US" emma:confidence="0.5">
                  <emma:literal>ammo</emma:literal>
                </emma:interpretation>
                <emma:interpretation id="interp6" emma:lang="en-US" emma:confidence="0">
                  <emma:literal>ammo.</emma:literal>
                </emma:interpretation>
                <emma:interpretation id="interp7" emma:lang="en-US" emma:confidence="0">
                  <emma:literal>ammos</emma:literal>
                </emma:interpretation>
                <emma:interpretation id="interp8" emma:lang="en-US" emma:confidence="0">
                  <emma:literal>ammo:</emma:literal>
                </emma:interpretation>
                <emma:interpretation id="interp9" emma:lang="en-US" emma:confidence="0">
                  <emma:literal>omo:</emma:literal>
                </emma:interpretation>
              </emma:one-of>
            </emma:emma>
          </inkml:annotationXML>
          <inkml:trace contextRef="#ctx0" brushRef="#br0" timeOffset="106201.7429">6969-841 498,'9'-46'133,"-4"-3"-65,-1-4 0,-4-2-9,-9-2-14,-8 5 8,-18 3-15,-16 10-12,-12 8-3,-14 11-2,-3 14 6,-8 12-13,-7 19 0,-8 16-7,-6 16 3,-9 17 2,-3 19-2,-1 17 7,5 12-7,14 6-7,16 3 10,24-4-6,22-11 1,22-9 3,22-9 6,18-6 2,21-11-15,15-7-3,22-8 5,12-8-4,18-11 1,13-9 3,6-6-1,5-14 4,-2-9-7,-5-14-1,-6-10 7,-9-20-8,-8-13 0,-10-23 0,-5-19 0,-9-22 0,-11-12 2,-11-11 3,-14-4 13,-20-2-6,-26 10 1,-26 10-13,-31 15-5,-34 18-5,-23 19-45,-14 19-57,-15 13-33,5 15-67,6 18-69</inkml:trace>
          <inkml:trace contextRef="#ctx0" brushRef="#br0" timeOffset="105317.8753">6213-352 808,'12'-1'16,"-4"-2"48,-5 0 17,-6-1-27,-4-1-39,-1-2 17,-5-2 8,-6 4-33,-4 1-4,-6 6 1,-3 8-3,-4 5 1,0 11-2,3 5 0,6 1 0,6 3 0,11-3 0,10-3-2,8-3 2,11-6 0,8-6 0,5-4 2,5-6-5,7-6-4,-1-7-9,-4-5 3,-2-5 1,-6-6 9,-2-5-2,-6 4 5,-5 1 5,-6 8 2,-5 5-2,-6 12-4,-5 9-1,-4 7 1,0 7-1,-2 5 1,-2 1 4,1-2-5,3-5 0,1-2 0,6-7 0,1-4 3,0-5-3,0-4 6,1-3 4,3-1-10,4-6-1,7-9 1,4-5 0,3-10-1,5 4 1,2-2 0,-4 10 0,-4 9-4,-4 10 4,-2 13 4,-4 8 0,-5 8-1,-4 2-3,-2 1 1,-4 0 1,0-7-2,0-6 0,1-4 0,2-5 2,-2-4 1,6-3 2,-2-1 5,2-4-5,2-8-5,8-9-5,3-6 4,7-4 1,4 3 0,-2 4 0,-1 10-2,-5 15 2,-3 12 2,-3 7 15,-5 9-9,-1 4-4,-6-1-1,-2 1-3,-4-6 1,1-4-3,0-7-7,0-4-71,0-5-99,0-9-297</inkml:trace>
          <inkml:trace contextRef="#ctx0" brushRef="#br0" timeOffset="105521.0151">6495-480 731,'2'3'5,"6"-3"64,8-3 0,7 2-40,8-3-1,6 2-20,2-2-6,2 2-2,-2-1-6,-6 0-153,-2-4-295</inkml:trace>
          <inkml:trace contextRef="#ctx0" brushRef="#br0" timeOffset="105693.1928">6886-773 808,'6'-5'7,"-2"-1"-6,-2 5 18,-2 2 12,4 4-5,-1 4 9,1-1-35,0 4 0,0-3-1,-2 2-2,-4-3-107,0 5-140</inkml:trace>
          <inkml:trace contextRef="#ctx0" brushRef="#br0" timeOffset="107447.6563">7026-712 544,'-1'-12'5,"1"2"105,0 0-27,0 1-25,-6 0-2,1 4-16,-3-1-2,-1 1-1,1 1-14,0 2-2,4 2-14,0 2 2,0 5 10,1 5 17,-1 10 2,3 14 6,-5 8-18,1 9-11,1 5-7,-3-1-6,-1-5 1,3-7 1,0-8-3,1-9 0,2-9-1,2-7 8,0-6 1,0-5 46,0-2 38,0-5-43,0-9-43,-2-10-7,2-9 0,-2-15-2,2-13 2,0 0 0,0 4 0,0 7 0,0 14 2,0 12-2,0 15-5,0 7 0,0 8-3,0 17 7,0 14 1,0 12 0,0 9 3,-2 4-3,-2-3 0,1-10 3,-1-9-2,2-13-1,0-9 2,2-5 7,0-12 26,2 2 44,0-10-27,1-6-44,1-16-8,4-15 0,0-13-10,5-9-6,-1 6-14,-3 10-53,-3 18-133,-13 24-100</inkml:trace>
        </inkml:traceGroup>
      </inkml:traceGroup>
    </inkml:traceGroup>
    <inkml:traceGroup>
      <inkml:annotationXML>
        <emma:emma xmlns:emma="http://www.w3.org/2003/04/emma" version="1.0">
          <emma:interpretation id="{B67FC8C2-D8E2-4B5F-A09D-3F31FE49B42A}" emma:medium="tactile" emma:mode="ink">
            <msink:context xmlns:msink="http://schemas.microsoft.com/ink/2010/main" type="paragraph" rotatedBoundingBox="26041,3837 27376,1875 27977,2284 26641,424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1832C4E-219D-489F-B123-917362EC9735}" emma:medium="tactile" emma:mode="ink">
              <msink:context xmlns:msink="http://schemas.microsoft.com/ink/2010/main" type="line" rotatedBoundingBox="26041,3837 27376,1875 27977,2284 26641,4246"/>
            </emma:interpretation>
          </emma:emma>
        </inkml:annotationXML>
        <inkml:traceGroup>
          <inkml:annotationXML>
            <emma:emma xmlns:emma="http://www.w3.org/2003/04/emma" version="1.0">
              <emma:interpretation id="{B1E45D52-B120-4776-91FA-2DD6A251734D}" emma:medium="tactile" emma:mode="ink">
                <msink:context xmlns:msink="http://schemas.microsoft.com/ink/2010/main" type="inkWord" rotatedBoundingBox="26041,3837 27376,1875 27977,2284 26641,4246"/>
              </emma:interpretation>
              <emma:one-of disjunction-type="recognition" id="oneOf2">
                <emma:interpretation id="interp10" emma:lang="en-US" emma:confidence="0.5">
                  <emma:literal>are</emma:literal>
                </emma:interpretation>
                <emma:interpretation id="interp11" emma:lang="en-US" emma:confidence="0">
                  <emma:literal>a</emma:literal>
                </emma:interpretation>
                <emma:interpretation id="interp12" emma:lang="en-US" emma:confidence="0">
                  <emma:literal>ate</emma:literal>
                </emma:interpretation>
                <emma:interpretation id="interp13" emma:lang="en-US" emma:confidence="0">
                  <emma:literal>*are</emma:literal>
                </emma:interpretation>
                <emma:interpretation id="interp14" emma:lang="en-US" emma:confidence="0">
                  <emma:literal>*a</emma:literal>
                </emma:interpretation>
              </emma:one-of>
            </emma:emma>
          </inkml:annotationXML>
          <inkml:trace contextRef="#ctx0" brushRef="#br0" timeOffset="3990.0822">4257 267 883,'4'-4'25,"-4"2"8,-4 7 63,-5 0-17,-8 6-6,-1 5-14,-6 6-20,-3 7-1,-1 3 8,4 6 6,4 0-11,1-3-15,5 3 15,5-6-11,3 0-8,3-10-7,3-3 0,4-3 9,7-9-11,14-7-8,17-4-4,22-8-1,16-4-65,12-8-173,0 2-147</inkml:trace>
          <inkml:trace contextRef="#ctx0" brushRef="#br0" timeOffset="3714.0631">4747 286 1072,'30'-20'6,"-9"0"38,-15 4 59,-8 5-27,-4 2-23,-7 3-24,-6 2-13,-5 4-5,-13 6-9,-10 7 14,-10 9-16,-6 9 2,-5 7 1,-2 1-3,9 1-1,6-4-27,15-7-85,8-7-56,19-9-78,9-6-178</inkml:trace>
          <inkml:trace contextRef="#ctx0" brushRef="#br0" timeOffset="13257.558">3397 1217 879,'7'-10'8,"-1"0"80,-2-3 15,-2-2-32,0 2 24,-4 3 17,0 0-57,-2 3-12,-5 3-34,-4 4-9,-5 5 5,-6 6-5,-3 7 1,-2 11 10,1 6-2,0 7-3,7 6 3,3 3 6,9-3 1,6-2-3,10-2-7,8-9-2,6-3-4,6-6-1,6-8-2,2-8-105,2-8-156,2-10-119</inkml:trace>
          <inkml:trace contextRef="#ctx0" brushRef="#br0" timeOffset="13446.4348">3107 1458 1052,'-12'2'3,"10"-2"2,8-2 7,9 2-8,9 2 4,11 0-3,9 0-4,5 1-1,2 1-73,-6 2-208</inkml:trace>
          <inkml:trace contextRef="#ctx0" brushRef="#br0" timeOffset="13731.7762">3536 1679 852,'-7'20'14,"2"4"108,-4 2-33,3 7-30,-1 3 6,1 3 1,0 0 18,2 0 15,-2-5-48,-2-2 4,0-6-30,-3-5-17,-5-5 1,-5-3-9,-3-7-4,-6-6-124,-3-8-143,1-6-101</inkml:trace>
          <inkml:trace contextRef="#ctx0" brushRef="#br0" timeOffset="13927.373">3297 1673 1044,'9'-4'28,"2"-1"42,1 2-26,7 0-21,10 0-4,10 2-12,13 0-7,8-3-2,3 2-107,1-3-99,-7 1-218</inkml:trace>
          <inkml:trace contextRef="#ctx0" brushRef="#br0" timeOffset="122972.4476">3795 550 681,'-19'18'2,"7"-8"1,6-2 16,4-3 1,2-2 24,0 3 53,4-6-33,3-9-40,2-4-6,6-5 4,4-8-3,3-7-9,5-6 4,0 0 10,-3 1 16,-3 6 10,-9 12-25,-4 6-25,-5 10 1,-3 8-1,0 10 2,1 8-2,3 12 0,7 6 4,7 0-4,5-1-2,8-2 1,8-10-2,2-5-61,3-8-140,0-6-198</inkml:trace>
          <inkml:trace contextRef="#ctx0" brushRef="#br0" timeOffset="122627.4858">3752 1477 834,'-2'13'0,"2"-7"0,2 1 3,2-4 31,7 3-4,2-4 17,6-1-15,1-2-10,8-7 2,3-8-4,1-3-6,5-10 1,2-9 11,-2-13 8,-3-15-10,-8-18-15,-14-16-2,-12-17 3,-18-1 9,-13 3-19,-8 16 2,-2 16 0,2 23-2,6 18-1,10 9 0,8 10-2,6 7-25,5 6-70,1 4-32,6 3-83,2 3-9</inkml:trace>
        </inkml:traceGroup>
      </inkml:traceGroup>
    </inkml:traceGroup>
    <inkml:traceGroup>
      <inkml:annotationXML>
        <emma:emma xmlns:emma="http://www.w3.org/2003/04/emma" version="1.0">
          <emma:interpretation id="{8BDCFE54-33DB-4E56-8EFC-7F1CA17355F7}" emma:medium="tactile" emma:mode="ink">
            <msink:context xmlns:msink="http://schemas.microsoft.com/ink/2010/main" type="paragraph" rotatedBoundingBox="24142,4971 27815,4526 27972,5823 24299,62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519D22C-813D-46C3-8B4C-E739B1B73F79}" emma:medium="tactile" emma:mode="ink">
              <msink:context xmlns:msink="http://schemas.microsoft.com/ink/2010/main" type="line" rotatedBoundingBox="24142,4971 27815,4526 27972,5823 24299,6267"/>
            </emma:interpretation>
          </emma:emma>
        </inkml:annotationXML>
        <inkml:traceGroup>
          <inkml:annotationXML>
            <emma:emma xmlns:emma="http://www.w3.org/2003/04/emma" version="1.0">
              <emma:interpretation id="{34432988-FF30-408D-9C74-D92EAEC069BC}" emma:medium="tactile" emma:mode="ink">
                <msink:context xmlns:msink="http://schemas.microsoft.com/ink/2010/main" type="inkWord" rotatedBoundingBox="24142,4971 24922,4876 25079,6173 24299,6267"/>
              </emma:interpretation>
              <emma:one-of disjunction-type="recognition" id="oneOf3">
                <emma:interpretation id="interp15" emma:lang="en-US" emma:confidence="0.5">
                  <emma:literal>E</emma:literal>
                </emma:interpretation>
                <emma:interpretation id="interp16" emma:lang="en-US" emma:confidence="0">
                  <emma:literal>€</emma:literal>
                </emma:interpretation>
                <emma:interpretation id="interp17" emma:lang="en-US" emma:confidence="0">
                  <emma:literal>¢</emma:literal>
                </emma:interpretation>
                <emma:interpretation id="interp18" emma:lang="en-US" emma:confidence="0">
                  <emma:literal>&amp;</emma:literal>
                </emma:interpretation>
                <emma:interpretation id="interp19" emma:lang="en-US" emma:confidence="0">
                  <emma:literal>{</emma:literal>
                </emma:interpretation>
              </emma:one-of>
            </emma:emma>
          </inkml:annotationXML>
          <inkml:trace contextRef="#ctx0" brushRef="#br0" timeOffset="20061.6489">1414 3618 1133,'3'-7'8,"-2"1"11,-1 3 27,4 3-24,8 0 36,11 0-26,14 0-21,13 0-9,14-4-2,9-2-74,10-1-131,5-2-289</inkml:trace>
          <inkml:trace contextRef="#ctx0" brushRef="#br0" timeOffset="19876.1422">1532 3763 1107,'4'-9'54,"-4"3"-52,-3 2 31,2 5 19,1 13 7,0 7 41,0 8-15,1 9-19,-2 6-35,-2 0 16,-2-1-3,-2 0-21,-5-8-3,-3 1-9,-5-6 3,-1-6-14,-3-8 0,-1-4-3,-6-10-92,3-12-102,-4-12-211</inkml:trace>
          <inkml:trace contextRef="#ctx0" brushRef="#br0" timeOffset="18927.2004">1418 2894 918,'19'3'1,"-3"-3"7,-5-1 69,-9-1 7,0-1 13,-2 2 16,-2-3-3,-4 1-69,-6-2-11,-7-2-25,-10 1-1,-10 6 0,-9 4-2,-7 12-1,-4 7 2,5 10-2,7 11 11,9 5 2,12 5 2,8 4 4,17-2-7,9-5 1,11-3-10,5-4-3,8-6 0,0-10-1,5-4 0,6-10 0,1-10-43,3-7-117,2-10-25,-1-3-73,-9-7-158</inkml:trace>
          <inkml:trace contextRef="#ctx0" brushRef="#br0" timeOffset="19170.2353">1046 3137 1047,'-4'1'5,"4"-1"-5,5 0 23,10 0-2,10 0 18,11 3-11,15-2-10,4-1-18,2 2-4,2 0-14,-8-1-141,-6 3-229</inkml:trace>
        </inkml:traceGroup>
        <inkml:traceGroup>
          <inkml:annotationXML>
            <emma:emma xmlns:emma="http://www.w3.org/2003/04/emma" version="1.0">
              <emma:interpretation id="{25D534F8-2193-4E2B-9EF7-53AFDA791DC4}" emma:medium="tactile" emma:mode="ink">
                <msink:context xmlns:msink="http://schemas.microsoft.com/ink/2010/main" type="inkWord" rotatedBoundingBox="25415,5362 25734,5323 25762,5550 25442,5588"/>
              </emma:interpretation>
              <emma:one-of disjunction-type="recognition" id="oneOf4">
                <emma:interpretation id="interp20" emma:lang="en-US" emma:confidence="0.5">
                  <emma:literal>=</emma:literal>
                </emma:interpretation>
                <emma:interpretation id="interp21" emma:lang="en-US" emma:confidence="0">
                  <emma:literal>E</emma:literal>
                </emma:interpretation>
                <emma:interpretation id="interp22" emma:lang="en-US" emma:confidence="0">
                  <emma:literal>_</emma:literal>
                </emma:interpretation>
                <emma:interpretation id="interp23" emma:lang="en-US" emma:confidence="0">
                  <emma:literal>c</emma:literal>
                </emma:interpretation>
                <emma:interpretation id="interp24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20480.992">2386 3379 857,'-44'14'104,"12"2"-59,9-4 62,11-4-30,6 0-2,8 5 15,8-4-18,9 3-32,14-4-19,10 1-16,9-3-5,5-3-7,3-6-236,-6-3-230</inkml:trace>
          <inkml:trace contextRef="#ctx0" brushRef="#br0" timeOffset="20307.3074">2389 3307 1238,'-21'-1'6,"6"-4"89,7 0 10,4 1-76,4 2-5,6 1-18,7 1-1,5 0-5,10 1 0,10-1-42,-1 2-185,2 2-24,1 0-194</inkml:trace>
        </inkml:traceGroup>
        <inkml:traceGroup>
          <inkml:annotationXML>
            <emma:emma xmlns:emma="http://www.w3.org/2003/04/emma" version="1.0">
              <emma:interpretation id="{D0884FE3-5E7D-4958-A300-18A60EEDE957}" emma:medium="tactile" emma:mode="ink">
                <msink:context xmlns:msink="http://schemas.microsoft.com/ink/2010/main" type="inkWord" rotatedBoundingBox="26656,4909 27844,4765 27935,5517 26747,5661"/>
              </emma:interpretation>
              <emma:one-of disjunction-type="recognition" id="oneOf5">
                <emma:interpretation id="interp25" emma:lang="en-US" emma:confidence="0.5">
                  <emma:literal>I</emma:literal>
                </emma:interpretation>
                <emma:interpretation id="interp26" emma:lang="en-US" emma:confidence="0">
                  <emma:literal>*</emma:literal>
                </emma:interpretation>
                <emma:interpretation id="interp27" emma:lang="en-US" emma:confidence="0">
                  <emma:literal>E</emma:literal>
                </emma:interpretation>
                <emma:interpretation id="interp28" emma:lang="en-US" emma:confidence="0">
                  <emma:literal>t</emma:literal>
                </emma:interpretation>
                <emma:interpretation id="interp29" emma:lang="en-US" emma:confidence="0">
                  <emma:literal>€</emma:literal>
                </emma:interpretation>
              </emma:one-of>
            </emma:emma>
          </inkml:annotationXML>
          <inkml:trace contextRef="#ctx0" brushRef="#br0" timeOffset="21417.655">3950 2916 305,'9'-26'740,"-2"0"-676,-6 4 88,-1 4-35,-1 6-43,-2 8-9,2 1-34,-2 3-15,2 3-11,-2 3-3,-1 11 16,-1 9 6,1 11 12,-4 10-16,-2 1-11,5 6-1,-4-6-4,3-2-3,0-4 1,2-10 0,1-6 0,8-7 5,-1-9-4,8-1-3,7 0 1,5-4-1,9 0 0,6 1 0,5-3-13,2 0-95,-4-6-49,-3 0-83,-1-3-7,-9-4-133</inkml:trace>
          <inkml:trace contextRef="#ctx0" brushRef="#br0" timeOffset="22093.5731">3575 3392 1341,'-13'19'8,"19"-9"-8,19-4 70,21 0-36,27-2 28,25-1-14,23 0-30,19-3-1,8-3-17,-2 0 2,-11 3-1,-27 0-1,-29 0-21,-27 0-85,-27 7-131,-17-1 3,-17 1-343</inkml:trace>
          <inkml:trace contextRef="#ctx0" brushRef="#br0" timeOffset="21607.2232">3986 3119 1023,'-12'-9'35,"5"2"71,10-2-42,3 3-53,9 2 2,8-1 5,11-1-12,8 1-3,9-1-3,1-1-30,-3-1-125,-5 0-77,-4-3-250</inkml:trace>
          <inkml:trace contextRef="#ctx0" brushRef="#br0" timeOffset="21817.3176">4159 2837 858,'-16'-12'157,"6"5"-69,2 0 56,4-2-73,8 3-36,5-1 6,10-3-22,10 1 5,10-1-15,13 4-6,5-2 0,5 4-2,-1 2-2,-2 4-86,-10 2-81,-10 0-45,-12 9-177</inkml:trace>
        </inkml:traceGroup>
      </inkml:traceGroup>
    </inkml:traceGroup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3:33.06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ADEAEE19-CB12-47F0-83F8-65B4824CF091}" emma:medium="tactile" emma:mode="ink">
          <msink:context xmlns:msink="http://schemas.microsoft.com/ink/2010/main" type="inkDrawing" rotatedBoundingBox="20636,8746 28111,8537 28182,11062 20706,11271" hotPoints="28080,9062 27983,11254 20848,10940 20945,8747" semanticType="enclosure" shapeName="Rectangle">
            <msink:sourceLink direction="with" ref="{5AA68821-7163-4E64-9CAB-028E0455E393}"/>
          </msink:context>
        </emma:interpretation>
      </emma:emma>
    </inkml:annotationXML>
    <inkml:trace contextRef="#ctx0" brushRef="#br0">7473 2028 855,'3'6'17,"-3"4"119,-4 3-48,-4 6-40,-7 0-4,0 3-11,-3 0 5,-2 3-6,-12 0 78,-4 1-56,-14 0-38,-12 3 2,-9-1 3,-15-1-11,-4-2 6,-9-5 18,-4-3 3,-4-5-13,0-2 4,-2-4-6,-5-5-11,-1-1-3,-6 0-4,-3 3-3,-2-2 0,1-1-2,2 4 2,4-3 3,7 5-4,0-2 0,4 2 0,1-3 0,5 3 2,1-2-2,2-4 2,4 6-1,-3-5-1,-7 2-4,0 0 4,-1-2 0,0-1-2,3 0 2,4-1 0,4-2 0,3 0 0,-1 2 0,2-2 2,-4 6-2,-5 1-1,-2 2-1,0 4 4,-1-4 2,0 4-4,2-2-6,0-3 5,0-2 1,1-3-2,-3-3 1,-5-1 1,-2 1-3,-1-3 3,2 3 0,6-4 0,7 1 2,8-4-2,5-3 0,4-2 1,2-2 1,-7 2 2,-10 3-6,0 1 2,1 4-3,7 3 2,11 0 0,13 4 1,13-2 0,8 0 0,7 1-1,6-4 1,1-1 1,-2 0-1,-6-4 0,-2-1 0,-6-4 0,-5-1 0,-3-2 0,-5-3 0,2 0 2,-1-1-3,7 2 1,5 3 0,14 2 4,6 3-4,6-1 0,5 4 2,0-7-2,-2-4-2,2-8 0,-4-10 0,2-16-1,-4-12-6,5-15-6,1-14 13,1-2-1,3-3 0,6 3 1,4 4-1,9 3 1,6-5-8,9-3-4,4-6-3,5-3 4,-4 5 7,-2 6 4,-9 12 4,-3 18-2,-5 10 0,-3 8 0,1 8-3,2-2 3,4 0-1,6-3 0,4 1 1,2 1-2,-1 10 2,-3 8-4,-5 7 4,-7 10-1,1 5-1,2 3 1,8 0 2,7 0-3,16 0 2,14-3 0,16 2 0,21 0 1,22 1-2,19 1-1,14 6-13,15 3-10,9 2 4,3 0 14,0-2 4,0-6 3,-4-4 0,-2-7 0,-4 2 2,0 1-4,-5 0 1,2 2 0,-1 4 1,1 2 1,2-2-1,2 2-1,-3-1 1,-3 4 4,3 0-4,-7 0-4,-4 4 4,2 0 0,-13 3 0,-6-3 0,-12 0 0,-9-4 1,-13-2-1,-9-1-1,-3-1 1,-7 1 1,-3 2 0,-7 2-1,-5 3 0,-6 0 4,-1 3-4,-2 2-2,-2 2-1,-4 0 3,-7-2 0,-2-2-1,1 1 1,-1-3-1,5 2 1,5-2 0,2 2-1,1 0 1,3 0 0,-2 0 0,-7 2 0,-9-2 2,-6-6-2,-9 2-1,-3-4 1,-2-3 0,2 4 1,5-1-1,6-2 0,3 5 1,7 1-1,0 3-1,-4 1 1,-5 2 1,-8-1-1,-10-3 0,-9-1 0,-5-1 2,-3-3-2,-4-2 0,4 2 0,0-4 3,0 3-3,6 1 0,2 2 0,-1-2 2,0 3-2,-3-1 0,-4 1 2,-4-1 1,-3 4-3,2 0 0,-3 1 0,0 4 2,1 0-2,2 2 0,2 2 2,3 3-1,4 1 6,4 2-5,3 1-1,-3-2 12,1 3-7,-7-1 4,-1 5 1,-8 1-1,-3 6 2,-2 5-8,-7 2-2,-1 8 11,-3 7-9,-1 8 2,-1 7 9,-2 2 3,0 2 0,1-5-7,-1-1-2,-1-9 3,-1-1-11,0-5-2,0-4-1,5-3-11,-5-6-113,-2-5-128,-8-3-127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3:35.16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655D761D-E7C6-4857-A811-67FEA95A4BB8}" emma:medium="tactile" emma:mode="ink">
          <msink:context xmlns:msink="http://schemas.microsoft.com/ink/2010/main" type="inkDrawing" rotatedBoundingBox="28705,9936 31121,9734 31236,11108 28820,11310" hotPoints="31304,10468 30103,11238 28816,10621 30017,9850" semanticType="enclosure" shapeName="Ellipse">
            <msink:sourceLink direction="with" ref="{8831A175-AD0D-4FEC-B3C6-2D546CD7197F}"/>
          </msink:context>
        </emma:interpretation>
      </emma:emma>
    </inkml:annotationXML>
    <inkml:trace contextRef="#ctx0" brushRef="#br0">2360 646 910,'27'-70'7,"-12"-2"82,-18 1 9,-21-2-55,-31 3-16,-26 1-8,-35 6-10,-34 4-7,-25 9-1,-28 16 4,-14 20-1,-8 24 16,1 25 13,8 27-29,22 22 2,19 21-5,32 9-1,39 4 2,36-4 2,35-3-4,39-6 2,37 0 4,32-9 7,33-8-10,31-15 0,33-13 6,20-18-7,18-14 2,9-14-4,1-11-2,-6-13 1,-18-9-2,-25-17 3,-32-11 7,-27-16 2,-32-16 22,-20-12-9,-22-9-16,-26-4 1,-31 1-7,-37 1-2,-40 9-3,-43 12 5,-36 16-64,-28 17-89,-12 22-80,15 16-186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7:16.01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AC624170-E683-489C-ACF2-83734086F9BD}" emma:medium="tactile" emma:mode="ink">
          <msink:context xmlns:msink="http://schemas.microsoft.com/ink/2010/main" type="writingRegion" rotatedBoundingBox="19750,11022 22536,12645 22139,13327 19353,11704"/>
        </emma:interpretation>
      </emma:emma>
    </inkml:annotationXML>
    <inkml:traceGroup>
      <inkml:annotationXML>
        <emma:emma xmlns:emma="http://www.w3.org/2003/04/emma" version="1.0">
          <emma:interpretation id="{DC1B23DB-B27A-4B70-9C00-B9820C84087A}" emma:medium="tactile" emma:mode="ink">
            <msink:context xmlns:msink="http://schemas.microsoft.com/ink/2010/main" type="paragraph" rotatedBoundingBox="19750,11022 22536,12645 22139,13327 19353,117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A066D9-2E7B-4EDC-B434-B16FAE21F2CA}" emma:medium="tactile" emma:mode="ink">
              <msink:context xmlns:msink="http://schemas.microsoft.com/ink/2010/main" type="line" rotatedBoundingBox="19750,11022 22536,12645 22139,13327 19353,11704"/>
            </emma:interpretation>
          </emma:emma>
        </inkml:annotationXML>
        <inkml:traceGroup>
          <inkml:annotationXML>
            <emma:emma xmlns:emma="http://www.w3.org/2003/04/emma" version="1.0">
              <emma:interpretation id="{7F1FEEC3-9D5A-4369-9DB8-6A016D48D4D3}" emma:medium="tactile" emma:mode="ink">
                <msink:context xmlns:msink="http://schemas.microsoft.com/ink/2010/main" type="inkWord" rotatedBoundingBox="19750,11022 20281,11331 19883,12013 19353,11704"/>
              </emma:interpretation>
              <emma:one-of disjunction-type="recognition" id="oneOf0">
                <emma:interpretation id="interp0" emma:lang="en-US" emma:confidence="0.5">
                  <emma:literal>•tic</emma:literal>
                </emma:interpretation>
                <emma:interpretation id="interp1" emma:lang="en-US" emma:confidence="0">
                  <emma:literal>•hic</emma:literal>
                </emma:interpretation>
                <emma:interpretation id="interp2" emma:lang="en-US" emma:confidence="0">
                  <emma:literal>•Tic</emma:literal>
                </emma:interpretation>
                <emma:interpretation id="interp3" emma:lang="en-US" emma:confidence="0">
                  <emma:literal>•Mic</emma:literal>
                </emma:interpretation>
                <emma:interpretation id="interp4" emma:lang="en-US" emma:confidence="0">
                  <emma:literal>Bi</emma:literal>
                </emma:interpretation>
              </emma:one-of>
            </emma:emma>
          </inkml:annotationXML>
          <inkml:trace contextRef="#ctx0" brushRef="#br0">1446-2198 289,'-2'0'121,"2"0"-78,0 0 7,0 0-25,-2 0-12,4 0 4,-4 0 2,2 0 0,0 0 8,0 0 5,-2 0 3,2 0-9,-3 0-6,3 0-5,0 0 4,0 0-11,-1-3 11,1 3-1,0 0 2,-3 0 8,3-2-1,0 2-5,-1 0-5,-2-1-14,2-2 3,-3 3-1,0-1 3,1 1-2,3 1-6,-1 2 9,-3 3 7,1 3-1,-1 4-4,0 3 15,0 4 0,0 5-7,2-2-10,-3 2-3,5-5 10,-1 0-8,-2-4 5,3-6 0,0 2-2,0-5 2,3 0-12,-3 0-1,0 3 15,1-2-14,-1 2 2,0 0 0,0-4-1,0 0 5,3-2-1,-3-1 7,0-3 27,2-3-10,-2-1-22,2-5-5,0-1-3,2-3 0,-2-5-1,2 4 1,0-5-3,0 3 3,0 0 0,-1-4-1,-2 3 2,3 1-2,-1 1 0,-3 1 1,1 2 0,3-1 0,-4 3-1,3-3-2,1 5 3,-2-2 1,2 2-1,-2 0 0,2 1 0,-1 0 0,-1 0 0,0 2 0,-2-1 0,0 5 0,0-1-1,-2-1 1,0 3-1,2 0 1,-3 0-1,3 0 0,3 0 1,-3 0 0,0 0 0,-3 5 0,2 1-2,-2 0 3,-1 5-1,0 4 0,0 2 2,-3 2-2,3 0-1,0 0 1,3 1 3,-2-4-3,3 0 0,0 1 0,3-1 2,-2 1 0,2 2-2,-2-1 0,-1 1 8,3 1-6,-3-4-2,0 0 1,1-4-1,-1-4 3,0-4-2,3 0-1,-3-3 10,1-1-6,-1-1 6,0-1-1,0-1-6,3-4 2,-3-3-5,0 2 0,1-3 0,-1-2 0,3 0-1,-1-2 1,-2-2 0,2-1 0,-2-5-2,-2-2 2,0-1 0,-1 2 0,3 0 0,-1 2 0,1 7 0,0 2 1,0 3-1,1 4 0,-1 2 0,3 1 0,-1 2-1,-2 1-3,0 0-1,0 0 0,0 4 2,-2 3 3,2 4 1,-3 7-1,2 5 0,1 2 1,0 4 0,0-3 0,0-3-1,1 2 0,2-3 4,-1-4-3,0-3 0,0-5 2,-2-3 1,0-4 3,2-3-1,-2 0-3,0 0 11,3 0-11,-3-1 2,1-3-4,4-1-1,-1-5-3,0 1-45,0-4-137,-6-2-291</inkml:trace>
          <inkml:trace contextRef="#ctx0" brushRef="#br0" timeOffset="9077.8748">1484-2006 641,'1'-5'18,"3"-4"17,-1 5 19,-3-3-29,1 5-12,-1 0-8,0 2-5,0 0-10,-1 0-62,-2 2-96</inkml:trace>
          <inkml:trace contextRef="#ctx0" brushRef="#br0" timeOffset="9226.5729">1484-2006 564,'5'-4'46,"-1"3"-46,0-4-9,-1 4-84</inkml:trace>
          <inkml:trace contextRef="#ctx0" brushRef="#br0" timeOffset="9378.5082">1480-1991 524,'1'-3'13,"3"0"-12,0 2-2,0-3-12</inkml:trace>
          <inkml:trace contextRef="#ctx0" brushRef="#br0" timeOffset="2460.1153">1600-1552 583,'-1'-2'18,"-2"0"13,2 2 7,1 0-13,0 2 19,-3-2 12,3 2 1,0-4-3,0 2-3,-1-2-6,1 0-3,0 1-20,0 1 5,0-3-8,-3 2-10,2-4 6,-2 4-8,-1-4-1,3 1 11,-3-2-3,0-1 1,-2-1-2,2 1-6,0 1 1,-1-1-4,-2 2-3,-1 0 5,-1 2-6,0 0 0,-2 0 0,0 7 0,-1 1 2,3-2-2,-4 6 0,-2 5 2,3-1-1,0 8-1,0 2 3,1 2-2,1-2 4,4 2-5,-1-4 0,7-3 6,0 0-3,4-2 4,5-2 2,4 4-5,3-5 5,0 5-9,5-2 0,2-3 9,-3-1-8,0-7 2,1-1 2,-2-4 3,-4-4 12,-6 0-2,-1 3-8,-4-2-1,-1 1-9,-3 2-10,-3 0-48,2 2-148,-7 2-362</inkml:trace>
        </inkml:traceGroup>
        <inkml:traceGroup>
          <inkml:annotationXML>
            <emma:emma xmlns:emma="http://www.w3.org/2003/04/emma" version="1.0">
              <emma:interpretation id="{6D47F8AF-7D3F-448F-A5ED-B9C089851A05}" emma:medium="tactile" emma:mode="ink">
                <msink:context xmlns:msink="http://schemas.microsoft.com/ink/2010/main" type="inkWord" rotatedBoundingBox="21601,12155 22513,12686 22299,13052 21387,12522"/>
              </emma:interpretation>
              <emma:one-of disjunction-type="recognition" id="oneOf1">
                <emma:interpretation id="interp5" emma:lang="en-US" emma:confidence="0.5">
                  <emma:literal>I</emma:literal>
                </emma:interpretation>
                <emma:interpretation id="interp6" emma:lang="en-US" emma:confidence="0">
                  <emma:literal>.</emma:literal>
                </emma:interpretation>
                <emma:interpretation id="interp7" emma:lang="en-US" emma:confidence="0">
                  <emma:literal>F</emma:literal>
                </emma:interpretation>
                <emma:interpretation id="interp8" emma:lang="en-US" emma:confidence="0">
                  <emma:literal>T</emma:literal>
                </emma:interpretation>
                <emma:interpretation id="interp9" emma:lang="en-US" emma:confidence="0">
                  <emma:literal>-</emma:literal>
                </emma:interpretation>
              </emma:one-of>
            </emma:emma>
          </inkml:annotationXML>
          <inkml:trace contextRef="#ctx0" brushRef="#br0" timeOffset="25194.1644">3205-917 828,'-12'0'1,"4"-1"53,4-2 4,1 3-29,3 0 8,3-2-18,2 1 0,2 1 2,2-3 4,1 7-5,2 5 5,-2 3-1,-4 4-12,-2 7-2,-2 3 6,-8 0-9,-2-2-2,-3 0 4,-2-4-8,-2-3 0,3-6-2,-1-1 3,5-6 1,1-4-2,3-7 3,3-2 8,1-4-9,4-4-1,2-5-2,8-2 1,4 0-3,9 0 1,6 4 1,5 5 2,-2 8-1,0 11 0,-8 8 1,-5 8 1,-9 9 8,-7 2-6,-7 3 1,-4-3 4,-4-4-9,-1-2 1,1-7-2,0-4 0,1-7 5,3-4-5,0-3 2,4-3 12,1-7-9,4-3-3,1-7-2,5-4 2,3-4-4,9-4 2,5-1-2,8 3 0,-1 7 2,0 7 0,-5 9-2,-5 9 4,-6 6-2,-3 10 0,-8 3 0,-1 2 5,-6 3-5,-2 0-1,-3-4 0,-3-1-7,3-3-96,0-3-168,4-2-137</inkml:trace>
          <inkml:trace contextRef="#ctx0" brushRef="#br0" timeOffset="25629.6131">3847-695 757,'-5'-3'145,"-2"-3"-125,3 0 64,4-1-52,3 2-17,1-3 10,5 2-9,3 1 15,6 3-2,0 4-13,-2 6-4,19 27-2,-36-26-1,-2 1 15,-1-1 0,-3 1 0,-5 9-11,-4 0-1,-2-3 0,-4-3 2,5-2 3,2-1 2,3-5-2,6 0 9,1-4 11,7 2-10,5-3 2,3 0 8,9 0-15,9-3-1,9 2-11,9-1-5,3-1 5,3-1-10,-8 1 0,-4 1 0,-12-2-2,-9 2 0,-8 2-56,-10 0-123,-10-1-118,-7 2-333</inkml:trace>
          <inkml:trace contextRef="#ctx0" brushRef="#br0" timeOffset="24212.9341">2830-990 552,'2'0'101,"-2"0"-62,-2 0 46,0 0-43,0 2-23,2-1-1,-2-1 27,2 1-3,-2-1 5,-1 0-9,2 0-13,-3-1 9,0 1-15,0-1-8,-3 1 3,2 0-10,-2 0-4,0 0 0,2 1 0,-2 0-23,1 3-171,2 0-216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3:33.85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8831A175-AD0D-4FEC-B3C6-2D546CD7197F}" emma:medium="tactile" emma:mode="ink">
          <msink:context xmlns:msink="http://schemas.microsoft.com/ink/2010/main" type="writingRegion" rotatedBoundingBox="29069,10666 30412,10241 30610,10869 29268,11293">
            <msink:destinationLink direction="with" ref="{655D761D-E7C6-4857-A811-67FEA95A4BB8}"/>
          </msink:context>
        </emma:interpretation>
      </emma:emma>
    </inkml:annotationXML>
    <inkml:traceGroup>
      <inkml:annotationXML>
        <emma:emma xmlns:emma="http://www.w3.org/2003/04/emma" version="1.0">
          <emma:interpretation id="{01B5DF20-1EBF-40D5-B983-90708B5A11F2}" emma:medium="tactile" emma:mode="ink">
            <msink:context xmlns:msink="http://schemas.microsoft.com/ink/2010/main" type="paragraph" rotatedBoundingBox="29069,10666 30412,10241 30610,10869 29268,112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FAD86E-E056-4047-85F3-7AB3FB450FF3}" emma:medium="tactile" emma:mode="ink">
              <msink:context xmlns:msink="http://schemas.microsoft.com/ink/2010/main" type="line" rotatedBoundingBox="29069,10666 30412,10241 30610,10869 29268,11293"/>
            </emma:interpretation>
          </emma:emma>
        </inkml:annotationXML>
        <inkml:traceGroup>
          <inkml:annotationXML>
            <emma:emma xmlns:emma="http://www.w3.org/2003/04/emma" version="1.0">
              <emma:interpretation id="{3FAF0FBC-F082-4E08-832F-E80C1CA146BE}" emma:medium="tactile" emma:mode="ink">
                <msink:context xmlns:msink="http://schemas.microsoft.com/ink/2010/main" type="inkWord" rotatedBoundingBox="29069,10666 30412,10241 30610,10869 29268,11293"/>
              </emma:interpretation>
              <emma:one-of disjunction-type="recognition" id="oneOf0">
                <emma:interpretation id="interp0" emma:lang="en-US" emma:confidence="0.5">
                  <emma:literal>come</emma:literal>
                </emma:interpretation>
                <emma:interpretation id="interp1" emma:lang="en-US" emma:confidence="0">
                  <emma:literal>Come</emma:literal>
                </emma:interpretation>
                <emma:interpretation id="interp2" emma:lang="en-US" emma:confidence="0">
                  <emma:literal>Came</emma:literal>
                </emma:interpretation>
                <emma:interpretation id="interp3" emma:lang="en-US" emma:confidence="0.5">
                  <emma:literal>am .</emma:literal>
                </emma:interpretation>
                <emma:interpretation id="interp4" emma:lang="en-US" emma:confidence="0">
                  <emma:literal>Comes</emma:literal>
                </emma:interpretation>
              </emma:one-of>
            </emma:emma>
          </inkml:annotationXML>
          <inkml:trace contextRef="#ctx0" brushRef="#br0">245 5 810,'18'5'27,"-5"0"89,0-4-17,-9 2-27,0-2 7,-4-2-15,-2-3-49,-6-2-3,-7 0 1,-5 3 14,-7 5-11,-6 6 3,-6 14-7,-2 9-6,3 8-2,6 9-4,4-1 2,15 4-7,10-4 4,18-3-9,12-11-67,14-7-55,12-11-54,9-9-130</inkml:trace>
          <inkml:trace contextRef="#ctx0" brushRef="#br0" timeOffset="494.2474">538 254 661,'13'-25'128,"-5"9"43,-1 4-135,-6 11 24,-2 11 6,-6 6-31,-1 6-18,0 2-3,-3 3-9,3-5 9,-2 0-14,3-8 1,0-2 1,6-6-1,-2-5 1,6-5-2,1-5-1,4-4-2,7-7 2,3-5 1,8-7 0,4 3 0,1-1 0,5 10 0,-2 7 0,-5 11 3,-6 14-1,-7 8-2,-10 8 7,-8 5-1,-6 0 0,-7-1-5,-1-6 0,1-6 3,3-6-2,6-7-2,2-7 6,6-7-6,6-7 0,3-4-1,2-4 1,5-7 4,4-2-4,5-1-2,4 7 2,-2 5-2,-1 8 2,-1 15 0,2 14 2,-9 9 4,3 7-6,-3 3 0,-3-2 0,-6-2 3,-6-9-6,2-7-5,-6-4-110,-2-8-253</inkml:trace>
          <inkml:trace contextRef="#ctx0" brushRef="#br0" timeOffset="840.3229">773-39 1010,'-24'-22'1,"5"7"67,11 2-31,9 9-27,14 6 1,14 0-3,13 5-7,11 2 1,6-3-2,1 0-9,-4-2-7,-3-3-35,-7-5 1,-5-3 21,-10-5 28,-7-10 0,-8-10 1,-1-6 0,-6-6 19,-5 1 49,0 9 1,-4 8-4,-3 14-43,-2 18 0,-4 13 11,-3 16-13,1 10-3,-4 14-17,6 5-1,1 4 1,1 4-19,3-2-182,8-3-191</inkml:trace>
        </inkml:traceGroup>
      </inkml:traceGroup>
    </inkml:traceGroup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3:01.01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1C27ED09-B9D0-40CC-B6E2-77DB80BE61A7}" emma:medium="tactile" emma:mode="ink">
          <msink:context xmlns:msink="http://schemas.microsoft.com/ink/2010/main" type="writingRegion" rotatedBoundingBox="27745,4964 32823,10426 30853,12257 25775,6795"/>
        </emma:interpretation>
      </emma:emma>
    </inkml:annotationXML>
    <inkml:traceGroup>
      <inkml:annotationXML>
        <emma:emma xmlns:emma="http://www.w3.org/2003/04/emma" version="1.0">
          <emma:interpretation id="{23476313-F9B6-454A-BD36-1B30D493FDE8}" emma:medium="tactile" emma:mode="ink">
            <msink:context xmlns:msink="http://schemas.microsoft.com/ink/2010/main" type="paragraph" rotatedBoundingBox="27745,4964 32823,10426 30853,12257 25775,67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0D2A5F-1FF7-40B3-9B70-BE820B77898F}" emma:medium="tactile" emma:mode="ink">
              <msink:context xmlns:msink="http://schemas.microsoft.com/ink/2010/main" type="line" rotatedBoundingBox="27745,4964 32822,10425 30853,12257 25775,6795"/>
            </emma:interpretation>
          </emma:emma>
        </inkml:annotationXML>
        <inkml:traceGroup>
          <inkml:annotationXML>
            <emma:emma xmlns:emma="http://www.w3.org/2003/04/emma" version="1.0">
              <emma:interpretation id="{6C3E028A-3C22-4D07-8F79-AAD4A7C55DA2}" emma:medium="tactile" emma:mode="ink">
                <msink:context xmlns:msink="http://schemas.microsoft.com/ink/2010/main" type="inkWord" rotatedBoundingBox="27397,5288 28759,6752 27844,7603 26482,6138"/>
              </emma:interpretation>
              <emma:one-of disjunction-type="recognition" id="oneOf0">
                <emma:interpretation id="interp0" emma:lang="en-US" emma:confidence="0.5">
                  <emma:literal>rear</emma:literal>
                </emma:interpretation>
                <emma:interpretation id="interp1" emma:lang="en-US" emma:confidence="0.5">
                  <emma:literal>re t</emma:literal>
                </emma:interpretation>
                <emma:interpretation id="interp2" emma:lang="en-US" emma:confidence="0">
                  <emma:literal>ne t</emma:literal>
                </emma:interpretation>
                <emma:interpretation id="interp3" emma:lang="en-US" emma:confidence="0">
                  <emma:literal>rage t</emma:literal>
                </emma:interpretation>
                <emma:interpretation id="interp4" emma:lang="en-US" emma:confidence="0">
                  <emma:literal>roe t</emma:literal>
                </emma:interpretation>
              </emma:one-of>
            </emma:emma>
          </inkml:annotationXML>
          <inkml:trace contextRef="#ctx0" brushRef="#br0">-4791-4712 1031,'16'-16'6,"3"3"51,1 3-2,-1 10-20,3 7 16,1 3 6,-2 6 7,-2 6-24,-7 7-13,-4 0-16,-4 3 13,-1-2-11,1-4 13,1-4 13,6-5-18,7-6-11,9-7-1,8-13-4,1-4 38,-3-9 15,-3-13-27,-9-5-23,-12-9-7,-2-8 1,-10-6-1,-1-1 1,-5 0-2,-6 11 0,-7 7-31,-13 15-80,-15 13-133,-18 14-109</inkml:trace>
          <inkml:trace contextRef="#ctx0" brushRef="#br0" timeOffset="16154.2632">-4226-4861 623,'-15'-6'42,"2"0"77,3 2 0,4-2-28,3 0-27,3 0 8,0-1-7,0 0 0,0 3-10,0-1 1,-4 2 8,-1-3-52,-3 2-10,-9 1-1,-4 3 4,-1 3 7,-8 1 9,2 8-8,-1 4-5,1 0 8,-2 10-12,5 3-1,8 0 2,2 3-3,8 4 8,7-5 0,7-1-3,8 2 6,6-2-6,9-4 0,11-4-4,4-5-2,5-5 0,2-2-1,-4-6-4,-7-2-35,-3 0-88,-9-4-91,-6-1-118</inkml:trace>
          <inkml:trace contextRef="#ctx0" brushRef="#br0" timeOffset="16897.1006">-4150-4924 527,'-17'-7'320,"-6"4"-304,-4 6 80,-3 4-37,-5 4 2,0 7 17,-1 1-45,1 7 3,2 6-15,6 5 9,6 3 4,4 2 13,8 1-20,9 0 9,11-5-8,9-2 8,8-5-14,15-8-13,4-9-6,9-4-3,-1-8-20,1-8-207,-10-3-235</inkml:trace>
          <inkml:trace contextRef="#ctx0" brushRef="#br0" timeOffset="16559.5015">-4174-4917 829,'-5'2'38,"-4"1"25,-4 0 1,0 1-35,-4 2 36,-2-2-4,-1 2-5,-4 0 8,-2 4-25,-3 3 7,-2 4-4,-1 5-20,-1 4-10,2 3 5,4 3-4,6 0-1,13 0 1,7 0 6,9-2 3,10 0 2,9-1 6,9-4-16,8-6-5,3-1-6,4-8-3,-5-4 0,-4-4-20,-3-4-94,-9-4-128,-4-1-49</inkml:trace>
          <inkml:trace contextRef="#ctx0" brushRef="#br0" timeOffset="-360.0365">-5304-5001 1160,'2'-7'101,"0"4"-100,2-2 87,-6 1-51,0 8-24,0 3 13,0 9 41,-2 12-23,0 10 7,2 12-30,-1 5 12,-1 0-15,4 3 2,0-3-13,0-3-5,0-8 4,3-7-6,-3-7 0,0-12 0,0-6 1,1-8 8,6-10-4,-3-11-4,2-5-1,5-7-5,4 4-6,10-21 3,4 0 4,5 12 1,-3 12 1,-1 17 1,-3 10 1,0 13 0,-5 8 1,1 8-1,-7 1 2,-4 0-4,-1-3 2,-5-3-38,-2-7-129,-4-4-175,-4-2-351</inkml:trace>
          <inkml:trace contextRef="#ctx0" brushRef="#br0" timeOffset="10213.9636">-3922-4165 223,'19'-16'535,"-7"0"-535,-7 3 59,1 0 1,-6 4-22,1 3 15,2 2-22,-2 4-21,3 6 33,-1 17 45,-6 19-30,-9 23-29,-15 27-16,-17 23-13,-17 16 0,-17 12-25,-4-1-127,12-17-35,21-11-148</inkml:trace>
          <inkml:trace contextRef="#ctx0" brushRef="#br0" timeOffset="2617.9792">-4286-3807 987,'1'-22'1,"3"1"22,4 2 43,3 5-48,6 6 5,3 2 4,4 8 2,2 4-14,-4 6-1,-6 1 12,-5 10-5,-15 5-4,-16 4-12,-13 1 3,-10 1 2,-8-4-1,7-4 13,11-6 18,10-8 6,12-6 35,10-6-33,9-5-38,11 0 1,13-3-8,13-1 0,14 0-3,4 5 0,5 0 1,-3 4-1,-2 1-69,-10 4-126,-10 2-23,-16 2-116</inkml:trace>
        </inkml:traceGroup>
        <inkml:traceGroup>
          <inkml:annotationXML>
            <emma:emma xmlns:emma="http://www.w3.org/2003/04/emma" version="1.0">
              <emma:interpretation id="{D6573A52-D50F-442A-8C8C-4FFC229D9468}" emma:medium="tactile" emma:mode="ink">
                <msink:context xmlns:msink="http://schemas.microsoft.com/ink/2010/main" type="inkWord" rotatedBoundingBox="29443,8379 32970,10128 32156,11768 28629,10019">
                  <msink:destinationLink direction="with" ref="{0F5E9EA9-E0FD-4DF7-8D35-00B73F784ED9}"/>
                </msink:context>
              </emma:interpretation>
              <emma:one-of disjunction-type="recognition" id="oneOf1">
                <emma:interpretation id="interp5" emma:lang="en-US" emma:confidence="0.5">
                  <emma:literal>Foe☺</emma:literal>
                </emma:interpretation>
                <emma:interpretation id="interp6" emma:lang="en-US" emma:confidence="0.5">
                  <emma:literal>tin de☺</emma:literal>
                </emma:interpretation>
                <emma:interpretation id="interp7" emma:lang="en-US" emma:confidence="0">
                  <emma:literal>tie de☺</emma:literal>
                </emma:interpretation>
                <emma:interpretation id="interp8" emma:lang="en-US" emma:confidence="0">
                  <emma:literal>tin dee☺</emma:literal>
                </emma:interpretation>
                <emma:interpretation id="interp9" emma:lang="en-US" emma:confidence="0">
                  <emma:literal>triode☺</emma:literal>
                </emma:interpretation>
              </emma:one-of>
            </emma:emma>
          </inkml:annotationXML>
          <inkml:trace contextRef="#ctx0" brushRef="#br0" timeOffset="28619.6617">-6380-1111 997,'-5'-12'10,"6"-2"118,17 2-91,11-1-18,18 4-7,14 3-12,14-1-5,6 3-20,2 4-134,-3 0-161</inkml:trace>
          <inkml:trace contextRef="#ctx0" brushRef="#br0" timeOffset="28880.0569">-5409-1127 973,'-8'0'34,"-4"4"122,-7-4-66,-6 9 0,-7 11 4,-10 5-23,-2 10-2,2 8-34,0 5 3,7 7-9,10 1-13,9 3-7,8 3-9,12-4 0,8-4 0,11-6-16,10-8-135,6-14-104,9-10-55,3-10-474</inkml:trace>
          <inkml:trace contextRef="#ctx0" brushRef="#br0" timeOffset="29134.7288">-5241-906 989,'5'-5'40,"-3"8"12,-2 10 107,-4 10-85,-4 6 23,-3 8-21,-2 6-18,-5 5-13,0 0-7,-5 0-22,-5-3-1,-4-7-15,-4-7-2,-2-9-13,-3-9-214,4-10-100,5-10-367</inkml:trace>
          <inkml:trace contextRef="#ctx0" brushRef="#br0" timeOffset="29264.6786">-5603-802 773,'3'-16'30,"5"4"93,7 8-51,7 0-35,13 2-6,10 2-9,13-3-20,3-2-2,6-1-5,-4 0-97,-3-3-145,-8-4-362</inkml:trace>
          <inkml:trace contextRef="#ctx0" brushRef="#br0" timeOffset="29610.0727">-5113-599 857,'-1'-16'79,"1"6"-8,4 4-4,1 6-29,10 6-14,6-2-17,7-2-7,10-2 0,7-2-2,6-5-28,4 1-149,-6-1-157</inkml:trace>
          <inkml:trace contextRef="#ctx0" brushRef="#br0" timeOffset="29451.0692">-4907-975 711,'-1'7'60,"-2"9"109,-3 3-69,-4 8 1,-2 7 19,-3 6-6,-1 8 0,3 7-24,5 4-60,1-2-13,2-3-17,1-6 0,0-14-3,-3-9-139,2-8-96,-2-8-52</inkml:trace>
          <inkml:trace contextRef="#ctx0" brushRef="#br0" timeOffset="29794.6262">-4592-863 169,'17'-29'734,"-6"11"-616,-6 11-62,-2 10 52,-6 13-1,-2 8-1,-4 12-10,-6 8-30,2 8-35,2 7-16,8 3-14,9-6-1,2-2-3,4-10-95,-2-12-93,2 10-76,-12-48-334</inkml:trace>
          <inkml:trace contextRef="#ctx0" brushRef="#br0" timeOffset="30022.6921">-4260-1034 1047,'23'-17'74,"1"8"100,6 16-33,-2 9-66,-2 15-14,-4 11-19,-10 14-9,-8 14-11,0 13-22,-6 5 1,-11 3-3,-8 0 2,-13-10-124,-15-15-143,-7-4-64,9-17-419</inkml:trace>
          <inkml:trace contextRef="#ctx0" brushRef="#br0" timeOffset="34420.151">0-2 1343,'21'16'0,"-8"-2"0,-5-6-1,-8 6-66,2 0-199</inkml:trace>
          <inkml:trace contextRef="#ctx0" brushRef="#br0" timeOffset="154196.5464">-542-454 1018,'16'-19'37,"-4"7"-28,-8 2 29,-4 10-15,-2 7 6,0 7 24,-2 0 4,2 2-6,-2 3-8,2-2 12,2-9-14,4-4 24,0 2-9,13-12-10,15 0-18,14-11-23,14-5-2,13-11-5,8-7 2,5-4-2,-1 6-3,-3 3-12,-7 9-25,-11 8-29,-19 11-74,-14 7-58,-14 6-43,-10 7-162</inkml:trace>
          <inkml:trace contextRef="#ctx0" brushRef="#br0" timeOffset="154504.3438">-222-352 726,'-36'17'62,"8"-6"1,12-1 50,11-4-53,-1 1 10,9-1-15,1 3 13,0 2-12,4 1 12,0-2-12,1 5-21,1 1-9,-1-3-1,-1 3 6,0-3-11,-4-4 2,4-1 16,4-3-6,9-8-10,14-3-15,25-10-6,20-7-2,22-12-22,18-6-93,12 0-9,0 0-75,-6 12-15,-21 10-174</inkml:trace>
        </inkml:traceGroup>
      </inkml:traceGroup>
    </inkml:traceGroup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4:58.95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7F0B5A0-8C83-4FCA-BF49-F43C9CFB24CF}" emma:medium="tactile" emma:mode="ink">
          <msink:context xmlns:msink="http://schemas.microsoft.com/ink/2010/main" type="writingRegion" rotatedBoundingBox="19401,3404 22588,3241 22660,4649 19473,4812"/>
        </emma:interpretation>
      </emma:emma>
    </inkml:annotationXML>
    <inkml:traceGroup>
      <inkml:annotationXML>
        <emma:emma xmlns:emma="http://www.w3.org/2003/04/emma" version="1.0">
          <emma:interpretation id="{3C19DFE3-BF16-494B-9C7F-30504FB9540B}" emma:medium="tactile" emma:mode="ink">
            <msink:context xmlns:msink="http://schemas.microsoft.com/ink/2010/main" type="paragraph" rotatedBoundingBox="19401,3404 22588,3241 22622,3921 19436,40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91C166-04EC-4419-BD40-35A1B40E0C73}" emma:medium="tactile" emma:mode="ink">
              <msink:context xmlns:msink="http://schemas.microsoft.com/ink/2010/main" type="line" rotatedBoundingBox="19401,3404 22588,3241 22622,3921 19436,4084"/>
            </emma:interpretation>
          </emma:emma>
        </inkml:annotationXML>
        <inkml:traceGroup>
          <inkml:annotationXML>
            <emma:emma xmlns:emma="http://www.w3.org/2003/04/emma" version="1.0">
              <emma:interpretation id="{B920CFC1-6FE5-482D-835D-7B3666D2A567}" emma:medium="tactile" emma:mode="ink">
                <msink:context xmlns:msink="http://schemas.microsoft.com/ink/2010/main" type="inkWord" rotatedBoundingBox="19792,3276 20020,3958 19629,4088 19402,3406"/>
              </emma:interpretation>
              <emma:one-of disjunction-type="recognition" id="oneOf0">
                <emma:interpretation id="interp0" emma:lang="en-US" emma:confidence="0.5">
                  <emma:literal>i</emma:literal>
                </emma:interpretation>
                <emma:interpretation id="interp1" emma:lang="en-US" emma:confidence="0">
                  <emma:literal>T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;</emma:literal>
                </emma:interpretation>
                <emma:interpretation id="interp4" emma:lang="en-US" emma:confidence="0">
                  <emma:literal>)</emma:literal>
                </emma:interpretation>
              </emma:one-of>
            </emma:emma>
          </inkml:annotationXML>
          <inkml:trace contextRef="#ctx0" brushRef="#br0">-3708 1372 1088,'-25'-8'1,"9"0"66,7 1 20,6 3-38,7 4 10,11-2 5,13 1-40,13-2-12,15 2-12,12-3-3,4 1-83,0-3-213,-2 2-377</inkml:trace>
          <inkml:trace contextRef="#ctx0" brushRef="#br0" timeOffset="-197.7317">-3561 1745 131,'-10'4'863,"-1"0"-854,-1-4 53,1 0 18,6-3-39,2 2 46,2-1-13,2 0-6,-1-2-24,4 4-7,0-3-32,7 2-5,4 1 3,5 4 5,5 4-2,-1 7-4,-4 7 1,-7 8 11,-5 2-6,-8 3 2,-2-2 3,-2-2-2,-2-6-2,2-8-3,4-5 5,0-4 17,0-7 8,4-2-1,4-7-17,7-9-14,8-6-3,3-16-1,5-6-3,1-9-16,0-2-29,-9 5-22,-7 2-25,-5 13-138,-15 6-67</inkml:trace>
        </inkml:traceGroup>
        <inkml:traceGroup>
          <inkml:annotationXML>
            <emma:emma xmlns:emma="http://www.w3.org/2003/04/emma" version="1.0">
              <emma:interpretation id="{E4C47EB8-3D0E-4A5F-A69B-D8988F3367A5}" emma:medium="tactile" emma:mode="ink">
                <msink:context xmlns:msink="http://schemas.microsoft.com/ink/2010/main" type="inkWord" rotatedBoundingBox="20273,3765 20683,3629 20777,3911 20367,4047"/>
              </emma:interpretation>
              <emma:one-of disjunction-type="recognition" id="oneOf1">
                <emma:interpretation id="interp5" emma:lang="en-US" emma:confidence="0.5">
                  <emma:literal>=</emma:literal>
                </emma:interpretation>
                <emma:interpretation id="interp6" emma:lang="en-US" emma:confidence="0">
                  <emma:literal>_</emma:literal>
                </emma:interpretation>
                <emma:interpretation id="interp7" emma:lang="en-US" emma:confidence="0">
                  <emma:literal>-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247.8667">-2713 1645 1104,'-12'10'45,"6"-1"-38,10-6 73,9-3-40,7 0 6,9 0-13,7-3-27,6 0-6,3-3-19,0 2-157,-2-2-174</inkml:trace>
          <inkml:trace contextRef="#ctx0" brushRef="#br0" timeOffset="426.3961">-2812 1835 824,'-20'11'216,"14"0"-187,14-4 138,17-5-54,10 2-61,12-4-3,11 0-24,1 0-17,-4-3-8,-7 2-19,-11 1-276,-10 1-298</inkml:trace>
        </inkml:traceGroup>
        <inkml:traceGroup>
          <inkml:annotationXML>
            <emma:emma xmlns:emma="http://www.w3.org/2003/04/emma" version="1.0">
              <emma:interpretation id="{263AC1CC-3251-4B5C-A7E5-F35304E98E19}" emma:medium="tactile" emma:mode="ink">
                <msink:context xmlns:msink="http://schemas.microsoft.com/ink/2010/main" type="inkWord" rotatedBoundingBox="21411,3328 22589,3267 22621,3898 21443,3958"/>
              </emma:interpretation>
              <emma:one-of disjunction-type="recognition" id="oneOf2">
                <emma:interpretation id="interp10" emma:lang="en-US" emma:confidence="0.5">
                  <emma:literal>I</emma:literal>
                </emma:interpretation>
                <emma:interpretation id="interp11" emma:lang="en-US" emma:confidence="0">
                  <emma:literal>E</emma:literal>
                </emma:interpretation>
                <emma:interpretation id="interp12" emma:lang="en-US" emma:confidence="0">
                  <emma:literal>¥</emma:literal>
                </emma:interpretation>
                <emma:interpretation id="interp13" emma:lang="en-US" emma:confidence="0">
                  <emma:literal>*</emma:literal>
                </emma:interpretation>
                <emma:interpretation id="interp14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1895.7338">-1721 1860 1093,'15'17'0,"21"-10"113,21-7-10,27-1-15,30-2-22,20-3-28,10-6-20,1 1 0,-8-2-16,-23-1-2,-23 8-3,-28 2-56,-31 4-92,-19 8-68,-21 2-242</inkml:trace>
          <inkml:trace contextRef="#ctx0" brushRef="#br0" timeOffset="1600.8014">-1415 1369 488,'-50'-10'485,"13"-2"-420,15 3 106,13-2-117,13 0-38,17 1 7,13-3 17,18-3-18,15 3-16,11 0-4,4 5-2,2 0-19,-1 2-90,-7 6-79,-6 0-99</inkml:trace>
          <inkml:trace contextRef="#ctx0" brushRef="#br0" timeOffset="1227.1203">-1426 1338 834,'7'-21'55,"-3"3"62,-3 3-6,3 4-37,-4 6-6,0 2-3,0 3-29,-1 6-23,-3 6 0,0 10 25,-7 12 17,-1 15-16,-2 5-3,0 3-1,5-2-10,5-6-1,5-5 6,7-8-20,3-3 12,2-8-15,1-6-1,4-4 15,4-5-16,10-5-4,12-3-1,9-4 0,11-3-2,3-5-3,1-1-57,-5 0-59,-12-1-84,-11-1-58,-14 1-250</inkml:trace>
          <inkml:trace contextRef="#ctx0" brushRef="#br0" timeOffset="1400.6575">-1324 1599 977,'-23'4'9,"8"-2"0,9-2 44,12 1-23,10 0 12,14 2-16,9-6-25,2 2-1,2-4-69,-2-2-237</inkml:trace>
        </inkml:traceGroup>
      </inkml:traceGroup>
    </inkml:traceGroup>
    <inkml:traceGroup>
      <inkml:annotationXML>
        <emma:emma xmlns:emma="http://www.w3.org/2003/04/emma" version="1.0">
          <emma:interpretation id="{D313E430-BC9A-41A4-A706-6B90699B39A0}" emma:medium="tactile" emma:mode="ink">
            <msink:context xmlns:msink="http://schemas.microsoft.com/ink/2010/main" type="paragraph" rotatedBoundingBox="21646,4191 22475,4235 22449,4712 21620,466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4694935-86ED-42B5-944A-6CFC80F91B6B}" emma:medium="tactile" emma:mode="ink">
              <msink:context xmlns:msink="http://schemas.microsoft.com/ink/2010/main" type="inkBullet" rotatedBoundingBox="21646,4191 21965,4208 21940,4685 21620,4668"/>
            </emma:interpretation>
            <emma:one-of disjunction-type="recognition" id="oneOf3">
              <emma:interpretation id="interp15" emma:lang="en-US" emma:confidence="0">
                <emma:literal>↳</emma:literal>
              </emma:interpretation>
            </emma:one-of>
          </emma:emma>
        </inkml:annotationXML>
        <inkml:trace contextRef="#ctx0" brushRef="#br0" timeOffset="2291.676">-1474 2144 1183,'4'-6'8,"1"3"-3,-7 0 18,-2 8-11,0 3 1,-4 7 31,-3 11 2,2 7-1,-2 13-4,3 1-3,1 1-16,5 0-2,2-4-20,-2-10 1,4-2 1,-2-9-1,0-5-2,0-8 1,2-6 0,0-4 16,3-9-16,5-8-11,4-7 3,9-9-1,6-5 9,3 2 0,2 10 0,-1 9-3,-6 14 2,-3 12 1,-1 7 10,-5 9-10,-2 7 3,-5-1-3,-5-1 1,-4 1-3,-2-5 2,-2-4-25,0-3-206,-1-7-109</inkml:trace>
      </inkml:traceGroup>
      <inkml:traceGroup>
        <inkml:annotationXML>
          <emma:emma xmlns:emma="http://www.w3.org/2003/04/emma" version="1.0">
            <emma:interpretation id="{0E02E941-807E-476E-876F-2615E038F4DC}" emma:medium="tactile" emma:mode="ink">
              <msink:context xmlns:msink="http://schemas.microsoft.com/ink/2010/main" type="line" rotatedBoundingBox="22085,4292 22471,4313 22451,4680 22065,4659"/>
            </emma:interpretation>
          </emma:emma>
        </inkml:annotationXML>
        <inkml:traceGroup>
          <inkml:annotationXML>
            <emma:emma xmlns:emma="http://www.w3.org/2003/04/emma" version="1.0">
              <emma:interpretation id="{A6FBBAE3-ABD9-4030-9AC4-0609EDAEB887}" emma:medium="tactile" emma:mode="ink">
                <msink:context xmlns:msink="http://schemas.microsoft.com/ink/2010/main" type="inkWord" rotatedBoundingBox="22085,4292 22471,4313 22451,4680 22065,4659"/>
              </emma:interpretation>
              <emma:one-of disjunction-type="recognition" id="oneOf4">
                <emma:interpretation id="interp16" emma:lang="en-US" emma:confidence="0.5">
                  <emma:literal>C</emma:literal>
                </emma:interpretation>
                <emma:interpretation id="interp17" emma:lang="en-US" emma:confidence="0">
                  <emma:literal>c</emma:literal>
                </emma:interpretation>
                <emma:interpretation id="interp18" emma:lang="en-US" emma:confidence="0">
                  <emma:literal>€</emma:literal>
                </emma:interpretation>
                <emma:interpretation id="interp19" emma:lang="en-US" emma:confidence="0">
                  <emma:literal>.</emma:literal>
                </emma:interpretation>
                <emma:interpretation id="interp20" emma:lang="en-US" emma:confidence="0">
                  <emma:literal>e</emma:literal>
                </emma:interpretation>
              </emma:one-of>
            </emma:emma>
          </inkml:annotationXML>
          <inkml:trace contextRef="#ctx0" brushRef="#br0" timeOffset="2577.4228">-812 2325 848,'14'-23'135,"-7"5"-93,-14 1 42,-12 2-33,-9 8-23,-9 3-1,-6 8-6,-1 6 9,5 9-15,9 9 0,7 6 3,4 7 13,11 3 11,7-1 0,9-2 2,8-5-11,11-7-5,7-10-9,14-3-16,6-13-2,10-6-2,1-10-103,-1-6-298</inkml:trace>
        </inkml:traceGroup>
      </inkml:traceGroup>
    </inkml:traceGroup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3:02.29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8A48DB60-A00C-4C70-8895-9690459EC7FA}" emma:medium="tactile" emma:mode="ink">
          <msink:context xmlns:msink="http://schemas.microsoft.com/ink/2010/main" type="writingRegion" rotatedBoundingBox="25031,7305 32313,6489 32488,8055 25206,8871"/>
        </emma:interpretation>
      </emma:emma>
    </inkml:annotationXML>
    <inkml:traceGroup>
      <inkml:annotationXML>
        <emma:emma xmlns:emma="http://www.w3.org/2003/04/emma" version="1.0">
          <emma:interpretation id="{A4D338A2-02A4-4269-A7BF-F75627D58C54}" emma:medium="tactile" emma:mode="ink">
            <msink:context xmlns:msink="http://schemas.microsoft.com/ink/2010/main" type="paragraph" rotatedBoundingBox="25031,7305 32313,6489 32488,8055 25206,88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B9CAE72-64AE-4523-B873-619C2C334CC6}" emma:medium="tactile" emma:mode="ink">
              <msink:context xmlns:msink="http://schemas.microsoft.com/ink/2010/main" type="line" rotatedBoundingBox="25031,7305 32313,6489 32488,8055 25206,8871"/>
            </emma:interpretation>
          </emma:emma>
        </inkml:annotationXML>
        <inkml:traceGroup>
          <inkml:annotationXML>
            <emma:emma xmlns:emma="http://www.w3.org/2003/04/emma" version="1.0">
              <emma:interpretation id="{D0D5E199-E6FB-494D-8205-CF39DC6E626B}" emma:medium="tactile" emma:mode="ink">
                <msink:context xmlns:msink="http://schemas.microsoft.com/ink/2010/main" type="inkWord" rotatedBoundingBox="25108,7999 25638,7939 25668,8206 25138,8265"/>
              </emma:interpretation>
              <emma:one-of disjunction-type="recognition" id="oneOf0">
                <emma:interpretation id="interp0" emma:lang="en-US" emma:confidence="0.5">
                  <emma:literal>=</emma:literal>
                </emma:interpretation>
                <emma:interpretation id="interp1" emma:lang="en-US" emma:confidence="0">
                  <emma:literal>t</emma:literal>
                </emma:interpretation>
                <emma:interpretation id="interp2" emma:lang="en-US" emma:confidence="0">
                  <emma:literal>x</emma:literal>
                </emma:interpretation>
                <emma:interpretation id="interp3" emma:lang="en-US" emma:confidence="0">
                  <emma:literal>_</emma:literal>
                </emma:interpretation>
                <emma:interpretation id="interp4" emma:lang="en-US" emma:confidence="0">
                  <emma:literal>X</emma:literal>
                </emma:interpretation>
              </emma:one-of>
            </emma:emma>
          </inkml:annotationXML>
          <inkml:trace contextRef="#ctx0" brushRef="#br0">1988 6117 1061,'-17'10'5,"14"-2"27,15-1 14,19 0-14,13 0 7,11-2-15,5-2-15,4-3-9,-2-3-1,-7 2-135,-4-3-317</inkml:trace>
          <inkml:trace contextRef="#ctx0" brushRef="#br0" timeOffset="-189.495">2197 5909 964,'-30'5'42,"5"-1"81,-3-3-29,5 1-38,6 2-7,4 0 11,5-3-22,3 0-1,5-1 4,7 0-21,12 0-3,13 0-3,17-1-14,14 0-3,9-2-5,-5 0-70,-8 3-129,-18 2-67,-17 3-566</inkml:trace>
        </inkml:traceGroup>
        <inkml:traceGroup>
          <inkml:annotationXML>
            <emma:emma xmlns:emma="http://www.w3.org/2003/04/emma" version="1.0">
              <emma:interpretation id="{24B94689-26D2-4A54-BC85-4CF3D8F6AB54}" emma:medium="tactile" emma:mode="ink">
                <msink:context xmlns:msink="http://schemas.microsoft.com/ink/2010/main" type="inkWord" rotatedBoundingBox="26799,7106 28600,6905 28775,8471 26974,8673">
                  <msink:destinationLink direction="with" ref="{B84A38EC-42CC-4F01-A936-AF31948D6F73}"/>
                </msink:context>
              </emma:interpretation>
              <emma:one-of disjunction-type="recognition" id="oneOf1">
                <emma:interpretation id="interp5" emma:lang="en-US" emma:confidence="0.5">
                  <emma:literal>state</emma:literal>
                </emma:interpretation>
                <emma:interpretation id="interp6" emma:lang="en-US" emma:confidence="0">
                  <emma:literal>share</emma:literal>
                </emma:interpretation>
                <emma:interpretation id="interp7" emma:lang="en-US" emma:confidence="0.5">
                  <emma:literal>: *2</emma:literal>
                </emma:interpretation>
                <emma:interpretation id="interp8" emma:lang="en-US" emma:confidence="0">
                  <emma:literal>she</emma:literal>
                </emma:interpretation>
                <emma:interpretation id="interp9" emma:lang="en-US" emma:confidence="0">
                  <emma:literal>stare</emma:literal>
                </emma:interpretation>
              </emma:one-of>
            </emma:emma>
          </inkml:annotationXML>
          <inkml:trace contextRef="#ctx0" brushRef="#br0" timeOffset="2386.8456">4671 6182 1068,'0'2'9,"-7"1"25,-5 7 27,-11 6-36,-3 6 0,-8 7-6,-1 4-8,-3-1-7,0-3-3,4-3-1,0-6-5,5-3-112,6-9-269</inkml:trace>
          <inkml:trace contextRef="#ctx0" brushRef="#br0" timeOffset="2786.0474">4483 6145 1075,'-35'-10'17,"11"3"88,9 0-41,7 2-62,9 5 11,14-3-13,9 2-1,14 1 1,7 0-89,11-2-83,-1 2-176</inkml:trace>
          <inkml:trace contextRef="#ctx0" brushRef="#br0" timeOffset="2594.2886">4536 6124 992,'21'-8'18,"-5"8"-4,0 8 55,-5 10-49,0 8 47,3 3-18,-4 6 13,0 3 5,3-2-13,-3-2-18,5-1-27,1-5-9,3-4-4,-3-7-125,2-4-94,-2-10-223</inkml:trace>
          <inkml:trace contextRef="#ctx0" brushRef="#br0" timeOffset="3096.1628">4847 5985 989,'-8'-4'37,"1"-3"54,6 4-80,5 3-3,7 2 14,2 3 5,10 1-4,-2 4-5,2 2-2,-10 5 4,-6 3 1,-9 2-11,-11 3 7,-3-3-12,-4-1 12,1-8 2,2 0 6,8-7 14,5-3 6,4-3-16,1-3-14,7 2-14,7-3-1,7 3-1,9-3-2,9-1-76,7 1-85,6 1-48,5-1-164</inkml:trace>
          <inkml:trace contextRef="#ctx0" brushRef="#br0" timeOffset="3615.6831">5220 6391 902,'-14'0'25,"5"0"56,3 6-7,6 0-11,6 4 27,9-2-27,10 0-22,10-2-9,11-3-27,10-6-5,8-3-8,-1-4-107,3-2-163</inkml:trace>
          <inkml:trace contextRef="#ctx0" brushRef="#br0" timeOffset="3456.9922">5322 6094 995,'-12'-3'38,"4"3"63,4-1-73,7 1 8,5 0 28,11-3-23,7 2-12,12-1-28,6-3-1,87-1-21,-127 6-88,0 0 14,-4-2-12,0 2-59,-4-2 1,-6 1 58,-3-3 93,-4 1 14,1 0 90,-2 0 54,6 0-10,0 6-44,0 0-12,2 4-9,1 7-5,3 6 3,0 5-16,1 7-7,4 2 6,-2 2-25,3-4-13,0 0-11,-1-3-1,-2-5-10,-1-1-126,-5-4-77,-6-3-169</inkml:trace>
          <inkml:trace contextRef="#ctx0" brushRef="#br0" timeOffset="2175.4092">3946 6197 999,'32'-22'27,"-7"-3"-22,-10 2 36,-15-2-5,-15 9-30,-14 1-5,-6 5 2,-10 6-3,2 5 0,3 6-1,13 7 1,10 3-4,10 4 4,11 4 0,12 1 1,14 3 6,7 0 6,7 1 25,7 0 0,-7-4-1,-4-2-7,-18-2 0,-13 0-7,-20 2-11,-13 1-5,-14-3 2,-4-6-9,-2-3 3,6-10 4,6-11 2,11-6 0,6-12-9,14-5-4,9-5 4,17-3-12,7 0-10,18 5-53,6 8-61,5 8-138</inkml:trace>
          <inkml:trace contextRef="#ctx0" brushRef="#br0" timeOffset="959.1277">4270 5028 747,'-4'-11'8,"0"1"99,0 1 30,-1 1-51,0 2-29,1 2 11,0 2-34,-2 2-18,-1 6-4,-3 11 53,-2 11-3,-3 19-32,-1 13 4,0 7-20,3 0-9,1-4-2,4-6-2,0-13-1,4-8 2,-2-11-1,5-9-1,2-4 0,-1-9 0,0-3 5,3-7-5,1-7 0,3-8-1,2-7 1,10-3-2,3-2-2,5 5 4,0 12-2,5 14 2,-4 13 0,1 13 2,-2 9-1,-3 5-1,-3 0 0,-6-1-3,-6-7-3,-2-5-121,-3-4-102,0-7-278</inkml:trace>
        </inkml:traceGroup>
        <inkml:traceGroup>
          <inkml:annotationXML>
            <emma:emma xmlns:emma="http://www.w3.org/2003/04/emma" version="1.0">
              <emma:interpretation id="{9A0B9093-086F-4437-ADE6-0B064D372D1C}" emma:medium="tactile" emma:mode="ink">
                <msink:context xmlns:msink="http://schemas.microsoft.com/ink/2010/main" type="inkWord" rotatedBoundingBox="29407,7290 32365,6958 32474,7930 29516,8261"/>
              </emma:interpretation>
              <emma:one-of disjunction-type="recognition" id="oneOf2">
                <emma:interpretation id="interp10" emma:lang="en-US" emma:confidence="0.5">
                  <emma:literal>JCTHI)</emma:literal>
                </emma:interpretation>
                <emma:interpretation id="interp11" emma:lang="en-US" emma:confidence="0.5">
                  <emma:literal>JCT +1)</emma:literal>
                </emma:interpretation>
                <emma:interpretation id="interp12" emma:lang="en-US" emma:confidence="0">
                  <emma:literal>JCJ +1)</emma:literal>
                </emma:interpretation>
                <emma:interpretation id="interp13" emma:lang="en-US" emma:confidence="0">
                  <emma:literal>JGT +1)</emma:literal>
                </emma:interpretation>
                <emma:interpretation id="interp14" emma:lang="en-US" emma:confidence="0.5">
                  <emma:literal>J (5+1)</emma:literal>
                </emma:interpretation>
              </emma:one-of>
            </emma:emma>
          </inkml:annotationXML>
          <inkml:trace contextRef="#ctx0" brushRef="#br0" timeOffset="4785.7132">6577 5262 1166,'6'-5'7,"-6"10"-4,-2 13 22,-4 13 46,4 17-2,-2 12 26,-1 4-32,4-2-3,-3-3-21,-3-6-12,-1-9 2,-4-7-13,-3-7-5,-5-8-7,-8-6-4,-6-10-16,-9-12-173,-3-10-173,4-16-387</inkml:trace>
          <inkml:trace contextRef="#ctx0" brushRef="#br0" timeOffset="4949.276">6372 5323 1122,'5'-12'7,"3"3"25,3-1 18,5 2-37,16 0-4,12-1-5,16 0-4,11-1-10,5-1-188,4-1-227</inkml:trace>
          <inkml:trace contextRef="#ctx0" brushRef="#br0" timeOffset="5188.6339">7401 5104 1047,'-6'-3'26,"-7"3"78,-5 3-40,-9 12 0,-4 9 15,-3 14 2,-2 12-37,5 4 1,7 10-12,7 3-13,11-1-12,10-3 2,7-1-10,6-7-2,13-4-10,4-8-124,14-9-99,10-12-29,10-14-216</inkml:trace>
          <inkml:trace contextRef="#ctx0" brushRef="#br0" timeOffset="5543.7344">7479 5449 1003,'-2'-25'34,"4"7"14,7 3-26,11 8-5,15 5-1,14 0-10,18 2-6,6 0-9,6 2-107,5 0-198</inkml:trace>
          <inkml:trace contextRef="#ctx0" brushRef="#br0" timeOffset="5401.0667">7834 5417 918,'0'-33'60,"-3"11"26,2 12-19,-6 12-35,3 15 39,-2 9 2,0 15-9,-3 7 16,3 5-17,-2-1-7,-5 0-23,-3-6-10,-3-5-16,-5-6-7,-8-6 0,-4-10-113,-1-9-171,-2-11-178</inkml:trace>
          <inkml:trace contextRef="#ctx0" brushRef="#br0" timeOffset="5903.0349">8128 5750 824,'-11'-20'88,"1"7"99,4 4-67,2 2-37,1 2 19,7 4-69,11-2-11,8 0-14,10-3-6,10-3-2,5 2-13,8-2-118,1-1-111,1 1-276</inkml:trace>
          <inkml:trace contextRef="#ctx0" brushRef="#br0" timeOffset="5751.4404">8301 5289 1000,'2'3'8,"-2"9"98,-2 4-10,0 13 5,-2 6 13,-1 13-26,-1 2-15,-2 1-36,-3 3-27,-1-5-8,4-1-1,0-5-2,1-6-15,2-7-147,1-8-86,-5-8-54,-1-6-232</inkml:trace>
          <inkml:trace contextRef="#ctx0" brushRef="#br0" timeOffset="6076.5691">8738 5237 1058,'5'-22'18,"-2"13"30,1 16 72,-3 19-39,2 16 14,1 13-62,0 7-10,2 4-14,5-4-9,-1-4-1,-1-6-65,-4-4-126,-5-8-95</inkml:trace>
          <inkml:trace contextRef="#ctx0" brushRef="#br0" timeOffset="6294.9841">9022 5217 1009,'15'-50'159,"-2"16"-94,7 18 30,4 16-43,8 16 18,6 16-19,-1 16 11,-6 18-16,-9 9-13,-14 12-7,-18 8-26,-18 4-13,-18-4-173,-11-5-101,-7-13-295</inkml:trace>
        </inkml:traceGroup>
      </inkml:traceGroup>
    </inkml:traceGroup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3:24.32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5AA68821-7163-4E64-9CAB-028E0455E393}" emma:medium="tactile" emma:mode="ink">
          <msink:context xmlns:msink="http://schemas.microsoft.com/ink/2010/main" type="writingRegion" rotatedBoundingBox="21463,9553 27780,8464 28140,10551 21823,11640">
            <msink:destinationLink direction="with" ref="{ADEAEE19-CB12-47F0-83F8-65B4824CF091}"/>
          </msink:context>
        </emma:interpretation>
      </emma:emma>
    </inkml:annotationXML>
    <inkml:traceGroup>
      <inkml:annotationXML>
        <emma:emma xmlns:emma="http://www.w3.org/2003/04/emma" version="1.0">
          <emma:interpretation id="{534DB43B-D071-49FD-B8F1-625DF7525F32}" emma:medium="tactile" emma:mode="ink">
            <msink:context xmlns:msink="http://schemas.microsoft.com/ink/2010/main" type="paragraph" rotatedBoundingBox="21448,9562 24925,8910 25159,10162 21682,108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79AE74F-F12B-4799-9508-E4F89BFE1C97}" emma:medium="tactile" emma:mode="ink">
              <msink:context xmlns:msink="http://schemas.microsoft.com/ink/2010/main" type="line" rotatedBoundingBox="21448,9562 24925,8910 25159,10162 21682,10814"/>
            </emma:interpretation>
          </emma:emma>
        </inkml:annotationXML>
        <inkml:traceGroup>
          <inkml:annotationXML>
            <emma:emma xmlns:emma="http://www.w3.org/2003/04/emma" version="1.0">
              <emma:interpretation id="{4F6F357C-B7B6-46A9-9BD7-F0031D1850D7}" emma:medium="tactile" emma:mode="ink">
                <msink:context xmlns:msink="http://schemas.microsoft.com/ink/2010/main" type="inkWord" rotatedBoundingBox="21448,9562 24925,8910 25159,10162 21682,10814"/>
              </emma:interpretation>
              <emma:one-of disjunction-type="recognition" id="oneOf0">
                <emma:interpretation id="interp0" emma:lang="en-US" emma:confidence="0.5">
                  <emma:literal>Eh</emma:literal>
                </emma:interpretation>
                <emma:interpretation id="interp1" emma:lang="en-US" emma:confidence="0">
                  <emma:literal>Eth</emma:literal>
                </emma:interpretation>
                <emma:interpretation id="interp2" emma:lang="en-US" emma:confidence="0">
                  <emma:literal>5th</emma:literal>
                </emma:interpretation>
                <emma:interpretation id="interp3" emma:lang="en-US" emma:confidence="0.5">
                  <emma:literal>¥ a</emma:literal>
                </emma:interpretation>
                <emma:interpretation id="interp4" emma:lang="en-US" emma:confidence="0">
                  <emma:literal>Eta</emma:literal>
                </emma:interpretation>
              </emma:one-of>
            </emma:emma>
          </inkml:annotationXML>
          <inkml:trace contextRef="#ctx0" brushRef="#br0">-1064 8133 1007,'0'17'6,"-4"5"93,-1 6 25,-6 3-57,-1 14 41,0 3-12,-5 3-27,1 2-8,1-2-2,-1-3-16,1-6-8,-1 0-14,2-6 4,-5-9-19,-5-2-3,-6-12-3,-4-4-1,-8-9-12,1-13-114,0-6-85,6-15-155,12-8-430</inkml:trace>
          <inkml:trace contextRef="#ctx0" brushRef="#br0" timeOffset="-547.0823">-1256 7445 876,'17'0'9,"-2"-2"100,-7 0-10,-4 0-11,-4-2-25,-1 1-29,-8-3 21,-5 1 8,-9 1-29,-12 8 1,-7 7-15,-10 8-10,-2 13 19,2 6-1,7 4-19,10 7-2,11 3 4,9 2 6,13 0-7,10-6 0,15-4 4,10-7-12,8-7-1,9-5-1,3-10 0,-1-5-19,0-10-152,0-7-101,-4-8-79</inkml:trace>
          <inkml:trace contextRef="#ctx0" brushRef="#br0" timeOffset="-352.6616">-1584 7682 977,'-33'-6'52,"19"0"-30,15 0 50,18 0-55,18 0-5,19 2 5,14 1-17,12-1 0,3 5-4,-5 4-67,-10 0-207</inkml:trace>
          <inkml:trace contextRef="#ctx0" brushRef="#br0" timeOffset="245.0396">-1327 8184 1026,'-9'-8'79,"-2"1"49,4-1 59,3 2-117,7 5-4,5 0-26,8-2-12,12-1 0,12 1-19,11-1-7,9-3-2,8-3-4,3 1-17,-2 1-108,-5 2-132,-10 0-97</inkml:trace>
          <inkml:trace contextRef="#ctx0" brushRef="#br0" timeOffset="665.5215">-633 8131 971,'-12'18'13,"7"-5"149,14 0-73,10-7-10,12 4-19,8-4-27,11-5-10,9 1-19,1-4-4,-8 1 0,-4-2-87,-13 2-201</inkml:trace>
          <inkml:trace contextRef="#ctx0" brushRef="#br0" timeOffset="474.7099">-633 7917 1182,'-12'-9'7,"-1"2"196,5-1-153,7 2-39,2 6 10,7 0-3,13 2-1,10-2-11,6 2-5,10-2-2,3 0-62,-2-2-189,-7 0-62</inkml:trace>
          <inkml:trace contextRef="#ctx0" brushRef="#br0" timeOffset="2602.8359">514 7782 957,'-86'12'25,"12"-6"31,17 0 37,21-5-68,21 5 52,24 1 22,26-3-25,25 4-33,26-2-13,30-2 0,25-3-17,21-2-6,10-2-1,7 2-3,-10-1 5,-15-1-6,-22 2 0,-29-2 3,-24 3-3,-28-1-3,-18-1-19,-17 2-134,-13 2-6,-15 2-116,-14 2-493</inkml:trace>
          <inkml:trace contextRef="#ctx0" brushRef="#br0" timeOffset="2264.9548">912 7236 794,'12'-42'57,"-1"6"53,-7 2-46,-4 9-21,-4 5 19,1 4-13,-1 10-6,3 1-20,-2 8-11,-1 8 46,0 11-1,-2 12 30,-5 16-48,-4 10 16,-2 7-30,1 0-4,-3-4-11,2-6 1,5-9-9,4-7 1,1-12 6,7-8-8,0-9 1,0-7 4,3-5 4,1-7-3,1-3-7,3-11 1,5-5-1,6-9 0,5-2-3,7 0 2,5 1 1,3 10-1,-2 15 1,-2 11-1,-2 17-1,-6 9 3,-7 8-1,-4 5 0,-8-4-1,-3-1 0,-3-7-28,0-6-96,2-8-43,0-4-60,4-4-157</inkml:trace>
        </inkml:traceGroup>
      </inkml:traceGroup>
    </inkml:traceGroup>
    <inkml:traceGroup>
      <inkml:annotationXML>
        <emma:emma xmlns:emma="http://www.w3.org/2003/04/emma" version="1.0">
          <emma:interpretation id="{B45E58DE-5804-4490-BCFF-C0830EBDA617}" emma:medium="tactile" emma:mode="ink">
            <msink:context xmlns:msink="http://schemas.microsoft.com/ink/2010/main" type="paragraph" rotatedBoundingBox="23343,10097 27925,9307 28140,10551 23558,1134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721ADE3-0126-4095-B523-E795AD7F6559}" emma:medium="tactile" emma:mode="ink">
              <msink:context xmlns:msink="http://schemas.microsoft.com/ink/2010/main" type="line" rotatedBoundingBox="23343,10097 27925,9307 28140,10551 23558,11341"/>
            </emma:interpretation>
          </emma:emma>
        </inkml:annotationXML>
        <inkml:traceGroup>
          <inkml:annotationXML>
            <emma:emma xmlns:emma="http://www.w3.org/2003/04/emma" version="1.0">
              <emma:interpretation id="{8D5CC4F7-F6D2-4A84-99F8-53045A03B5B1}" emma:medium="tactile" emma:mode="ink">
                <msink:context xmlns:msink="http://schemas.microsoft.com/ink/2010/main" type="inkWord" rotatedBoundingBox="23343,10097 27925,9307 28140,10551 23558,11341"/>
              </emma:interpretation>
              <emma:one-of disjunction-type="recognition" id="oneOf1">
                <emma:interpretation id="interp5" emma:lang="en-US" emma:confidence="0.5">
                  <emma:literal>STRCTGH)</emma:literal>
                </emma:interpretation>
                <emma:interpretation id="interp6" emma:lang="en-US" emma:confidence="0">
                  <emma:literal>STRCTGHI)</emma:literal>
                </emma:interpretation>
                <emma:interpretation id="interp7" emma:lang="en-US" emma:confidence="0">
                  <emma:literal>STRCTGAI)</emma:literal>
                </emma:interpretation>
                <emma:interpretation id="interp8" emma:lang="en-US" emma:confidence="0">
                  <emma:literal>842255+1)</emma:literal>
                </emma:interpretation>
                <emma:interpretation id="interp9" emma:lang="en-US" emma:confidence="0">
                  <emma:literal>STXECTGHI)</emma:literal>
                </emma:interpretation>
              </emma:one-of>
            </emma:emma>
          </inkml:annotationXML>
          <inkml:trace contextRef="#ctx0" brushRef="#br0" timeOffset="-14511.5813">5916 7052 1317,'6'-11'11,"-2"6"-6,-4 10-3,0 16 12,4 12 12,-1 12 26,1 12-16,0 4 4,-2 2-14,2-5-5,-2 1-11,-2-7-9,0-8 5,-4-8-5,0-5 1,2-12-4,-2-5 3,4-7-3,0-6-3,4-9-17,4-11 14,7-10 8,5-10 0,9-3 2,6 2 6,4 10 18,2 14-18,0 13 2,1 12 2,1 9-3,-6 8-5,-5 4 1,-4-1-3,-9 3-2,-10-6 0,-5-3-119,-1-3-163,-3-8-194</inkml:trace>
          <inkml:trace contextRef="#ctx0" brushRef="#br0" timeOffset="-14157.532">6632 7441 1132,'21'-9'24,"0"2"80,4 7-35,2 4-22,6 6 35,2 2-24,-3 6-8,-7 3-16,-9 2-10,-9 3-3,-10 5-14,-5 0-3,0-2-3,3-5 7,5-5-6,8-10 5,16-7 6,17-13-13,14-11 2,8-13-1,1-9 12,-13-9 16,-14-12-23,-17-10-6,-13-5 5,-15-2 0,-11 5-4,-14 8-1,-17 13-27,-18 16-67,-16 10-110,-11 16-53,0 7-183</inkml:trace>
          <inkml:trace contextRef="#ctx0" brushRef="#br0" timeOffset="-11944.4448">6435 6760 461,'-6'7'0,"2"3"0,0-4 4,2-4 35,-1 1 33,6-3 8,-3 0-19,2 0-15,-2 0 2,2 0-25,-2 0 7,-2 0-5,0 0 9,2 0-12,0 0-3,0 0 12,0 0-1,0 0 0,0 0 17,0-3-9,0 3-7,0-2-1,2-1 9,-4 2-16,2-1-9,2 0-3,-2 0 1,0 1-9,0-4-3,0 0 0,2-4 1,0 2-1,0-1 1,0 4 1,-2 1 5,0 3-6,0 1-2,-2-1-1,2 0 2,0 0 0,0 0-13,0 0-18,2 0-41,-2-1-70,2-2-134</inkml:trace>
          <inkml:trace contextRef="#ctx0" brushRef="#br0" timeOffset="-10191.9685">6457 6828 926,'11'-15'98,"0"1"28,-7 0 1,-4 6-76,-3 3 1,2 2-11,-2 6-25,-4 4-16,-2 15 11,-10 16 11,-7 22 6,-8 20 0,-11 21-6,-13 21 4,-14 16-10,-13 8-16,-13 5-6,1-10-18,11-21-49,22-28-73,27-27-110,30-33-311</inkml:trace>
          <inkml:trace contextRef="#ctx0" brushRef="#br0" timeOffset="-9274.4553">7479 7091 1119,'14'-8'28,"-11"-2"37,-14 4-14,-14 2-48,-11 4 22,-12 3 6,-7 4 34,-8 6-2,-1 6-23,-1 4 1,3 11-6,5 6-2,5 12-16,11 6 6,14 3-8,15-1 10,16-3 8,21-6-4,11-6-9,16-8-14,8-8-5,6-5 2,-1-11-3,2-7-1,-6-9-58,-3-5-84,-5-8-118,-7-4-10,-6-2-208</inkml:trace>
          <inkml:trace contextRef="#ctx0" brushRef="#br0" timeOffset="-8577.6322">7644 7121 804,'-10'-9'145,"-7"2"-131,-4 1 100,-3 2-63,-5 4 13,-7 1-5,-11 8-7,-4 0 1,-6 5 23,-6 8-27,2 10-13,6 6-10,3 7 0,10 5 12,-7 108-11,60-135 2,5 2 11,2-5-6,5 0-15,20 20-1,10-11-6,11-7-2,7-11-7,1-7-6,0-10-25,-9-7-87,-11-1-135,-9-7-216</inkml:trace>
          <inkml:trace contextRef="#ctx0" brushRef="#br0" timeOffset="-8932.2795">7675 7037 1022,'5'-8'55,"2"0"78,-7 2-24,-8 5-49,-8 1-43,-11 4 8,-10 1 8,-11 7 9,-7 4-19,-4 6 15,2 7-3,4 9-8,6 8-2,7 7 10,12 5-13,9 2 8,12 0-2,11-4-4,11-8 1,10-6-9,10-8-9,10-8 0,6-8-7,4-8-2,-2-9-41,-3-5-92,-9-5-133,-6-5-55,-7-3-329</inkml:trace>
          <inkml:trace contextRef="#ctx0" brushRef="#br0" timeOffset="-9687.3681">7599 7011 1019,'20'-10'42,"-8"4"-17,-7 0 42,-14 6-44,-6 3-1,-1-2 16,-8 3-5,-7 6-16,-6 4-2,0 10 16,-5 8 1,-1 12 23,2 10-1,0 9-24,5 3-15,6 3 28,12-4-10,10-7 2,12-9-3,10-7-12,13-9-3,9-8-9,12-12-8,8-10-1,3-6-46,-3-8-100,-7-6-141,-10-5-28</inkml:trace>
          <inkml:trace contextRef="#ctx0" brushRef="#br0" timeOffset="3052.0397">438 8568 733,'39'-19'1,"5"-10"29,-5-8 65,-9-3-19,-11 1-16,-12 1-30,-15 9-28,-16 6 3,-4 7-4,-7 14 2,-5 6-3,5 10 0,6 6 8,5 5-3,12 7 15,12-1-1,12 4 18,12 3-7,9 0 7,6-2 2,-2 4 9,-3-2-28,-14-4 0,-16-1-8,-14-1-5,-16-4 3,-14-4-10,-6-6 1,1-12 7,5-8-6,6-12 4,9-5 1,13-9-4,11-4-3,10 1-5,16-2-25,10 3-53,11 4-63,3 4-98,3 9-323</inkml:trace>
          <inkml:trace contextRef="#ctx0" brushRef="#br0" timeOffset="3239.9196">1042 8543 958,'4'-3'19,"-7"2"26,-5 2 35,-5 8-30,-9 7 10,-4 4-26,-9 8-11,-1 4-17,0 1-6,1-3 4,2 1-4,2-4-2,4-5-46,6-4-193</inkml:trace>
          <inkml:trace contextRef="#ctx0" brushRef="#br0" timeOffset="3667.7065">813 8428 254,'-40'-18'804,"10"0"-793,10 5 155,5 3-141,8 4-14,7 5-11,8 1 0,6 1 1,8-1-1,10 0-10,12-4-124,7-2-58,9-3-152</inkml:trace>
          <inkml:trace contextRef="#ctx0" brushRef="#br0" timeOffset="3483.1391">924 8495 781,'11'-12'190,"-3"11"-190,-4 5 44,1 8-12,2 7-8,0 10 6,-2 4 8,-1 4 11,3 2 10,1-2-24,5-3-25,0-4-8,6-2-2,-3-8-54,-1 0-208,-2-12-605</inkml:trace>
          <inkml:trace contextRef="#ctx0" brushRef="#br0" timeOffset="4026.5354">1175 8254 757,'-1'-16'106,"1"2"32,0-1-27,0 4-81,1 1 7,6 2-13,2-1-17,13 3 0,11-2-7,7 5 0,6 4 6,-5 13-2,-10 4 3,-14 11 12,-17 7-9,-11 4-7,-10-4 3,-2-2-6,-2-7 15,-1-6-14,4-8 24,6-3 36,5-4 18,4-5-22,7-1-14,0-1-32,10-1 5,6 0-15,10 0 0,16-2-1,13-2-2,9 0-12,4-1-146,-4-2-68,-11 4-53</inkml:trace>
          <inkml:trace contextRef="#ctx0" brushRef="#br0" timeOffset="4588.885">1661 8457 975,'-10'-2'16,"8"-2"92,9-1-51,5-1-10,4 3-6,9-1-13,2 3-24,4 1-4,-1 0 0,1 1-24,0-1-84,-4 0 17,-5 0 14,-6-1 28,-6-2 12,-9 0 37,-5-1 5,-4-1 6,-3-1 37,-1 2 3,0 3 0,-2 5 24,-4 4-3,2 9-5,0 5 4,2 8-8,1 3-19,3 4-10,2 3-8,1-2 4,6 1-17,-2-5-8,6 1-1,-2-8-4,-2-5-4,-3-5-63,-3-4-124,-5-6-3,-7-4-4,-3-3 1,-4-4 66,1-2 131,0 0 87,2-1 41,7 2-8,4 5-47,3-1-24,7 2 3,4 4 33,8 2-22,10-3-21,11 0-12,14 0-18,15 0-6,11-4-6,3 0-98,-4 0-283</inkml:trace>
          <inkml:trace contextRef="#ctx0" brushRef="#br0" timeOffset="4843.7996">2329 8527 976,'-19'-10'23,"-6"7"106,-2 3-80,-1 7-7,-3 8 2,-1 6 11,8 9 24,6 2-4,6 4-20,7 4-21,11-5-9,5 0-12,7-8-9,5-7 3,10-4-7,9-12-9,4-4-141,8-12-120,6-6-68</inkml:trace>
          <inkml:trace contextRef="#ctx0" brushRef="#br0" timeOffset="5137.2138">2974 7553 1127,'1'23'2,"-1"14"93,-4 8 4,0 8-18,-4 12-5,-3 2-19,-5-1-15,-5-3-4,-3-6-4,-5-5-25,-2-9-6,-1-8 5,-6-13-8,-6-10-48,3-17-177,1-12-131</inkml:trace>
        </inkml:traceGroup>
      </inkml:traceGroup>
    </inkml:traceGroup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6:01.2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42EA770-3FED-4082-B4CB-95FD9245D4B6}" emma:medium="tactile" emma:mode="ink">
          <msink:context xmlns:msink="http://schemas.microsoft.com/ink/2010/main" type="writingRegion" rotatedBoundingBox="3019,1829 11964,1208 12100,3161 3155,3783"/>
        </emma:interpretation>
      </emma:emma>
    </inkml:annotationXML>
    <inkml:traceGroup>
      <inkml:annotationXML>
        <emma:emma xmlns:emma="http://www.w3.org/2003/04/emma" version="1.0">
          <emma:interpretation id="{32BCEB28-13A3-4C44-8288-D35AA3A77845}" emma:medium="tactile" emma:mode="ink">
            <msink:context xmlns:msink="http://schemas.microsoft.com/ink/2010/main" type="paragraph" rotatedBoundingBox="3019,1829 11964,1208 12100,3161 3155,37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62692B-9430-45AF-B092-887FA14E9762}" emma:medium="tactile" emma:mode="ink">
              <msink:context xmlns:msink="http://schemas.microsoft.com/ink/2010/main" type="line" rotatedBoundingBox="3019,1829 11964,1208 12062,2617 3117,3239"/>
            </emma:interpretation>
          </emma:emma>
        </inkml:annotationXML>
        <inkml:traceGroup>
          <inkml:annotationXML>
            <emma:emma xmlns:emma="http://www.w3.org/2003/04/emma" version="1.0">
              <emma:interpretation id="{CA825116-774C-49A6-9C00-BCCE9C0AA633}" emma:medium="tactile" emma:mode="ink">
                <msink:context xmlns:msink="http://schemas.microsoft.com/ink/2010/main" type="inkWord" rotatedBoundingBox="3035,2053 4664,1940 4746,3126 3117,3239"/>
              </emma:interpretation>
              <emma:one-of disjunction-type="recognition" id="oneOf0">
                <emma:interpretation id="interp0" emma:lang="en-US" emma:confidence="0.5">
                  <emma:literal>EJ</emma:literal>
                </emma:interpretation>
                <emma:interpretation id="interp1" emma:lang="en-US" emma:confidence="0.5">
                  <emma:literal>ET =</emma:literal>
                </emma:interpretation>
                <emma:interpretation id="interp2" emma:lang="en-US" emma:confidence="0">
                  <emma:literal>5 =</emma:literal>
                </emma:interpretation>
                <emma:interpretation id="interp3" emma:lang="en-US" emma:confidence="0">
                  <emma:literal>J =</emma:literal>
                </emma:interpretation>
                <emma:interpretation id="interp4" emma:lang="en-US" emma:confidence="0">
                  <emma:literal>TJ☺</emma:literal>
                </emma:interpretation>
              </emma:one-of>
            </emma:emma>
          </inkml:annotationXML>
          <inkml:trace contextRef="#ctx0" brushRef="#br0">284 13 936,'8'12'37,"-4"-2"39,-4-6 74,-1-4-51,-3-3-34,-3-2 14,-1-1-30,-4-3-7,-1 2-19,-3 0-1,0 2-4,-7 11-12,-2 5-4,-10 10 7,4 8-6,-2 8-1,2 4 3,9 0 2,7 3 2,11 0-2,8-1 0,9-2 3,10-2-5,5-8 2,12-5-7,0-9 0,8-9-8,1-11-101,1-8-106,-7-3-80,-6-5-360</inkml:trace>
          <inkml:trace contextRef="#ctx0" brushRef="#br0" timeOffset="210.5476">-76 362 696,'-2'-1'257,"8"-5"-254,7-1 80,7-2-29,8 0-11,10 1-17,3 0-24,3 2-2,-4 2-37,0 3-167,-1-2-408</inkml:trace>
          <inkml:trace contextRef="#ctx0" brushRef="#br0" timeOffset="758.7503">352 659 1038,'-12'-4'9,"2"2"155,6 0-36,4-4-38,6 2-68,8-6-12,11-2-8,12-2-2,10-4-11,11 1-104,2 2-129,1 2-193</inkml:trace>
          <inkml:trace contextRef="#ctx0" brushRef="#br0" timeOffset="562.2762">594 655 1096,'-7'12'1,"3"0"8,4 5 123,4 5-69,3 11 27,1 8-16,0 8-28,4-1 3,-8 0 10,-4 0-21,-1-5-13,-10-7-6,-1-1-4,-9-9-6,-6-1-9,-8-13-1,-5-3-1,4-12-57,-1-10-120,6-9-89,15-9-131</inkml:trace>
          <inkml:trace contextRef="#ctx0" brushRef="#br0" timeOffset="960.2094">1147 351 1070,'2'0'15,"6"-3"46,7-3-2,5 0-40,7-1-5,6-2-14,2-3-2,10 1-35,-2 2-173,5 0-124</inkml:trace>
          <inkml:trace contextRef="#ctx0" brushRef="#br0" timeOffset="1147.7097">1312 492 423,'-21'12'513,"5"-5"-500,5-4 128,7-3-33,7 2-15,5-2 38,4 1-69,15 2-39,6-6-22,14 0-1,6-6-36,7-4-164,4 0-144</inkml:trace>
        </inkml:traceGroup>
        <inkml:traceGroup>
          <inkml:annotationXML>
            <emma:emma xmlns:emma="http://www.w3.org/2003/04/emma" version="1.0">
              <emma:interpretation id="{71C69B23-6A45-4DA6-B234-E8E80015FF35}" emma:medium="tactile" emma:mode="ink">
                <msink:context xmlns:msink="http://schemas.microsoft.com/ink/2010/main" type="inkWord" rotatedBoundingBox="5568,1652 7411,1524 7468,2335 5624,2463"/>
              </emma:interpretation>
              <emma:one-of disjunction-type="recognition" id="oneOf1">
                <emma:interpretation id="interp5" emma:lang="en-US" emma:confidence="0.5">
                  <emma:literal>+</emma:literal>
                </emma:interpretation>
                <emma:interpretation id="interp6" emma:lang="en-US" emma:confidence="0">
                  <emma:literal>=</emma:literal>
                </emma:interpretation>
                <emma:interpretation id="interp7" emma:lang="en-US" emma:confidence="0">
                  <emma:literal>l</emma:literal>
                </emma:interpretation>
                <emma:interpretation id="interp8" emma:lang="en-US" emma:confidence="0">
                  <emma:literal>k</emma:literal>
                </emma:interpretation>
                <emma:interpretation id="interp9" emma:lang="en-US" emma:confidence="0">
                  <emma:literal>h</emma:literal>
                </emma:interpretation>
              </emma:one-of>
            </emma:emma>
          </inkml:annotationXML>
          <inkml:trace contextRef="#ctx0" brushRef="#br0" timeOffset="2617.9007">2692 342 1115,'-74'24'5,"14"-7"133,23-8-38,10-5-40,19 3 36,16-4-13,23 1-39,33-2-12,35-2-21,41-6 5,31-8-15,16-7 3,10-1-3,-3-2 3,-13 0-4,-24 4-7,-25 2 6,-31 3 1,-29 4-5,-25 1-15,-18 5-86,-10-1-101,-9 5-61,-10 1-276</inkml:trace>
          <inkml:trace contextRef="#ctx0" brushRef="#br0" timeOffset="2287.7803">3123-407 561,'8'-11'446,"-7"3"-443,2 5 32,-6 2 7,2 5 6,-2 8 22,2 10-12,-3 7-16,0 13 4,4 6-1,0 6-3,4 2-16,4-3-13,0-3-2,-3-6-8,3-12-1,-3-7 0,-3-5-1,2-9 4,-4-5-2,0-5 4,4-4 4,-8-7-8,4-6 2,4-9-5,-1-8 2,5-1-1,9-1-1,7 8 0,7 7-1,6 14 2,8 10-1,1 10 1,-3 8 0,-6 8-1,-4 0-2,-10 0-4,-7-2-16,-1-5-175,-10-1-94</inkml:trace>
        </inkml:traceGroup>
        <inkml:traceGroup>
          <inkml:annotationXML>
            <emma:emma xmlns:emma="http://www.w3.org/2003/04/emma" version="1.0">
              <emma:interpretation id="{272837B3-F16A-430A-9A35-145404368247}" emma:medium="tactile" emma:mode="ink">
                <msink:context xmlns:msink="http://schemas.microsoft.com/ink/2010/main" type="inkWord" rotatedBoundingBox="8675,1771 11987,1541 12038,2268 8725,2498"/>
              </emma:interpretation>
              <emma:one-of disjunction-type="recognition" id="oneOf2">
                <emma:interpretation id="interp10" emma:lang="en-US" emma:confidence="0.5">
                  <emma:literal>JCTHI)</emma:literal>
                </emma:interpretation>
                <emma:interpretation id="interp11" emma:lang="en-US" emma:confidence="0.5">
                  <emma:literal>JCT t "</emma:literal>
                </emma:interpretation>
                <emma:interpretation id="interp12" emma:lang="en-US" emma:confidence="0.5">
                  <emma:literal>J (5+1)</emma:literal>
                </emma:interpretation>
                <emma:interpretation id="interp13" emma:lang="en-US" emma:confidence="0.5">
                  <emma:literal>JCT +1)</emma:literal>
                </emma:interpretation>
                <emma:interpretation id="interp14" emma:lang="en-US" emma:confidence="0">
                  <emma:literal>JCT t i</emma:literal>
                </emma:interpretation>
              </emma:one-of>
            </emma:emma>
          </inkml:annotationXML>
          <inkml:trace contextRef="#ctx0" brushRef="#br0" timeOffset="5799.6133">6815-343 1031,'-7'2'5,"-8"1"99,-5 4 28,-8 5-70,-8 8 19,-3 6-19,-2 8-17,6 8-13,6 3 28,10 7-18,11 3-23,11 0-9,6-1-1,13-4-9,8-9-7,9-9-10,8-13-101,-1-6-123,5-13-107</inkml:trace>
          <inkml:trace contextRef="#ctx0" brushRef="#br0" timeOffset="6182.0597">6912-87 859,'-9'-16'149,"9"5"-130,4 1 57,13 4-34,19-1-19,12-2-14,14-3-9,14-3-9,4-3-93,1-1-169</inkml:trace>
          <inkml:trace contextRef="#ctx0" brushRef="#br0" timeOffset="6042.4336">7271-233 1003,'-8'4'9,"3"8"17,2 10 73,3 7-39,3 12-13,1 6 9,0 5 30,4 2-13,-3-3-16,-1-1-16,-1-5-7,-6-6-12,-2-10-15,-7-5-2,-7-9-5,-8-10-25,-7-9-224,-8-8-153</inkml:trace>
          <inkml:trace contextRef="#ctx0" brushRef="#br0" timeOffset="6575.0091">7753 39 942,'-26'-8'18,"5"5"106,7-1-23,6 4-38,5-2 15,11 4 8,13-2-64,13 0-22,10-5-2,20 2-11,15-4-73,5-2-68,0 1-93,-1 0-183</inkml:trace>
          <inkml:trace contextRef="#ctx0" brushRef="#br0" timeOffset="6406.4595">7879-269 865,'2'8'75,"-2"8"129,4 4-97,0 8-16,0 10 29,-1 3-53,-1 6-1,-2-2-16,-2 5-26,-1-7-10,3-4-14,0-7 0,0-6-4,0-7-79,0-9-147,-4-6-101,-4-8-585</inkml:trace>
          <inkml:trace contextRef="#ctx0" brushRef="#br0" timeOffset="6751.5353">8497-181 910,'1'-13'35,"2"8"24,-3 7 109,-3 11-63,2 9-30,-2 10 5,-1 6-6,0 9-20,-1 0-24,1-4-24,1-1-6,3-7-5,0-8-66,4-5-188,3-9-118</inkml:trace>
          <inkml:trace contextRef="#ctx0" brushRef="#br0" timeOffset="6977.0217">8653-375 855,'-5'-29'310,"2"10"-297,7 12 89,8 7 51,11 12-53,10 12-14,6 14-20,2 12-16,-3 17-9,-12 6-9,-8 6-16,-18-4-16,-11-2-3,-10-12-4,-3-9-68,-6-13-209,-3-8-226</inkml:trace>
          <inkml:trace contextRef="#ctx0" brushRef="#br0" timeOffset="5391.7063">5865-268 1004,'-2'-9'98,"-4"3"-95,2 5 37,-2 1 20,-1 9-4,6 14 31,2 12 23,3 14-46,5 15 7,1 2-18,-4 1-9,-2-6-23,-8-8-6,-4-9-1,-9-6-9,-6-8 0,-5-10-4,-7-7-1,-7-9-32,-6-11-165,0-12-181,1-12-440</inkml:trace>
          <inkml:trace contextRef="#ctx0" brushRef="#br0" timeOffset="5545.2953">5557-134 823,'4'-12'271,"1"2"-265,10-2 62,8-1-42,14 0-21,16 0-5,17-7 0,13 2-21,3-2-131,3 4-205</inkml:trace>
        </inkml:traceGroup>
      </inkml:traceGroup>
      <inkml:traceGroup>
        <inkml:annotationXML>
          <emma:emma xmlns:emma="http://www.w3.org/2003/04/emma" version="1.0">
            <emma:interpretation id="{2F9E0C42-57E6-4EB0-B6AD-0F61AA5EB8A1}" emma:medium="tactile" emma:mode="ink">
              <msink:context xmlns:msink="http://schemas.microsoft.com/ink/2010/main" type="line" rotatedBoundingBox="5703,2803 7982,2687 8023,3484 5744,3600"/>
            </emma:interpretation>
          </emma:emma>
        </inkml:annotationXML>
        <inkml:traceGroup>
          <inkml:annotationXML>
            <emma:emma xmlns:emma="http://www.w3.org/2003/04/emma" version="1.0">
              <emma:interpretation id="{80A1EF99-D227-4496-AC69-2F80B4CF9564}" emma:medium="tactile" emma:mode="ink">
                <msink:context xmlns:msink="http://schemas.microsoft.com/ink/2010/main" type="inkWord" rotatedBoundingBox="5703,2803 7982,2687 8023,3484 5744,3600"/>
              </emma:interpretation>
              <emma:one-of disjunction-type="recognition" id="oneOf3">
                <emma:interpretation id="interp15" emma:lang="en-US" emma:confidence="0.5">
                  <emma:literal>SFIC</emma:literal>
                </emma:interpretation>
                <emma:interpretation id="interp16" emma:lang="en-US" emma:confidence="0">
                  <emma:literal>sites</emma:literal>
                </emma:interpretation>
                <emma:interpretation id="interp17" emma:lang="en-US" emma:confidence="0">
                  <emma:literal>SFTIC</emma:literal>
                </emma:interpretation>
                <emma:interpretation id="interp18" emma:lang="en-US" emma:confidence="0">
                  <emma:literal>Sites</emma:literal>
                </emma:interpretation>
                <emma:interpretation id="interp19" emma:lang="en-US" emma:confidence="0.5">
                  <emma:literal>it 8 t</emma:literal>
                </emma:interpretation>
              </emma:one-of>
            </emma:emma>
          </inkml:annotationXML>
          <inkml:trace contextRef="#ctx0" brushRef="#br0" timeOffset="3316.5435">3371 1153 873,'0'1'172,"-1"3"-169,-6 7 147,-3 7-80,-5 11-30,-5 6 2,-7 6-21,0 1-9,1-1-10,-1-7-2,6-7-4,5-9 3,1-6-110,7-5-93,4-10-159</inkml:trace>
          <inkml:trace contextRef="#ctx0" brushRef="#br0" timeOffset="3509.0288">3275 1165 434,'12'-18'486,"0"7"-481,-4 9 92,0 5 7,1 13-18,3 5-18,3 5-13,0 8-3,-2 3 12,3 3-34,2-2-16,-4-3-4,1-3-10,-2-4-1,-5-10-16,2-4-173,-6-7-87</inkml:trace>
          <inkml:trace contextRef="#ctx0" brushRef="#br0" timeOffset="4035.0346">3425 739 1064,'-12'-3'3,"5"-1"90,3 0-30,8 3-39,4 1-12,9 0 19,3 0 18,10 5 0,-4 5 0,-3 1-4,-4 7-29,-11 4-10,-8 4-1,-7 0 0,-5-1 10,-3-3 2,2-6 10,-2-3 6,9-5-15,2-7 2,1 2 1,6-7 9,5-2-23,6-3-7,13-7-7,16 1-26,10-4-118,11 4-111,3 10-158</inkml:trace>
          <inkml:trace contextRef="#ctx0" brushRef="#br0" timeOffset="4555.7714">3977 1470 955,'-2'3'26,"2"-3"57,8 0 7,10-3-62,13 1-19,9-6-7,7-5-2,10-3-23,10-6-96,2-3-124</inkml:trace>
          <inkml:trace contextRef="#ctx0" brushRef="#br0" timeOffset="4239.3848">4044 1057 1045,'-8'6'4,"8"-2"98,7-1-18,5-6-40,9 2-9,10-7-16,1-2-15,8-2-4,1-5-22,-6 4-117,-4 0-61,-11 4-83</inkml:trace>
          <inkml:trace contextRef="#ctx0" brushRef="#br0" timeOffset="4408.9823">4224 949 762,'-13'9'37,"5"4"121,0 2-54,4 9-17,4 4-1,0 4-5,4 3-30,3 2-31,-3-3-18,1 2-2,-1-3-2,-4-1-23,-4-4-138,-5 4-113,-9-4-341</inkml:trace>
          <inkml:trace contextRef="#ctx0" brushRef="#br0" timeOffset="4800.2799">4757 1092 880,'-4'-22'131,"-4"6"-60,-4 6 60,-9 10-74,-2 7-4,-8 5 8,1 11-31,0 1-14,9 6 6,6 1 14,11 3 4,10-1 13,7 0 4,4-3-24,6-6-22,8-9-8,2-6 1,4-9-4,5-9-35,-1-10-123,-1-5-148,-4-2-320</inkml:trace>
          <inkml:trace contextRef="#ctx0" brushRef="#br0" timeOffset="3089.1511">2817 1164 931,'8'-24'9,"-12"-1"-8,-12 5 28,-11 5-8,-10 5-6,0 10-3,-2 6-6,4 10-5,8 1-1,13 2 0,11 3 9,14 2 37,10 2-20,15 1 7,8 3 1,3-1-6,2 3 14,-5-1 7,-11 1-37,-15 0-5,-11-1-5,-18 1 3,-7-2 2,-11-4-4,-4-8 4,-2-10 8,2-9 15,2-10-4,6-11-4,6-4 9,11-6-31,11-3-10,11-3-49,13 0-40,12 2-70,10 6-114</inkml:trace>
          <inkml:trace contextRef="#ctx0" brushRef="#br0" timeOffset="3707.589">3059 1125 1011,'-8'-7'66,"9"-1"-59,7 3 84,11 2-47,6-1-18,14-2-12,2 2-14,9-1 0,-1-8-48,0 1-163,-2-5-217</inkml:trace>
        </inkml:traceGroup>
      </inkml:traceGroup>
    </inkml:traceGroup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6:54.00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ABE9B1A0-561A-40D4-96DB-AECF3655DB54}" emma:medium="tactile" emma:mode="ink">
          <msink:context xmlns:msink="http://schemas.microsoft.com/ink/2010/main" type="inkDrawing" rotatedBoundingBox="3248,3705 8624,4644 8091,7697 2715,6758" hotPoints="8209,4323 8281,6700 3222,6853 3149,4476" semanticType="enclosure" shapeName="Rectangle">
            <msink:sourceLink direction="with" ref="{3A4C8DFA-ADE5-482F-A37A-7A6471699C26}"/>
          </msink:context>
        </emma:interpretation>
      </emma:emma>
    </inkml:annotationXML>
    <inkml:trace contextRef="#ctx0" brushRef="#br0">4245 59 549,'-45'-16'179,"-10"4"-175,-12-2 75,-13 4-11,-11 4-9,-8 4-25,-7 1 2,-5 1 4,-3 1-8,1 1 5,-6-2-5,-5 0-17,1-2-7,-1 1-6,0-2 6,6 3-7,3 0 3,4 3-2,2-2-2,9 3 1,-4 0-1,-1 0 0,-8 2-3,-7-2 3,-19-1 0,-18-2 4,-8-1 3,5 2 6,9 0-3,19 2-3,20 0 5,17 2-10,14-3 1,11 4-3,14 1 1,7 2-2,6-2-1,8 1 2,7 0 2,8-5-2,7 1-1,2 2 1,4-5 0,-1 3 1,-2-1-1,-5-1 0,-5 2 1,1 1-1,1 0 0,2-1 0,5-1 3,4 0 5,6-2 16,1-2 17,0 0-1,0 1-28,0-1-5,-3 0 4,3 0-3,-1 0-2,1 0-6,0 0 0,0 3 11,0-3-8,0 0 6,1 1 0,-2-1-5,1 0 2,0 0-6,-3 0 0,3 2 7,-1-2-7,1 2 0,-3 0-2,-1 1 1,3 0-4,-6 3-16,3 0-33,2-2 2,-2 0 14,4-2 1,-2 2 7,0 2 16,-2 2 5,-7 0-4,3 4 11,-4-6-1,0 1 4,1-4-1,7-3 1,0 0 1,0-3 1,4 0 0,0 1-3,0 2 4,0-2-3,0 4 0,0-4 1,0 2 1,0 0 2,0 0 1,0 0 0,0 0 10,0 0-8,0 0-2,0 0-2,0 0-1,0 2 0,0 0-3,0 0 0,0 3 11,0 4 2,4 1 13,0 10 5,3 7 12,-2 11-16,3 6-9,3 12-6,-3 7 33,-4 6-22,4 4-11,-1 4 15,-1-2-19,0 2 4,3 2 7,0 1-9,3 3 22,3 14-27,0 10 9,-1 6-7,-3 5 1,-6 3 14,-5-7-2,-4-11-12,-5-9 8,-2-15-10,1-9 2,-5-12 3,7-11-4,4-10-2,-3-8-5,3-3 0,3-4 8,1-3-7,0-4 1,0-1 1,0-8 1,1-2 6,2 0-8,-3-2 4,1-2 6,2 3-9,-2 0-1,3 0 0,3 4-2,1-1 3,7 3-3,6 1 0,3-1 3,11-2-3,6 0 0,11-4 3,18-2-1,16-5-2,16 1-1,10-4 1,10-1-1,3 0 1,3-2-1,2 0 1,6 1 0,4-2 2,4 3-1,0-2-1,6 4 8,9-2-8,0 6-6,0 2 5,1 0 1,-8 0-1,-8 4 1,-10-2 0,-3-2 2,-11-2-1,0-2-1,-5-2 3,5-1-2,3 0 1,-3-1-2,-9 2-2,-10 2-3,-13 0 5,-22 2 0,-13-1 1,-13 0 0,-9 2 1,0-2-2,4 0 0,7 0-1,9 2 1,2 1 0,1 0 1,-1 0-1,-3 0 2,-8 1-2,-6 2 0,-5-3 6,-4 1-4,-1 1 0,4 1 1,-1-3-1,9 0 4,-1 0-6,4-3 0,-3 1 6,-2 1-5,-7-3 6,-9 3 8,-5-3 12,-7-2-2,-1-4-18,-3-2-7,2-8 9,2-8-9,0-7 0,3-7 2,-6-6-1,5-2 5,-9-5-6,2-5 0,-3-2 3,0-5-1,-3-7-2,3-8 0,3-10 1,-2-8 2,3-6-3,-1-6 0,1 4 0,-7 6 0,-1 7 0,-4 6 0,-7 8 0,-1 10 0,-4 7 0,1 9-2,2 8 0,4 9 1,0 10-35,3 5-44,-5 10-36,-7 4-18,-12 6-3,-11 3-43,-10 0 26,-7 6-88,-8-6-449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6:41.74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3A4C8DFA-ADE5-482F-A37A-7A6471699C26}" emma:medium="tactile" emma:mode="ink">
          <msink:context xmlns:msink="http://schemas.microsoft.com/ink/2010/main" type="writingRegion" rotatedBoundingBox="3408,4850 7458,4612 7570,6534 3521,6772">
            <msink:destinationLink direction="with" ref="{ABE9B1A0-561A-40D4-96DB-AECF3655DB54}"/>
          </msink:context>
        </emma:interpretation>
      </emma:emma>
    </inkml:annotationXML>
    <inkml:traceGroup>
      <inkml:annotationXML>
        <emma:emma xmlns:emma="http://www.w3.org/2003/04/emma" version="1.0">
          <emma:interpretation id="{13F078C8-D646-45DD-A212-0B1668F47C3B}" emma:medium="tactile" emma:mode="ink">
            <msink:context xmlns:msink="http://schemas.microsoft.com/ink/2010/main" type="paragraph" rotatedBoundingBox="3408,4850 7458,4612 7570,6534 3521,67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9B1953-209F-439A-AE4D-D6C4495C671F}" emma:medium="tactile" emma:mode="ink">
              <msink:context xmlns:msink="http://schemas.microsoft.com/ink/2010/main" type="inkBullet" rotatedBoundingBox="3419,5041 3889,5013 3932,5750 3462,5777"/>
            </emma:interpretation>
            <emma:one-of disjunction-type="recognition" id="oneOf0">
              <emma:interpretation id="interp0" emma:lang="en-US" emma:confidence="0">
                <emma:literal>*</emma:literal>
              </emma:interpretation>
              <emma:interpretation id="interp1" emma:lang="en-US" emma:confidence="0">
                <emma:literal>z</emma:literal>
              </emma:interpretation>
              <emma:interpretation id="interp2" emma:lang="en-US" emma:confidence="0">
                <emma:literal>&amp;</emma:literal>
              </emma:interpretation>
              <emma:interpretation id="interp3" emma:lang="en-US" emma:confidence="0">
                <emma:literal>Z</emma:literal>
              </emma:interpretation>
              <emma:interpretation id="interp4" emma:lang="en-US" emma:confidence="0">
                <emma:literal>%</emma:literal>
              </emma:interpretation>
            </emma:one-of>
          </emma:emma>
        </inkml:annotationXML>
        <inkml:trace contextRef="#ctx0" brushRef="#br0">291 3030 983,'-4'0'7,"1"-3"38,3 3 36,0-4-47,7 1-3,2-3 4,10 1-10,10 0-3,9 2-4,7 3-11,8 0 1,1 8 5,-5 10-1,-6 1 5,-12 7 6,-14 6-5,-13 2-8,-12 3-8,-9 2 2,-10-7-2,-4 0-1,-2-7-1,1-4-1,3-6-1,-1 0 2,6-6-1,4-3 0,3-2 1,6 2 0,6-6-2,5 3-7,1-3 9,6 0 3,9 0 1,9 0-4,10 1 0,6-1 3,6 4-3,-3 3 0,1 4 9,-3 5 3,-10 6 5,-5 6 3,-9 1-2,-11 6 3,-10 0 3,-9-1-6,-8 2 16,-9-6-19,-3-6-2,-6-5-7,-3-6-5,6-10 8,-1-4-9,2-10-4,4-6 2,9-3-55,2-5-53,11 0-116,3-1-143</inkml:trace>
        <inkml:trace contextRef="#ctx0" brushRef="#br0" timeOffset="-630.0498">398 3157 957,'5'-16'30,"0"1"-17,-5-1 96,-2 2-24,-2 2-3,1 7 18,2 0-24,-2 2-29,2 0-20,-3 6-6,0 0-14,-7 7 7,4 11 21,-2 11-2,-2 9 1,3 7-7,2 6-9,2 1 2,4-1-12,2-4-2,0-6 5,2-7-11,0-6-1,0-9 1,1-10-6,-4-2-8,3-9-119,-1-5-132,-2-8-137</inkml:trace>
      </inkml:traceGroup>
      <inkml:traceGroup>
        <inkml:annotationXML>
          <emma:emma xmlns:emma="http://www.w3.org/2003/04/emma" version="1.0">
            <emma:interpretation id="{C418A668-08C8-4436-BF91-D0445C463E28}" emma:medium="tactile" emma:mode="ink">
              <msink:context xmlns:msink="http://schemas.microsoft.com/ink/2010/main" type="line" rotatedBoundingBox="4265,4799 7116,4632 7166,5484 4315,5651"/>
            </emma:interpretation>
          </emma:emma>
        </inkml:annotationXML>
        <inkml:traceGroup>
          <inkml:annotationXML>
            <emma:emma xmlns:emma="http://www.w3.org/2003/04/emma" version="1.0">
              <emma:interpretation id="{F56827C5-6565-43E3-AADF-82776DC66545}" emma:medium="tactile" emma:mode="ink">
                <msink:context xmlns:msink="http://schemas.microsoft.com/ink/2010/main" type="inkWord" rotatedBoundingBox="4296,5338 4825,5307 4843,5620 4315,5651"/>
              </emma:interpretation>
              <emma:one-of disjunction-type="recognition" id="oneOf1">
                <emma:interpretation id="interp5" emma:lang="en-US" emma:confidence="0.5">
                  <emma:literal>=</emma:literal>
                </emma:interpretation>
                <emma:interpretation id="interp6" emma:lang="en-US" emma:confidence="0">
                  <emma:literal>_</emma:literal>
                </emma:interpretation>
                <emma:interpretation id="interp7" emma:lang="en-US" emma:confidence="0">
                  <emma:literal>-</emma:literal>
                </emma:interpretation>
                <emma:interpretation id="interp8" emma:lang="en-US" emma:confidence="0">
                  <emma:literal>E</emma:literal>
                </emma:interpretation>
                <emma:interpretation id="interp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1387.7862">1384 3313 1044,'-22'-1'52,"-5"-4"-42,-6 4 91,-5-2-9,4 7-23,3-2 4,11-2-27,5 0-23,11-2-4,12 1 1,4-2-1,8 3 5,16-1-14,11-1-9,9 2 1,5-2-2,1-2-7,-2 4-31,-8-2-95,-8 2-104,-8 2 28,-12 0-53,-12 2-66</inkml:trace>
          <inkml:trace contextRef="#ctx0" brushRef="#br0" timeOffset="1570.2549">1327 3499 792,'-48'21'103,"17"-4"-64,6-3 56,17-10-57,6 4 0,6-1 9,6 3 10,14-4 23,12 3-31,20-6-37,14-1-12,6-4-21,1-1-125,-8-1-83,-3-1-462</inkml:trace>
        </inkml:traceGroup>
        <inkml:traceGroup>
          <inkml:annotationXML>
            <emma:emma xmlns:emma="http://www.w3.org/2003/04/emma" version="1.0">
              <emma:interpretation id="{90958D9F-50C3-4782-8C6C-35FCF38592FA}" emma:medium="tactile" emma:mode="ink">
                <msink:context xmlns:msink="http://schemas.microsoft.com/ink/2010/main" type="inkWord" rotatedBoundingBox="5255,4741 7116,4632 7165,5452 5304,5561"/>
              </emma:interpretation>
              <emma:one-of disjunction-type="recognition" id="oneOf2">
                <emma:interpretation id="interp10" emma:lang="en-US" emma:confidence="0.5">
                  <emma:literal>k</emma:literal>
                </emma:interpretation>
                <emma:interpretation id="interp11" emma:lang="en-US" emma:confidence="0">
                  <emma:literal>=</emma:literal>
                </emma:interpretation>
                <emma:interpretation id="interp12" emma:lang="en-US" emma:confidence="0">
                  <emma:literal>+</emma:literal>
                </emma:interpretation>
                <emma:interpretation id="interp13" emma:lang="en-US" emma:confidence="0">
                  <emma:literal>E</emma:literal>
                </emma:interpretation>
                <emma:interpretation id="interp14" emma:lang="en-US" emma:confidence="0">
                  <emma:literal>l</emma:literal>
                </emma:interpretation>
              </emma:one-of>
            </emma:emma>
          </inkml:annotationXML>
          <inkml:trace contextRef="#ctx0" brushRef="#br0" timeOffset="2176.1271">2681 2832 1046,'9'-32'6,"-3"2"93,-4 2 75,-2 4-59,0 7-42,0 5-7,0 3-26,-2 4-30,2 4-10,-2 4 5,4 13-2,2 15 10,2 15 2,2 17 0,-1 7 4,-3 2-14,-7-4-2,2-10 7,-6-7-8,2-11 0,-2-10-2,3-9 3,0-8 4,4-7-7,0-6 7,0-4 21,0-8-22,2-7-6,2-8 0,6-10-3,9-5 1,8-1-6,7 4 3,9 9 4,8 12 0,0 15-1,-2 13 0,-5 9 2,-9 10 2,-9 0 0,-5 1-2,-7-2 2,-3-4-2,-6-7-4,-1-5-74,0-3-90,-1-4-126,-6-4-246</inkml:trace>
          <inkml:trace contextRef="#ctx0" brushRef="#br0" timeOffset="2511.383">2375 3437 544,'-72'9'463,"12"-2"-455,16-5 116,17 0-71,18 0-31,10 2 64,18-2 44,21 5-72,21-1-25,30-1 3,32-1-8,33-4-7,22-4-20,15-2 8,5-6 1,-11 2-2,-16-2 2,-24 4-7,-34-1-1,-30 0 3,-30 5-5,-21 0-2,-18 0-30,-10 0-109,-7 1-177,-16 0-106</inkml:trace>
        </inkml:traceGroup>
      </inkml:traceGroup>
      <inkml:traceGroup>
        <inkml:annotationXML>
          <emma:emma xmlns:emma="http://www.w3.org/2003/04/emma" version="1.0">
            <emma:interpretation id="{EDC78E07-EE7D-48C7-B56F-1E384162EDEC}" emma:medium="tactile" emma:mode="ink">
              <msink:context xmlns:msink="http://schemas.microsoft.com/ink/2010/main" type="line" rotatedBoundingBox="5338,5791 7558,5765 7568,6596 5348,6622"/>
            </emma:interpretation>
          </emma:emma>
        </inkml:annotationXML>
        <inkml:traceGroup>
          <inkml:annotationXML>
            <emma:emma xmlns:emma="http://www.w3.org/2003/04/emma" version="1.0">
              <emma:interpretation id="{7E1701DB-D9EA-4FF8-8266-51CD9132C382}" emma:medium="tactile" emma:mode="ink">
                <msink:context xmlns:msink="http://schemas.microsoft.com/ink/2010/main" type="inkWord" rotatedBoundingBox="5338,5791 7558,5765 7568,6596 5348,6622"/>
              </emma:interpretation>
              <emma:one-of disjunction-type="recognition" id="oneOf3">
                <emma:interpretation id="interp15" emma:lang="en-US" emma:confidence="0.5">
                  <emma:literal>SAZIC</emma:literal>
                </emma:interpretation>
                <emma:interpretation id="interp16" emma:lang="en-US" emma:confidence="0">
                  <emma:literal>SAIIC</emma:literal>
                </emma:interpretation>
                <emma:interpretation id="interp17" emma:lang="en-US" emma:confidence="0.5">
                  <emma:literal>8 AIC</emma:literal>
                </emma:interpretation>
                <emma:interpretation id="interp18" emma:lang="en-US" emma:confidence="0">
                  <emma:literal>8 AZIC</emma:literal>
                </emma:interpretation>
                <emma:interpretation id="interp19" emma:lang="en-US" emma:confidence="0">
                  <emma:literal>SAEIC</emma:literal>
                </emma:interpretation>
              </emma:one-of>
            </emma:emma>
          </inkml:annotationXML>
          <inkml:trace contextRef="#ctx0" brushRef="#br0" timeOffset="2999.7523">2350 4267 745,'25'-8'215,"-5"-6"-214,-5-7 25,-7-5 45,-8 0-20,-7-1 0,-6 2-16,-10 3-9,-5 8-14,-4 6-12,1 8 0,2 8-4,5 5 4,7 3 0,9 3 1,8 3-1,8 4 1,10 2 8,9 1-4,6 2 15,6-2 9,1 3 6,-8 2 13,-7-1-11,-15 3-13,-10 0-3,-15 0-13,-6-2 11,-10-8 7,2-10 10,-2-9 4,4-8-8,2-9-15,5-8-10,4-6-6,5-8-2,13-2-7,8 1-8,13 0-14,10 5-56,9 6-114,7 6-68,6 3-247</inkml:trace>
          <inkml:trace contextRef="#ctx0" brushRef="#br0" timeOffset="3647.8058">2726 4145 1085,'-49'-13'84,"14"4"-54,11 2 94,9 1-99,13 6 8,6 0 3,5 3-7,14 0-5,11-6-20,16 0-4,11-5-3,9-7-59,9-4-120,-7 0-31,0-2-137</inkml:trace>
          <inkml:trace contextRef="#ctx0" brushRef="#br0" timeOffset="3211.126">2980 4146 1047,'4'-8'61,"-4"2"-44,-7 12 111,-6 6-59,-10 10-15,-9 11-30,-4 7-13,-1 2 10,-2 0-11,6-3-3,3-6-7,9-6 0,2-6-2,6-9-47,5-7-145,8-9-168</inkml:trace>
          <inkml:trace contextRef="#ctx0" brushRef="#br0" timeOffset="3429.5994">2888 4106 969,'8'-9'27,"-4"6"-20,0 6 99,-3 10-39,6 6 3,1 7-3,3 8 12,-1 3-13,2 2-35,0-1 0,0 2-10,3-4-13,0-5-4,-1-6-4,-3-2-3,-3-6-62,3-8-167,-7-6-58</inkml:trace>
          <inkml:trace contextRef="#ctx0" brushRef="#br0" timeOffset="3980.7578">3186 3827 1015,'-19'-19'12,"4"2"100,6 2-18,6 4-66,10 1-11,9 5-8,9 1-4,6 4 3,2 8 6,-2 6 2,-8 9 3,-11 6 3,-15 6 1,-10 1-3,-13-1-12,-2-2 9,-4-11 7,4-5 13,7-5 20,9-8-6,5-4-16,7 0-3,3 0-25,1-2-7,4 2-1,17 0 0,10-1 1,14-3 0,15 1-64,2-1-123,5 4-108,-10 2-235</inkml:trace>
          <inkml:trace contextRef="#ctx0" brushRef="#br0" timeOffset="4373.4426">3507 4413 596,'-33'2'193,"5"0"-59,5 3-9,6 1-58,6-1 3,11 5-1,7 1 12,12 0-11,7 2-41,13-4-26,12-2-1,2-4 0,10-6-2,0 3-152,-10-7-164</inkml:trace>
          <inkml:trace contextRef="#ctx0" brushRef="#br0" timeOffset="4569.4882">3474 4142 1140,'-36'-19'107,"8"-1"-73,12 8 105,13 1-119,18 5-20,18 0 0,14 0 1,13-2-1,15 3-89,5 1-62,-1 4-72,-6 5-178</inkml:trace>
          <inkml:trace contextRef="#ctx0" brushRef="#br0" timeOffset="4223.299">3740 4107 460,'-11'9'529,"3"-2"-490,0 5 112,0 3-56,1 6 11,2 6-6,-3 2-25,1 6-22,1 0-12,0 1-32,-3-2-8,5-5 1,-4-4-2,8-6-6,-4-3-114,1-6-98,-1-8 10,-1-4-199,-3-6-189</inkml:trace>
          <inkml:trace contextRef="#ctx0" brushRef="#br0" timeOffset="4845.7589">4370 4142 978,'4'-3'100,"-6"-4"83,-8 4-65,-9 2-21,-9 1-19,-12 4-31,-5 6-15,-2 3-4,-1 3-12,13 3 12,7 7 0,7 7-1,9 3-8,9 8-4,10 0-1,5-2 0,9-4-7,10-11-4,4-5 0,3-11-5,10-11 2,3-7-15,1-11-140,-1-5-103,-3-5-179</inkml:trace>
        </inkml:traceGroup>
      </inkml:traceGroup>
    </inkml:traceGroup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6:54.99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A9A36D77-30FD-45B6-A4DB-5EE30F352FFA}" emma:medium="tactile" emma:mode="ink">
          <msink:context xmlns:msink="http://schemas.microsoft.com/ink/2010/main" type="writingRegion" rotatedBoundingBox="1937,5645 23566,4111 24126,11998 2496,13532"/>
        </emma:interpretation>
      </emma:emma>
    </inkml:annotationXML>
    <inkml:traceGroup>
      <inkml:annotationXML>
        <emma:emma xmlns:emma="http://www.w3.org/2003/04/emma" version="1.0">
          <emma:interpretation id="{B2B12E68-5ABB-46FA-A28B-4D67A2CC293B}" emma:medium="tactile" emma:mode="ink">
            <msink:context xmlns:msink="http://schemas.microsoft.com/ink/2010/main" type="paragraph" rotatedBoundingBox="9041,4861 23612,4437 23643,5473 9071,589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F6988515-9318-45F1-ADC0-05058EFCB5EA}" emma:medium="tactile" emma:mode="ink">
              <msink:context xmlns:msink="http://schemas.microsoft.com/ink/2010/main" type="inkBullet" rotatedBoundingBox="9057,5441 10294,5405 10306,5806 9069,5842"/>
            </emma:interpretation>
            <emma:one-of disjunction-type="recognition" id="oneOf0">
              <emma:interpretation id="interp0" emma:lang="en-US" emma:confidence="0">
                <emma:literal>+</emma:literal>
              </emma:interpretation>
              <emma:interpretation id="interp1" emma:lang="en-US" emma:confidence="0">
                <emma:literal>t</emma:literal>
              </emma:interpretation>
              <emma:interpretation id="interp2" emma:lang="en-US" emma:confidence="0">
                <emma:literal>a</emma:literal>
              </emma:interpretation>
              <emma:interpretation id="interp3" emma:lang="en-US" emma:confidence="0">
                <emma:literal>W</emma:literal>
              </emma:interpretation>
              <emma:interpretation id="interp4" emma:lang="en-US" emma:confidence="0">
                <emma:literal>-</emma:literal>
              </emma:interpretation>
            </emma:one-of>
          </emma:emma>
        </inkml:annotationXML>
        <inkml:trace contextRef="#ctx0" brushRef="#br0">91 173 1089,'-29'-6'9,"5"1"1,2 2 30,10-1-19,8 4 3,6 0 28,12 0 63,20 0-67,22 0-5,29 0-18,37-8-8,25-3-4,9-4-6,-1-5 2,-14 3-9,-23 0 0,-34 3-1,-23 6 1,-25 3-25,-17 0-103,-15 0-60,-7-2-17,-2-3-82,-4-3-213</inkml:trace>
        <inkml:trace contextRef="#ctx0" brushRef="#br0" timeOffset="195.6506">1040-122 755,'-22'-12'126,"6"6"-46,5 0 51,4 2-106,10 7-1,5 4 30,15 8-6,7 4 3,8 10 28,2 4-41,-3 1-30,-10 1 1,-11 0 2,-13-2-9,-10 0-2,-9 3-2,-4-5-28,-3-3-182,1-2-185</inkml:trace>
      </inkml:traceGroup>
      <inkml:traceGroup>
        <inkml:annotationXML>
          <emma:emma xmlns:emma="http://www.w3.org/2003/04/emma" version="1.0">
            <emma:interpretation id="{485AD1FC-B75E-4514-9FC9-DD6CA56ECE4A}" emma:medium="tactile" emma:mode="ink">
              <msink:context xmlns:msink="http://schemas.microsoft.com/ink/2010/main" type="line" rotatedBoundingBox="11423,4792 23612,4437 23643,5473 11453,5829"/>
            </emma:interpretation>
          </emma:emma>
        </inkml:annotationXML>
        <inkml:traceGroup>
          <inkml:annotationXML>
            <emma:emma xmlns:emma="http://www.w3.org/2003/04/emma" version="1.0">
              <emma:interpretation id="{9257194E-2560-408E-91CA-E841380FB9A2}" emma:medium="tactile" emma:mode="ink">
                <msink:context xmlns:msink="http://schemas.microsoft.com/ink/2010/main" type="inkWord" rotatedBoundingBox="11423,4792 16304,4649 16334,5686 11453,5829"/>
              </emma:interpretation>
              <emma:one-of disjunction-type="recognition" id="oneOf1">
                <emma:interpretation id="interp5" emma:lang="en-US" emma:confidence="0.5">
                  <emma:literal>Rotational</emma:literal>
                </emma:interpretation>
                <emma:interpretation id="interp6" emma:lang="en-US" emma:confidence="0">
                  <emma:literal>Rotationally</emma:literal>
                </emma:interpretation>
              </emma:one-of>
            </emma:emma>
          </inkml:annotationXML>
          <inkml:trace contextRef="#ctx0" brushRef="#br0" timeOffset="1101.3609">2370-347 1018,'-1'-25'38,"9"-1"-34,12 0 12,15 4 17,21 10 0,21 8-4,13 9 14,-4 10-11,-15 10-11,-20 10-1,-31 4-17,-25 5-2,-23 1 3,-18-2-3,-9-7-1,-5-11 0,-4-9 0,3-7-1,9-9 1,9-9 0,8 1 3,13-1-3,11 3-6,10 2 2,10 5 4,12 8 5,9 5-4,12 8 7,9 7 12,13 6-11,3 0 0,4 0 2,-3-3-9,-4-8-2,-5-2-2,-11-8-10,-4-8-130,-1-6-124,-2-10-286</inkml:trace>
          <inkml:trace contextRef="#ctx0" brushRef="#br0" timeOffset="705.5119">2728-433 1163,'-9'-35'5,"-6"4"18,-1 6 124,-3 8-72,9 12-64,-1 16 8,2 18 69,-1 15-23,2 19-37,0 15 9,4 12 6,4-1-34,4-4-1,3-6-8,-2-13 0,2-11 3,1-10-3,-1-12-35,-2-11-111,2-8-116,-3-13-40</inkml:trace>
          <inkml:trace contextRef="#ctx0" brushRef="#br0" timeOffset="1672.0715">3342-150 797,'-16'-6'109,"-2"9"-103,-5 6 91,0 10-71,2 7-6,1 7 27,5 4-12,10-2 10,6-4 7,11-1-5,11-8-2,9-7-5,3-8-25,3-8-9,1-8-4,-3-10 0,-8-6 16,-8-4-2,-11-6-11,-11 0 5,-13 1-9,-9 1 4,-5 5-4,-3 9-1,-4 6 1,5 4-1,8 4 0,11 3 0,7 1 0,6-2-4,11-2 0,14-6 4,11-1-3,11-8 3,16-4-3,8-4 1,3-4-2,-3-4 1,-10-5 3,-17-3-3,-18-7 3,-15 0-1,-12 2 1,-4 6 11,-2 12 5,-3 13 2,4 11-13,-9 10-5,2 15 7,0 11-2,0 15 6,2 13 11,6 8-7,4 8 2,8-3 0,2-4-6,6-6 3,6-10-11,2-8-1,6-10-2,4-7 0,3-15-11,3-12-100,8-9-120,-2-11-74,-9-10-475</inkml:trace>
          <inkml:trace contextRef="#ctx0" brushRef="#br0" timeOffset="1840.531">3679-354 1006,'-60'-3'37,"10"0"88,14-3-55,16 3-63,15 3-5,17 3-2,19-1 0,15-2 0,17-5-124,13 1-153,8-8-439</inkml:trace>
          <inkml:trace contextRef="#ctx0" brushRef="#br0" timeOffset="2699.0488">4568-242 111,'7'16'858,"2"-6"-856,2-5 106,-3-6-47,-4-3-17,-4-7 26,-8-4-43,-8-4-5,-10-1-9,-8 5-5,-9 9-3,-5 9-4,1 11-1,2 7 0,7 6 1,13 5 7,9 1-2,13 2-2,10-4 6,9 1-6,11-8 2,5-6-5,6-8 0,4-6 2,-1-10-2,-2-5-1,-4-6 7,-9-7-4,-4-6 1,-13-1 6,-1-1 4,-5 0 17,-3 7-10,-3 10-14,3 8-4,0 11-2,0 9-1,0 6 0,3 7 0,1 0 2,4 6-2,6-6 0,5-1-1,5-5 1,6-7-2,0-7 1,8-8-1,0-9-3,0-6-22,-1-7 10,-5-4 3,-6-5-15,-8-8 15,-3-6 2,-7-8 7,0-4 5,-3 1 6,2 9 13,-4 9 28,1 14-23,-3 16-17,-1 7-6,-1 10 0,1 12 2,-4 10-3,4 7 0,-3 11 4,7 1-4,4-2 2,7-1-1,2-8 0,7-5-2,5-9 0,5-8-8,-2-4-5,5-11-29,-2-4-5,0-7 33,-6-6 10,-5-3 4,-5-5-5,-5-3 4,-1-1 2,-4 10 0,-4 3 2,-1 9-2,3 8 0,-3 11 12,4 4 11,-2 7-10,4 3-1,1 1-4,1-1-3,6-7-4,5 0-1,10-4-2,2-8-158,4-4-156</inkml:trace>
          <inkml:trace contextRef="#ctx0" brushRef="#br0" timeOffset="3031.8034">4937-464 642,'-119'17'369,"17"-5"-334,26-5 108,27-3-99,27 0-42,32-4 8,26-2-10,32-4-5,24-1-79,31-4-47,14-4-29,5 3-95</inkml:trace>
          <inkml:trace contextRef="#ctx0" brushRef="#br0" timeOffset="2873.7383">5537-576 1136,'-30'-7'23,"6"5"-22,2 1 60,10 1-37,6 3-24,12 13-3,-3-13-16,1-2-155,0 2-149</inkml:trace>
          <inkml:trace contextRef="#ctx0" brushRef="#br0" timeOffset="3614.732">5913-489 702,'25'6'164,"-17"4"-90,-19-1 20,-10 4-41,-6 3 7,-5 5 10,-5 2-22,2 4-18,2 3-4,9 2-14,9 0 22,11 0-20,8-5-8,11-2 4,6-7-7,4-6-2,5-6-1,-2-7 0,1-8 3,-6-3-3,-7-6-4,-5-4 1,-10-7-14,-7 0 9,-3-3 4,-3 1 4,3 4 2,2 6-2,3 4-3,4 8-4,7 3-3,5 0 10,4 5-1,7 1 1,7 3 0,1 8 0,1 4 0,-5 7 5,-2 6 10,-8 6 11,-4 0 5,-7 1-25,-2-2 1,-1-6-6,-2-2-1,-2-10 3,1-5-2,0-7 3,1-6 4,-1-4-7,7-4 2,1-6-3,1-5-1,6-8-1,8-3 0,2-4-6,3 3 2,5 5 0,2 8 5,-6 13 0,-3 13 1,-9 8 5,-2 12-5,-7 2 0,-1 3-1,-3 3-2,2-4 1,-2 0-67,2-7-73,3-5-70,7-7-185</inkml:trace>
          <inkml:trace contextRef="#ctx0" brushRef="#br0" timeOffset="4199.1976">6872-364 905,'-6'-31'49,"-9"9"18,-7 10 38,-7 8-64,-4 8-9,-4 6-5,2 10-11,4 2-4,5 4-5,7 0 3,8-3-8,10-2-1,6-3 2,7-3-3,7-4-4,5-5 0,1-6 1,2-4-2,2-5-2,-3-4 6,-2-3-2,-3-4 2,-2 4 1,-7 4-4,0 5 2,-2 7 1,-1 6 2,-1 5 0,2 1 1,1 4-1,-2-3 1,7-2 4,3-1-1,8-5 3,5-6-6,0-5-1,1-6 5,-2-5 9,-2-5 5,-5-5 13,-2-8-3,-2-9-2,-6-12-10,-2-11 3,-4-7 20,-3-4-2,-5 4 28,-5 11-17,-3 16-10,0 18-4,-2 13-28,2 16-7,-4 12 5,-3 16-1,0 15 0,1 16-1,-2 12-1,5 5 3,5-3-6,4-3 0,4-10 2,3-10-2,0-9-1,8-11-6,-1-4-74,7-7-88,9-3-142,12-7-279</inkml:trace>
        </inkml:traceGroup>
        <inkml:traceGroup>
          <inkml:annotationXML>
            <emma:emma xmlns:emma="http://www.w3.org/2003/04/emma" version="1.0">
              <emma:interpretation id="{34B70CEF-6ACB-4B6C-B9FC-94D1BE2A38E3}" emma:medium="tactile" emma:mode="ink">
                <msink:context xmlns:msink="http://schemas.microsoft.com/ink/2010/main" type="inkWord" rotatedBoundingBox="17762,4794 21546,4684 21566,5378 17783,5489"/>
              </emma:interpretation>
              <emma:one-of disjunction-type="recognition" id="oneOf2">
                <emma:interpretation id="interp7" emma:lang="en-US" emma:confidence="0.5">
                  <emma:literal>constant</emma:literal>
                </emma:interpretation>
                <emma:interpretation id="interp8" emma:lang="en-US" emma:confidence="0.5">
                  <emma:literal>constant T</emma:literal>
                </emma:interpretation>
                <emma:interpretation id="interp9" emma:lang="en-US" emma:confidence="0">
                  <emma:literal>Constant</emma:literal>
                </emma:interpretation>
                <emma:interpretation id="interp10" emma:lang="en-US" emma:confidence="0">
                  <emma:literal>constant t</emma:literal>
                </emma:interpretation>
                <emma:interpretation id="interp11" emma:lang="en-US" emma:confidence="0">
                  <emma:literal>Constant T</emma:literal>
                </emma:interpretation>
              </emma:one-of>
            </emma:emma>
          </inkml:annotationXML>
          <inkml:trace contextRef="#ctx0" brushRef="#br0" timeOffset="4920.5814">8946-502 853,'-16'-4'3,"-12"-2"83,-3 6-18,-3 3-30,3 7 17,3 5-3,2 7-19,5 7 3,8 6-18,5 4-8,8-1-2,8 2-8,5-7-3,8-5 3,9-8-2,5-6 0,7-11-50,8-9 18,2-6 27,-3-10 4,-9 0 3,-10-3 6,-12 5-3,-7 4 7,-6 7-1,-5 9-9,-1 4 2,-2 8-2,3 4 0,0 4 4,7 1 4,5-1 0,7-3 1,6-3 2,6-9-1,3-5-10,5-8 0,-1-7 6,-4-5-4,-4-8 11,-10-4 25,-10-4-16,-12 2 7,-10 1-14,-11 3 1,-9 10-16,-11 8-5,-3 12 1,-4 8-5,3 7-48,7 6-113,14 1-97,16 0-162</inkml:trace>
          <inkml:trace contextRef="#ctx0" brushRef="#br0" timeOffset="5301.3074">9652-380 964,'7'-8'33,"-6"4"4,-2 1 9,-2 7 3,1 7 13,0 6 16,2 5-17,2 4-31,-2-1-8,5-2-17,-4-1-4,2-8 1,-1-5-2,-2-3 0,0-5 9,2-2-3,4-3-6,3-7 0,3-3 0,8-8 1,5-4-1,7-3-1,6 3-2,2 5 3,0 8 4,-3 9-4,-2 8 0,-3 8 23,-4 4-15,-1 7 2,-2 1-7,-5 0-1,-5-2-2,-3-3-2,-6 0-12,-6-5-100,-5 0-62,0-5-125</inkml:trace>
          <inkml:trace contextRef="#ctx0" brushRef="#br0" timeOffset="5617.4608">10504-494 775,'26'-28'232,"-14"9"-187,-10 9 44,-12 4-83,-9 6-3,-8 6 0,-6 3 0,-2 2 0,-2 4-3,6-1 0,8 2-1,11-3-2,11-1-1,10-2 4,14-4 0,10 4 11,9-3 8,7 4 24,2 3 10,1 3-5,-9 3-7,-10 3 11,-13 1-1,-12 2-21,-16 0-19,-13-4-5,-11-3-4,-4-4-2,-10-5-4,-2-7-170,0-6-153</inkml:trace>
          <inkml:trace contextRef="#ctx0" brushRef="#br0" timeOffset="6045.3155">10703-454 946,'-37'-8'14,"6"0"109,10 2-60,10 5-48,11 1-3,15 1-11,17-1-1,15 3-1,21-2-113,13 1-30,21 0-20,4-1-252</inkml:trace>
          <inkml:trace contextRef="#ctx0" brushRef="#br0" timeOffset="5880.7562">10750-828 1131,'11'11'7,"-6"14"29,2 13 72,-3 17 1,2 8-25,-2 10-24,-2 1-11,-6-2-36,2-5-1,0-7 2,4-11-11,2-8-3,4-10-2,0-12-34,0-6-120,-1-11-133,4-11-112</inkml:trace>
          <inkml:trace contextRef="#ctx0" brushRef="#br0" timeOffset="6403.8964">11448-484 809,'16'-6'67,"-17"3"13,-18 6-17,-13 3-7,-4 5 10,-5 4-10,-2 2-13,6 5 3,2 2-18,8 2-1,8 2-7,10 1-10,12-3-9,7-3 0,7-2-1,8-6-2,3-5-3,5-9-4,5-5-3,-6-5-2,0-7 9,-7-6 5,-6-7 1,-6-4 0,-5-2 0,-1 1 2,-7 7 34,1 6 15,-2 12-40,-3 10-8,-3 12 22,-3 8 16,-1 7-13,0 4-19,7 0-3,4-3-7,7 0-11,10-7 6,7-3-57,11-7-120,6-10-52,2-4-22,4-10-353</inkml:trace>
          <inkml:trace contextRef="#ctx0" brushRef="#br0" timeOffset="6749.0826">11783-472 908,'3'-21'48,"-3"12"4,-4 17 54,-7 10-43,-1 11-1,-2 4-7,-2 1-16,-2-1 22,5-5-27,-2-2-25,5-10-3,2-6 1,1-4 0,4-6 2,3-6-6,0-4 11,7-3-12,1-9-2,9-7 1,10 0 0,5-4 1,8 3 2,3 6-3,1 9 5,-8 15-4,0 11 6,-12 11 5,-4 10 6,-5 3-10,-5 3-3,-6-3-3,-4-3 2,-1-9-5,-2-5-4,3-4-68,0-9-77,3-7-133,5-6-72</inkml:trace>
          <inkml:trace contextRef="#ctx0" brushRef="#br0" timeOffset="7154.9948">12137-658 1092,'-42'-13'37,"4"3"83,10 4 1,9 1-64,11 4-4,10 2-22,11 2 4,15 1-30,18 0-5,19 0-1,24-3-220,21-1-41,21-1-250</inkml:trace>
          <inkml:trace contextRef="#ctx0" brushRef="#br0" timeOffset="6982.4593">12270-626 902,'6'-67'51,"-2"9"110,0 14-26,-5 19-104,1 16-28,-4 15 24,0 21 60,-3 10-30,-4 15-23,1 10 16,0 4-21,0-2 9,-1-3-4,7-6-15,3-11-12,2-10-6,6-6-1,2-8-3,2-10-17,3-6-126,1-9-163,4-8-156</inkml:trace>
        </inkml:traceGroup>
        <inkml:traceGroup>
          <inkml:annotationXML>
            <emma:emma xmlns:emma="http://www.w3.org/2003/04/emma" version="1.0">
              <emma:interpretation id="{0C3C6C79-4C23-4453-9FDD-7D7D8E3D5D60}" emma:medium="tactile" emma:mode="ink">
                <msink:context xmlns:msink="http://schemas.microsoft.com/ink/2010/main" type="inkWord" rotatedBoundingBox="22410,4914 23625,4879 23638,5328 22423,5363"/>
              </emma:interpretation>
              <emma:one-of disjunction-type="recognition" id="oneOf3">
                <emma:interpretation id="interp12" emma:lang="en-US" emma:confidence="0.5">
                  <emma:literal>a</emma:literal>
                </emma:interpretation>
                <emma:interpretation id="interp13" emma:lang="en-US" emma:confidence="0">
                  <emma:literal>_</emma:literal>
                </emma:interpretation>
                <emma:interpretation id="interp14" emma:lang="en-US" emma:confidence="0">
                  <emma:literal>E</emma:literal>
                </emma:interpretation>
                <emma:interpretation id="interp15" emma:lang="en-US" emma:confidence="0">
                  <emma:literal>.</emma:literal>
                </emma:interpretation>
                <emma:interpretation id="interp16" emma:lang="en-US" emma:confidence="0">
                  <emma:literal>F</emma:literal>
                </emma:interpretation>
              </emma:one-of>
            </emma:emma>
          </inkml:annotationXML>
          <inkml:trace contextRef="#ctx0" brushRef="#br0" timeOffset="8211.8327">14531-547 938,'20'-9'27,"-9"1"134,-10-1-19,-10 3-119,-12 2 18,-17 4 31,-17 7-38,-21 5-7,-21 6-11,-257 71-6,293-74 3,5-2-13,9-1 1,5-1-2,-40 14 0,14-8-10,14-4-56,11-9-87,10-1 1,13-9-61,13-1-6,15-8 36,19-5-207,13-5 391,4-4 312,3-2-99,-7-1-44,-8 3 7,-15 10-54,-7 6-26,-9 5-55,-8 8-25,-2 5 8,-10 1 18,-3 7 19,-8 7-11,-4 5-19,-1 4 3,-3 5-10,5 2 5,2-2-8,9-1 2,6-1 4,5-4-8,8-4-7,17-3-7,12-6-1,24-4-4,23-6-16,21-5-233,12-5-87,4-3-443</inkml:trace>
          <inkml:trace contextRef="#ctx0" brushRef="#br0" timeOffset="7267.8539">13714-659 689,'4'1'0,"0"-1"-7,4 0-446</inkml:trace>
        </inkml:traceGroup>
      </inkml:traceGroup>
    </inkml:traceGroup>
    <inkml:traceGroup>
      <inkml:annotationXML>
        <emma:emma xmlns:emma="http://www.w3.org/2003/04/emma" version="1.0">
          <emma:interpretation id="{46D4D772-B87E-46CF-B815-D8BAE593CFFD}" emma:medium="tactile" emma:mode="ink">
            <msink:context xmlns:msink="http://schemas.microsoft.com/ink/2010/main" type="paragraph" rotatedBoundingBox="4243,7824 14057,6959 14145,7962 4332,882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C19F3F5-7659-4CE3-BEEA-C56DF72720C0}" emma:medium="tactile" emma:mode="ink">
              <msink:context xmlns:msink="http://schemas.microsoft.com/ink/2010/main" type="line" rotatedBoundingBox="4243,7824 14057,6959 14145,7962 4332,8827"/>
            </emma:interpretation>
          </emma:emma>
        </inkml:annotationXML>
        <inkml:traceGroup>
          <inkml:annotationXML>
            <emma:emma xmlns:emma="http://www.w3.org/2003/04/emma" version="1.0">
              <emma:interpretation id="{2AF1AD70-3A1D-4410-A393-C365A7863A80}" emma:medium="tactile" emma:mode="ink">
                <msink:context xmlns:msink="http://schemas.microsoft.com/ink/2010/main" type="inkWord" rotatedBoundingBox="4243,7824 4884,7768 4972,8770 4332,8827"/>
              </emma:interpretation>
              <emma:one-of disjunction-type="recognition" id="oneOf4">
                <emma:interpretation id="interp17" emma:lang="en-US" emma:confidence="0.5">
                  <emma:literal>5</emma:literal>
                </emma:interpretation>
                <emma:interpretation id="interp18" emma:lang="en-US" emma:confidence="0">
                  <emma:literal>E</emma:literal>
                </emma:interpretation>
                <emma:interpretation id="interp19" emma:lang="en-US" emma:confidence="0">
                  <emma:literal>£</emma:literal>
                </emma:interpretation>
                <emma:interpretation id="interp20" emma:lang="en-US" emma:confidence="0">
                  <emma:literal>F</emma:literal>
                </emma:interpretation>
                <emma:interpretation id="interp21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15925.5123">-4403 2288 1003,'-19'-19'2,"-11"4"4,-8 2 13,-5 8 41,2 12-31,0 9 14,3 13 14,6 13-23,5 8 20,5 5-6,11 2-27,10-3 6,9-2-11,8-7-2,13-8 2,7-6-15,6-6 1,3-7-4,-1-3-54,-1-5-200,-6-9-113</inkml:trace>
          <inkml:trace contextRef="#ctx0" brushRef="#br0" timeOffset="16137.9436">-4627 2603 934,'-56'-5'63,"10"0"82,10 0-45,17-1-51,9 5-22,10-2-7,10 2-17,13-4 8,13 2-11,15-3 0,8 2-4,5-2-80,0 3-77,-7 3-80,-7 3-153</inkml:trace>
          <inkml:trace contextRef="#ctx0" brushRef="#br0" timeOffset="16393.2605">-4302 2647 838,'-9'20'35,"4"4"42,-2 9 22,2 2-33,2 10 4,6 5 15,-3 0 4,4 2 4,-3 1 2,2-8-41,-6 0-23,-1-6 4,-8-5-21,-4-5-9,-9-8-3,-6-7-2,-6-11 0,-1-6-96,2-16-132,11-8-93,6-13-372</inkml:trace>
          <inkml:trace contextRef="#ctx0" brushRef="#br0" timeOffset="16586.7429">-4511 2746 1131,'-5'-6'17,"3"2"75,2 0-37,2 4-46,8 0 20,13-4-4,12 0-25,10-3-1,15-6-5,10-2-107,-2 2-91,-4 3-178</inkml:trace>
        </inkml:traceGroup>
        <inkml:traceGroup>
          <inkml:annotationXML>
            <emma:emma xmlns:emma="http://www.w3.org/2003/04/emma" version="1.0">
              <emma:interpretation id="{32935EC0-EF61-44CA-998E-0AD36B590EAF}" emma:medium="tactile" emma:mode="ink">
                <msink:context xmlns:msink="http://schemas.microsoft.com/ink/2010/main" type="inkWord" rotatedBoundingBox="5344,8169 5731,8134 5752,8372 5365,8406"/>
              </emma:interpretation>
              <emma:one-of disjunction-type="recognition" id="oneOf5">
                <emma:interpretation id="interp22" emma:lang="en-US" emma:confidence="0.5">
                  <emma:literal>=</emma:literal>
                </emma:interpretation>
                <emma:interpretation id="interp23" emma:lang="en-US" emma:confidence="0">
                  <emma:literal>_</emma:literal>
                </emma:interpretation>
                <emma:interpretation id="interp24" emma:lang="en-US" emma:confidence="0">
                  <emma:literal>-</emma:literal>
                </emma:interpretation>
                <emma:interpretation id="interp25" emma:lang="en-US" emma:confidence="0">
                  <emma:literal>E</emma:literal>
                </emma:interpretation>
                <emma:interpretation id="interp26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16783.3452">-3706 2608 1121,'-9'0'13,"3"0"75,6-2-40,6 2-29,12 0 47,5-2-33,17-2-24,0 1-6,4-2-3,-1 1-73,-4 1-121,-10 6-86,-9 2-288</inkml:trace>
          <inkml:trace contextRef="#ctx0" brushRef="#br0" timeOffset="16968.862">-3614 2785 956,'-20'12'90,"5"-5"64,11-1-70,6-4 22,6 2-22,6-3-15,9 4-31,6-4-16,9 0-12,0-1-9,1-1-2,-1-3-13,-1-2-154,-2-3-172,2-1-328</inkml:trace>
        </inkml:traceGroup>
        <inkml:traceGroup>
          <inkml:annotationXML>
            <emma:emma xmlns:emma="http://www.w3.org/2003/04/emma" version="1.0">
              <emma:interpretation id="{FB91E6A8-EC89-4A5F-8D28-ED004CF30AD8}" emma:medium="tactile" emma:mode="ink">
                <msink:context xmlns:msink="http://schemas.microsoft.com/ink/2010/main" type="inkWord" rotatedBoundingBox="6465,7985 6887,7947 6931,8454 6510,8491"/>
              </emma:interpretation>
              <emma:one-of disjunction-type="recognition" id="oneOf6">
                <emma:interpretation id="interp27" emma:lang="en-US" emma:confidence="0.5">
                  <emma:literal>B</emma:literal>
                </emma:interpretation>
                <emma:interpretation id="interp28" emma:lang="en-US" emma:confidence="0">
                  <emma:literal>%</emma:literal>
                </emma:interpretation>
                <emma:interpretation id="interp29" emma:lang="en-US" emma:confidence="0">
                  <emma:literal>3</emma:literal>
                </emma:interpretation>
                <emma:interpretation id="interp30" emma:lang="en-US" emma:confidence="0">
                  <emma:literal>13</emma:literal>
                </emma:interpretation>
                <emma:interpretation id="interp31" emma:lang="en-US" emma:confidence="0">
                  <emma:literal>Be</emma:literal>
                </emma:interpretation>
              </emma:one-of>
            </emma:emma>
          </inkml:annotationXML>
          <inkml:trace contextRef="#ctx0" brushRef="#br0" timeOffset="17752.067">-2591 2527 947,'19'-22'52,"-1"0"1,-6 5 87,-5 0-30,-1 8-29,-4 4-28,-2 5-28,0 8-4,0 12 70,4 10-56,-4 14-2,0 4-10,7 7-16,-6-6-5,2-6 7,-1-7-9,-2-7-5,2-9-60,2-5-117,-2-9-90,4-9-66</inkml:trace>
          <inkml:trace contextRef="#ctx0" brushRef="#br0" timeOffset="18199.201">-2455 2489 883,'-8'-17'46,"1"6"10,2 3 45,-2 0-63,7 3-14,4-1-21,8-1 6,11-3 18,9 0 0,7 5 3,6 5 11,-2 7-13,-6 8-8,-14 10-11,-11 5 0,-20 8-5,-12 0-4,-13-4-1,-1-3-1,-2-4 2,7-7 0,2-7-5,-4 2 5,33-18 4,-2 3-4,4-3-3,2-1 3,5-1 2,8 0 5,5 3-3,7 4 6,3 3 17,4 10-10,-1 4-3,-4 3 15,-6 1 26,-11 6-10,-9-1-29,-11-3-5,-11-2 6,-8-5-4,-6-5-5,-3-7-8,-8-8 0,1-5 0,-2-7-15,2 0-98,4-2-77,7 0-50,15 0-191</inkml:trace>
        </inkml:traceGroup>
        <inkml:traceGroup>
          <inkml:annotationXML>
            <emma:emma xmlns:emma="http://www.w3.org/2003/04/emma" version="1.0">
              <emma:interpretation id="{DD53E4E4-61E2-4275-8288-E1660EEA059E}" emma:medium="tactile" emma:mode="ink">
                <msink:context xmlns:msink="http://schemas.microsoft.com/ink/2010/main" type="inkWord" rotatedBoundingBox="7602,7905 8174,7855 8214,8320 7643,8370"/>
              </emma:interpretation>
              <emma:one-of disjunction-type="recognition" id="oneOf7">
                <emma:interpretation id="interp32" emma:lang="en-US" emma:confidence="0.5">
                  <emma:literal>J</emma:literal>
                </emma:interpretation>
                <emma:interpretation id="interp33" emma:lang="en-US" emma:confidence="0">
                  <emma:literal>T</emma:literal>
                </emma:interpretation>
                <emma:interpretation id="interp34" emma:lang="en-US" emma:confidence="0">
                  <emma:literal>5</emma:literal>
                </emma:interpretation>
                <emma:interpretation id="interp35" emma:lang="en-US" emma:confidence="0">
                  <emma:literal>I</emma:literal>
                </emma:interpretation>
                <emma:interpretation id="interp36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18505.3855">-1128 2358 1122,'8'-11'37,"-8"0"57,-2 5-51,-4 12 6,1 7 53,-1 10-17,-2 11-27,-1 10 10,1 7-20,3 3-22,-2-1 14,-1-3-26,-3-6-1,-1-9 0,-6-6-6,-5-11-1,-1-8-6,-8-7-8,-3-10-80,3-11-120,-1-5-187,6-12-252</inkml:trace>
          <inkml:trace contextRef="#ctx0" brushRef="#br0" timeOffset="18650.9964">-1447 2406 947,'4'-8'23,"4"1"58,15 0-6,9-2-29,21-3-13,15-1-22,18-1-11,6-2-10,4 2-134,-3 0-184</inkml:trace>
        </inkml:traceGroup>
        <inkml:traceGroup>
          <inkml:annotationXML>
            <emma:emma xmlns:emma="http://www.w3.org/2003/04/emma" version="1.0">
              <emma:interpretation id="{79529BB9-7721-43F8-81B3-1D00780D81DA}" emma:medium="tactile" emma:mode="ink">
                <msink:context xmlns:msink="http://schemas.microsoft.com/ink/2010/main" type="inkWord" rotatedBoundingBox="8551,7639 10732,7447 10791,8111 8609,8303"/>
              </emma:interpretation>
              <emma:one-of disjunction-type="recognition" id="oneOf8">
                <emma:interpretation id="interp37" emma:lang="en-US" emma:confidence="0.5">
                  <emma:literal>(571)</emma:literal>
                </emma:interpretation>
                <emma:interpretation id="interp38" emma:lang="en-US" emma:confidence="0">
                  <emma:literal>(171)</emma:literal>
                </emma:interpretation>
                <emma:interpretation id="interp39" emma:lang="en-US" emma:confidence="0">
                  <emma:literal>(71)</emma:literal>
                </emma:interpretation>
                <emma:interpretation id="interp40" emma:lang="en-US" emma:confidence="0">
                  <emma:literal>(771)</emma:literal>
                </emma:interpretation>
                <emma:interpretation id="interp41" emma:lang="en-US" emma:confidence="0">
                  <emma:literal>(7317</emma:literal>
                </emma:interpretation>
              </emma:one-of>
            </emma:emma>
          </inkml:annotationXML>
          <inkml:trace contextRef="#ctx0" brushRef="#br0" timeOffset="18881.3824">-256 2115 997,'-5'-8'27,"-6"3"66,-9 8-1,-3 7-10,-2 11 7,-2 6-9,-1 14-15,3 7 0,1 8-36,5 5-8,8 4-4,7-4-7,11-3-10,12-7 0,5-8 0,9-8-21,11-13-86,8-12-143,10-13-21,10-13-167</inkml:trace>
          <inkml:trace contextRef="#ctx0" brushRef="#br0" timeOffset="19414.006">-163 2248 1003,'7'-16'9,"7"0"72,16 6-44,18-2-17,16 5-10,18-2-10,22 2 0,0-3-13,2 5-110,-5-5-79,-19 1 21,-18-1 105,-19 0 76,-14 1 11,-10 2 40,-9 4 16,-4 6 8,-4 4 60,-1 6-36,-2 7-19,-1 10 29,3 7-12,-3 9 32,-3 6-34,3 1-25,0 1-42,3-4-26,-2-2-1,2-10-2,-3-6-40,0-9-117,-4-7-69,-3-3-110</inkml:trace>
          <inkml:trace contextRef="#ctx0" brushRef="#br0" timeOffset="19092.8726">194 2289 727,'-4'-36'75,"-3"12"72,1 11-71,-2 10-10,4 17 29,0 8-1,6 12 34,0 8-60,4 5 26,-2 1-35,0 2-12,-4-5-29,-8-9-7,-9-5-6,-6-8-2,-7-7-3,-8-5-108,-2-11-215,3-9-219</inkml:trace>
          <inkml:trace contextRef="#ctx0" brushRef="#br0" timeOffset="19588.5399">533 2493 790,'-13'-10'240,"2"4"-185,11 2 31,19 3-49,9-1-3,13-1-23,13-3-7,7-1-4,6-5-5,-2 3-44,2-2-98,-4-1-117,-6 0 27</inkml:trace>
          <inkml:trace contextRef="#ctx0" brushRef="#br0" timeOffset="19747.6361">1206 2289 509,'25'-34'177,"-6"8"1,-7 6-65,-8 11-77,-4 10 42,-1 9 21,-3 8-1,-3 6-10,2 9 15,1 6-33,-1 0-48,0 1-17,5 2-5,0-4 0,5-6-51,4-2-146,3-8-87</inkml:trace>
          <inkml:trace contextRef="#ctx0" brushRef="#br0" timeOffset="19958.0747">1454 1959 1112,'6'-37'35,"11"18"2,6 15 115,7 17-71,8 15-4,1 14-13,-2 14-25,-9 9-16,-8 7-5,-13 6-18,-18 0-25,-17-1-248,-1-8-179</inkml:trace>
        </inkml:traceGroup>
        <inkml:traceGroup>
          <inkml:annotationXML>
            <emma:emma xmlns:emma="http://www.w3.org/2003/04/emma" version="1.0">
              <emma:interpretation id="{4D490440-4995-4FF5-B9ED-B12FD1B6D824}" emma:medium="tactile" emma:mode="ink">
                <msink:context xmlns:msink="http://schemas.microsoft.com/ink/2010/main" type="inkWord" rotatedBoundingBox="12744,7150 14064,7034 14133,7827 12814,7943">
                  <msink:destinationLink direction="with" ref="{750242D1-794B-4362-B13E-CB14529F79DD}"/>
                </msink:context>
              </emma:interpretation>
              <emma:one-of disjunction-type="recognition" id="oneOf9">
                <emma:interpretation id="interp42" emma:lang="en-US" emma:confidence="0.5">
                  <emma:literal>com</emma:literal>
                </emma:interpretation>
                <emma:interpretation id="interp43" emma:lang="en-US" emma:confidence="0">
                  <emma:literal>m</emma:literal>
                </emma:interpretation>
                <emma:interpretation id="interp44" emma:lang="en-US" emma:confidence="0">
                  <emma:literal>am</emma:literal>
                </emma:interpretation>
                <emma:interpretation id="interp45" emma:lang="en-US" emma:confidence="0">
                  <emma:literal>Am</emma:literal>
                </emma:interpretation>
                <emma:interpretation id="interp46" emma:lang="en-US" emma:confidence="0">
                  <emma:literal>um</emma:literal>
                </emma:interpretation>
              </emma:one-of>
            </emma:emma>
          </inkml:annotationXML>
          <inkml:trace contextRef="#ctx0" brushRef="#br0" timeOffset="20913.5162">3918 1829 895,'8'-19'3,"-11"0"60,-7 3-17,-13 5-18,-5 4 7,-6 11-1,0 7-10,3 7-13,4 9 6,10 5 13,6 2-12,11 5-8,9-2-10,8-2 0,5-4-3,8-4 1,4-5-4,5-8-23,9-8-27,-1-8 43,2-7 10,-3-6 3,-9-7 10,-6-4 5,-6 0 48,-9 2 3,-5 3-26,-3 10-30,-3 10-3,-1 12 7,-4 10 4,-1 9-7,-3 11-9,-7 5-1,-3-1 0,0-7 0,-1-6-1,2-10 0,5-7 3,7-9 2,-2-8-5,7-9-2,3-8 2,2-5 2,6-8-2,6-4 0,3 2-1,7 0 1,1 11 0,3 7 1,-1 12 2,1 11 4,-2 7-5,-6 8-2,-4 6 6,-7 4-5,-8-4-2,-5-2 1,-6-4-1,-1-3-1,-2-9-14,0-1 10,2-8-2,1-6-7,7-6 0,5-6 13,8-9 0,8-2 1,10 0-1,6 4 2,3 8 2,3 8 1,-7 12 9,-4 8 2,-8 7 10,-7 7 0,-9 2-22,-4 2-1,-4-1 3,-4-4-4,-4-3-44,0-4-102,-2-6-127</inkml:trace>
          <inkml:trace contextRef="#ctx0" brushRef="#br0" timeOffset="21243.6299">4603 1826 1072,'-12'-25'29,"4"12"-25,4 9-4,8 8 0,9 3 0,6 3-1,8-3 1,6 0-1,2-7 1,-1-2-65,4-5-27,-5-3 28,-2-7 50,-5-5 14,-3-9 22,0-7 48,-3-9-12,1-2 28,-5 2 39,-4 10-2,-5 11-25,-3 11-77,-4 15-19,0 15-1,-3 14-1,9 15 1,-1 16-3,2 11-10,-2 7-195,0 2-136</inkml:trace>
        </inkml:traceGroup>
      </inkml:traceGroup>
    </inkml:traceGroup>
    <inkml:traceGroup>
      <inkml:annotationXML>
        <emma:emma xmlns:emma="http://www.w3.org/2003/04/emma" version="1.0">
          <emma:interpretation id="{8F59B61A-72BE-4032-B196-385BD216376C}" emma:medium="tactile" emma:mode="ink">
            <msink:context xmlns:msink="http://schemas.microsoft.com/ink/2010/main" type="paragraph" rotatedBoundingBox="11484,10301 17342,9907 17457,11618 11599,12011" alignmentLevel="4"/>
          </emma:interpretation>
        </emma:emma>
      </inkml:annotationXML>
      <inkml:traceGroup>
        <inkml:annotationXML>
          <emma:emma xmlns:emma="http://www.w3.org/2003/04/emma" version="1.0">
            <emma:interpretation id="{AC9F315B-4103-466E-9951-97B0A07DFDEF}" emma:medium="tactile" emma:mode="ink">
              <msink:context xmlns:msink="http://schemas.microsoft.com/ink/2010/main" type="line" rotatedBoundingBox="11484,10301 17342,9907 17457,11618 11599,12011"/>
            </emma:interpretation>
          </emma:emma>
        </inkml:annotationXML>
        <inkml:traceGroup>
          <inkml:annotationXML>
            <emma:emma xmlns:emma="http://www.w3.org/2003/04/emma" version="1.0">
              <emma:interpretation id="{9EFCD63C-0F61-4C0D-9E08-3F656AE977AD}" emma:medium="tactile" emma:mode="ink">
                <msink:context xmlns:msink="http://schemas.microsoft.com/ink/2010/main" type="inkWord" rotatedBoundingBox="11254,11446 12084,9891 13562,10679 12732,12234"/>
              </emma:interpretation>
              <emma:one-of disjunction-type="recognition" id="oneOf10">
                <emma:interpretation id="interp47" emma:lang="en-US" emma:confidence="0.5">
                  <emma:literal>I</emma:literal>
                </emma:interpretation>
                <emma:interpretation id="interp48" emma:lang="en-US" emma:confidence="0">
                  <emma:literal>.</emma:literal>
                </emma:interpretation>
                <emma:interpretation id="interp49" emma:lang="en-US" emma:confidence="0">
                  <emma:literal>D</emma:literal>
                </emma:interpretation>
                <emma:interpretation id="interp50" emma:lang="en-US" emma:confidence="0">
                  <emma:literal>*</emma:literal>
                </emma:interpretation>
                <emma:interpretation id="interp51" emma:lang="en-US" emma:confidence="0">
                  <emma:literal>€</emma:literal>
                </emma:interpretation>
              </emma:one-of>
            </emma:emma>
          </inkml:annotationXML>
          <inkml:trace contextRef="#ctx0" brushRef="#br0" timeOffset="76555.3167">2882 4939 726,'-98'56'3,"10"19"-3,9 17 1,18 15 12,17 14-12,20 9-1,16 6 5,20-8-3,21-10-2,21-10 12,23-16 0,16-15 10,17-15 7,10-14 15,11-19 24,3-19 2,2-19-25,-3-14 16,-3-20-6,-9-15-4,-14-10-7,-12-14-12,-16-11-8,-15-17-13,-17-15-2,-21-21 0,-19-13-9,-26-8 0,-33 4 2,-32 14-2,-31 31-2,-32 33-2,-28 37-4,-14 38 3,-9 44-75,-3 35-42,14 34-10,16 36-111</inkml:trace>
          <inkml:trace contextRef="#ctx0" brushRef="#br0" timeOffset="51327.9167">3316 5133 1075,'-18'0'9,"-3"0"33,-2 0 41,0 2-41,5 1-3,2 1 24,5 1-13,3-4-9,5-1-4,2 0-9,2-1-1,-1 1-10,5 1-11,4-1 20,8 3-9,12-3-10,14 0-3,15-3-4,12-4 1,8-3-1,1-2 1,-7 0 2,-12 2-3,-15 0-6,-21 6-28,-9 2-101,-15 4-89,-11 2-4,-2-1-111</inkml:trace>
          <inkml:trace contextRef="#ctx0" brushRef="#br0" timeOffset="51734.7283">3289 5751 856,'-15'7'46,"7"0"69,4 1-8,11 0-14,5 5 2,11-4 4,11-2-54,13-1-23,12-5-19,9-2-3,5-5-63,3-1-240,-1-5-428</inkml:trace>
          <inkml:trace contextRef="#ctx0" brushRef="#br0" timeOffset="51553.8514">3660 5079 603,'-17'-4'188,"-3"4"-128,-3 0 77,0 4-80,1 4 6,3 2 0,3 6-28,5 8 45,3 3-7,4 8 9,4 5-28,2 4-15,4 5 3,1 1-12,-2-2-9,-1 0-4,3-7-11,-3-3-6,0-5 0,0-5 0,-3-6-5,2-5-113,-6-2-185,-1-4-157</inkml:trace>
        </inkml:traceGroup>
        <inkml:traceGroup>
          <inkml:annotationXML>
            <emma:emma xmlns:emma="http://www.w3.org/2003/04/emma" version="1.0">
              <emma:interpretation id="{8023A6C7-0A9D-49D4-A536-68CACF986252}" emma:medium="tactile" emma:mode="ink">
                <msink:context xmlns:msink="http://schemas.microsoft.com/ink/2010/main" type="inkWord" rotatedBoundingBox="13410,11223 13720,10906 13984,11165 13674,11481"/>
              </emma:interpretation>
              <emma:one-of disjunction-type="recognition" id="oneOf11">
                <emma:interpretation id="interp52" emma:lang="en-US" emma:confidence="0.5">
                  <emma:literal>=</emma:literal>
                </emma:interpretation>
                <emma:interpretation id="interp53" emma:lang="en-US" emma:confidence="0">
                  <emma:literal>_</emma:literal>
                </emma:interpretation>
                <emma:interpretation id="interp54" emma:lang="en-US" emma:confidence="0">
                  <emma:literal>-</emma:literal>
                </emma:interpretation>
                <emma:interpretation id="interp55" emma:lang="en-US" emma:confidence="0">
                  <emma:literal>.</emma:literal>
                </emma:interpretation>
                <emma:interpretation id="interp56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52131.9554">4473 5721 1050,'-29'12'14,"14"-2"89,19-6-7,22-2-56,15-2 9,12-2-33,11-3-14,4-5-4,-5 1-124,1-3-275</inkml:trace>
          <inkml:trace contextRef="#ctx0" brushRef="#br0" timeOffset="51954.3537">4528 5494 1086,'-13'1'16,"3"1"45,10-1-28,11 3-7,8-2 5,11 1-21,13-3-9,5-3-1,4 0-20,-1-3-191,-6 1-254</inkml:trace>
        </inkml:traceGroup>
        <inkml:traceGroup>
          <inkml:annotationXML>
            <emma:emma xmlns:emma="http://www.w3.org/2003/04/emma" version="1.0">
              <emma:interpretation id="{804AA62B-63CB-4EB7-AD0E-5D2660A457E6}" emma:medium="tactile" emma:mode="ink">
                <msink:context xmlns:msink="http://schemas.microsoft.com/ink/2010/main" type="inkWord" rotatedBoundingBox="13812,10253 17276,9735 17526,11406 14063,11924"/>
              </emma:interpretation>
              <emma:one-of disjunction-type="recognition" id="oneOf12">
                <emma:interpretation id="interp57" emma:lang="en-US" emma:confidence="0.5">
                  <emma:literal>Our:</emma:literal>
                </emma:interpretation>
                <emma:interpretation id="interp58" emma:lang="en-US" emma:confidence="0">
                  <emma:literal>Our?</emma:literal>
                </emma:interpretation>
                <emma:interpretation id="interp59" emma:lang="en-US" emma:confidence="0">
                  <emma:literal>Qua:</emma:literal>
                </emma:interpretation>
                <emma:interpretation id="interp60" emma:lang="en-US" emma:confidence="0">
                  <emma:literal>Quin:</emma:literal>
                </emma:interpretation>
                <emma:interpretation id="interp61" emma:lang="en-US" emma:confidence="0">
                  <emma:literal>Our:"</emma:literal>
                </emma:interpretation>
              </emma:one-of>
            </emma:emma>
          </inkml:annotationXML>
          <inkml:trace contextRef="#ctx0" brushRef="#br0" timeOffset="52858.1593">5620 5231 847,'4'-9'71,"0"-4"59,-4 1-6,0 1-30,0 0 20,0 1-17,-1 3-17,1 1-22,-3 2-3,2 2-35,1 2-8,-4 10-10,-1 14 24,1 18 16,-2 15-10,-1 16-12,1 7-7,0 0-8,1-5 2,1-6-6,3-4-1,2-8 1,2-3-1,1-6 0,0-5-5,0-6-5,0-3-107,1-6-110,-4-8-104,-1-7-61</inkml:trace>
          <inkml:trace contextRef="#ctx0" brushRef="#br0" timeOffset="53271.8011">5632 5260 1045,'3'-51'39,"-2"17"-4,-2 17-5,-2 21 44,-1 18-25,0 13-5,-1 12 0,-2 8-16,3 5 6,4-5-11,8-1-3,8-8-4,13-7-6,9-10-3,5-10 1,9-12-6,1-8 0,0-10-2,-2-11 2,-1-10-1,-10-6 0,-10-7 0,-5-4 12,-7 5 24,-10 5 12,-1 11 3,-3 11-17,-7 10-22,-1 13-9,-5 10 3,-2 10 21,-1 13-15,-1 8-5,1 1-7,8-1 2,10-2-3,6-6 0,14-5-7,8-8-84,9-4-234,11-10-186</inkml:trace>
          <inkml:trace contextRef="#ctx0" brushRef="#br0" timeOffset="53795.8572">6905 5482 387,'-12'8'568,"8"-3"-532,8-2 141,4-3-123,9 0-13,7-1-20,3-6-18,6-4-1,-2-6 0,0-7 0,-9-8-1,-6-6 4,-8-11 30,-12-3 4,-8 3 26,-10 6-25,-9 11-20,-4 15-13,-2 11-7,-1 12 0,6 6 2,5 8-2,10 2 0,9 2 1,12-3 2,12-1 1,10-3-4,11-6 0,8-6 4,6-5-4,5-5 0,0-11 1,-2-1 0,-9-5 6,-6-6-4,-10 0 30,-6 2 15,-10 4 10,-5 9-30,-5 4-19,-3 11-5,-3 12 30,-2 6-2,-2 10-13,2 9-4,-2 4-15,6-4 1,1 1 1,4-4-2,4-3-3,0-4-83,1-2-216,1-1-266</inkml:trace>
          <inkml:trace contextRef="#ctx0" brushRef="#br0" timeOffset="55132.0389">5678 4853 1051,'4'-70'5,"-19"10"-4,-16 9 1,-16 11 1,-13 14 10,-9 15-9,-10 12 7,-5 24 17,0 23 2,4 28 3,1 28-4,8 27-14,11 21-8,22 7 3,21 4 0,34-4-4,32-17 1,34-17 15,28-15 7,22-19 2,20-23 25,9-20 13,8-24-44,7-24-14,-2-24-11,-7-18 1,-9-15 0,-17-18 9,-29-12 41,-19-17-6,-25-14-16,-21-21-16,-25-19-9,-27-6-2,-32 3 0,-30 16-2,-35 22-2,-30 38-3,-26 34-33,-14 39-32,2 34-47,9 30-9,13 28-54,22 27-183</inkml:trace>
          <inkml:trace contextRef="#ctx0" brushRef="#br0" timeOffset="54142.1124">7747 5481 680,'-8'0'546,"-6"3"-544,-5 4 107,-1 6-74,-3 7-18,3 5 10,5 0 9,9 1-3,8-7 3,10 0 2,7-6 2,5-6-11,9-7-21,1-3 2,-2-7-1,-3-2 24,-9-5 16,-5-3-42,-7-2-5,-8-3 8,-6 2-9,-8 1-1,-9 4-7,-10 2-98,-6 6-227,-2 3-277</inkml:trace>
          <inkml:trace contextRef="#ctx0" brushRef="#br0" timeOffset="54532.307">7910 4558 1152,'-37'-25'10,"2"11"1,11 2 81,7 6-85,13 3 24,12 6 94,14 0-63,13 4-27,9 2 2,-3 7-19,-6 3-4,-12 5-6,-19 4 2,-20 9 7,-20 3-3,-8 0-6,-11-3-2,2-2 0,7-12 6,16-8-2,11-8-1,13-5 6,16-2-1,23-2 2,19 2-16,16 0 0,16-1-1,5 1-4,-7-3-31,-8 1-111,-8-2-146,-15 1-199</inkml:trace>
        </inkml:traceGroup>
      </inkml:traceGroup>
    </inkml:traceGroup>
    <inkml:traceGroup>
      <inkml:annotationXML>
        <emma:emma xmlns:emma="http://www.w3.org/2003/04/emma" version="1.0">
          <emma:interpretation id="{CBEB3E8B-1FBB-43C6-8B64-A3091C72F75F}" emma:medium="tactile" emma:mode="ink">
            <msink:context xmlns:msink="http://schemas.microsoft.com/ink/2010/main" type="paragraph" rotatedBoundingBox="2406,12254 18517,11111 18608,12389 2496,135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07C4CA3-541A-4115-A89B-BFBD9B1654BB}" emma:medium="tactile" emma:mode="ink">
              <msink:context xmlns:msink="http://schemas.microsoft.com/ink/2010/main" type="inkBullet" rotatedBoundingBox="2425,12528 2781,12503 2817,13005 2461,13030"/>
            </emma:interpretation>
            <emma:one-of disjunction-type="recognition" id="oneOf13">
              <emma:interpretation id="interp62" emma:lang="en-US" emma:confidence="0">
                <emma:literal>•</emma:literal>
              </emma:interpretation>
            </emma:one-of>
          </emma:emma>
        </inkml:annotationXML>
        <inkml:trace contextRef="#ctx0" brushRef="#br0" timeOffset="122369.2671">-6629 7125 529,'11'-10'63,"-3"4"23,1-4 7,-2 4-19,-3-1-26,0 4 19,0-1-22,0 2-12,-1 2-2,-3 2 12,-3 0-7,3-2 3,-4 4-16,0 4 32,-3 11-12,-1 10-29,0 9-4,3 7-5,2 3 2,7-2-7,7-4 3,1-7 0,11-4 3,2-12 5,3-7 36,3-10 8,2-13-11,4-14-19,2-9-12,-4-13 6,2-9-12,-14-1 2,-12-2 6,-18 4-2,-16 4-6,-11 9-7,-13 10 1,-5 10-4,0 12 0,5 10-18,12 11-117,10 10-56,18 12-161</inkml:trace>
      </inkml:traceGroup>
      <inkml:traceGroup>
        <inkml:annotationXML>
          <emma:emma xmlns:emma="http://www.w3.org/2003/04/emma" version="1.0">
            <emma:interpretation id="{11579C0D-FB3F-4D33-B578-9F61755369D7}" emma:medium="tactile" emma:mode="ink">
              <msink:context xmlns:msink="http://schemas.microsoft.com/ink/2010/main" type="line" rotatedBoundingBox="4105,12134 18517,11111 18608,12389 4196,13412"/>
            </emma:interpretation>
          </emma:emma>
        </inkml:annotationXML>
        <inkml:traceGroup>
          <inkml:annotationXML>
            <emma:emma xmlns:emma="http://www.w3.org/2003/04/emma" version="1.0">
              <emma:interpretation id="{9B890F62-858A-4E68-BC0A-FBA6E45CBBFB}" emma:medium="tactile" emma:mode="ink">
                <msink:context xmlns:msink="http://schemas.microsoft.com/ink/2010/main" type="inkWord" rotatedBoundingBox="4112,12507 9336,11956 9409,12644 4184,13194"/>
              </emma:interpretation>
              <emma:one-of disjunction-type="recognition" id="oneOf14">
                <emma:interpretation id="interp63" emma:lang="en-US" emma:confidence="0.5">
                  <emma:literal>...2.3</emma:literal>
                </emma:interpretation>
                <emma:interpretation id="interp64" emma:lang="en-US" emma:confidence="0.5">
                  <emma:literal>, 17213</emma:literal>
                </emma:interpretation>
                <emma:interpretation id="interp65" emma:lang="en-US" emma:confidence="0">
                  <emma:literal>, 1.213</emma:literal>
                </emma:interpretation>
                <emma:interpretation id="interp66" emma:lang="en-US" emma:confidence="0">
                  <emma:literal>, 1723</emma:literal>
                </emma:interpretation>
                <emma:interpretation id="interp67" emma:lang="en-US" emma:confidence="0">
                  <emma:literal>, 1,213</emma:literal>
                </emma:interpretation>
              </emma:one-of>
            </emma:emma>
          </inkml:annotationXML>
          <inkml:trace contextRef="#ctx0" brushRef="#br0" timeOffset="123984.7036">-568 6912 574,'-8'4'499,"1"-2"-499,3-2 0,4 2 6,0 2-2,4 2 52,0 0 23,0 5-3,-1 6-3,-6 6 15,-5 6-58,-12 6-26,-9 3-4,-10 0-101,0 0-125,2-7-198</inkml:trace>
          <inkml:trace contextRef="#ctx0" brushRef="#br0" timeOffset="124469.5017">-117 6572 1208,'5'-32'6,"3"6"-6,3 0 0,10 9 1,10 1 2,6 1 20,6 4 38,5 8 29,-4 3-45,-2 14-16,-9 10-4,-13 10-16,-9 6-7,-15 2 3,-11 1-5,-9-5 1,-7-2-1,-2-8 0,2-8-2,2-3-54,9-5 7,9-8 32,6-1 10,6-3-19,10-4 18,6 1 5,9 0 3,3 2-1,6 2 1,-1 6 0,1 7 0,-3 4 1,-5 4 6,-6 4 8,-6 0 7,-7 0 33,-10-1-10,-10-2-9,-9-3-13,-7-3-12,-9-3-4,-5-6-7,-3-3-3,2-5-141,3-5-75,5-2-144</inkml:trace>
          <inkml:trace contextRef="#ctx0" brushRef="#br0" timeOffset="122770.1007">-4741 7420 970,'-1'-20'76,"-2"3"-66,2 3 94,-2 5-73,3 6-31,3 3 4,-2 3 0,-1 6 2,-4 5-3,-6 4-3,-9 7 1,-9 4-2,-11 2-146,-9 1-115</inkml:trace>
          <inkml:trace contextRef="#ctx0" brushRef="#br0" timeOffset="123076.7988">-3826 6862 1045,'16'-17'33,"-3"4"-28,-9 3 19,-4 10-18,0 13 12,6 13 1,-4 15 26,2 14-28,-1 7-12,-3 5-4,1 2-1,2-6-4,2-1-207,-2-7-681</inkml:trace>
          <inkml:trace contextRef="#ctx0" brushRef="#br0" timeOffset="123347.0051">-2838 6973 942,'13'-7'61,"2"2"-60,-10 5 87,2 3-17,1 5-33,4 3 17,0 1-22,3 2 10,-3 3-5,-2 2-12,-6 7-14,-5 10-12,-12 6-5,-10 8-226,-1 2-389</inkml:trace>
          <inkml:trace contextRef="#ctx0" brushRef="#br0" timeOffset="123743.1433">-1627 6796 458,'-8'-22'623,"1"3"-621,6 2 36,2 6 3,3 2-28,5 3 15,6-1 6,5 2-2,4 1-4,6 5-8,-1 7-1,-5 9-5,-3 9 30,-7 4-22,-14 8-8,-8 0-3,-15 0-6,-5-5-4,-8-1 2,5-8-2,5-5-1,9-10 1,9-5 3,6-4 5,10-1-2,7-2-7,11 1 0,12 2-1,11 2-3,15 5-126,10 4-227</inkml:trace>
        </inkml:traceGroup>
        <inkml:traceGroup>
          <inkml:annotationXML>
            <emma:emma xmlns:emma="http://www.w3.org/2003/04/emma" version="1.0">
              <emma:interpretation id="{1571E66E-681D-4AA2-88B7-E957B928598A}" emma:medium="tactile" emma:mode="ink">
                <msink:context xmlns:msink="http://schemas.microsoft.com/ink/2010/main" type="inkWord" rotatedBoundingBox="10862,12718 11803,12651 11811,12760 10870,12827"/>
              </emma:interpretation>
              <emma:one-of disjunction-type="recognition" id="oneOf15">
                <emma:interpretation id="interp68" emma:lang="en-US" emma:confidence="0.5">
                  <emma:literal>---</emma:literal>
                </emma:interpretation>
                <emma:interpretation id="interp69" emma:lang="en-US" emma:confidence="0">
                  <emma:literal>--</emma:literal>
                </emma:interpretation>
                <emma:interpretation id="interp70" emma:lang="en-US" emma:confidence="0">
                  <emma:literal>-</emma:literal>
                </emma:interpretation>
                <emma:interpretation id="interp71" emma:lang="en-US" emma:confidence="0">
                  <emma:literal>...</emma:literal>
                </emma:interpretation>
                <emma:interpretation id="interp72" emma:lang="en-US" emma:confidence="0">
                  <emma:literal>..</emma:literal>
                </emma:interpretation>
              </emma:one-of>
            </emma:emma>
          </inkml:annotationXML>
          <inkml:trace contextRef="#ctx0" brushRef="#br0" timeOffset="125237.2807">1798 7179 884,'29'-7'47,"-5"0"9,-3-3 5,2 3-61,9 6 0,10 2-4,9 2-71,7 5-96,3-2-217</inkml:trace>
          <inkml:trace contextRef="#ctx0" brushRef="#br0" timeOffset="125364.0727">2564 7199 238,'23'2'586,"-7"-2"-555,-6 0 46,-2-2-46,10 1-30,6-1-1,11 2-43,12 2-242</inkml:trace>
          <inkml:trace contextRef="#ctx0" brushRef="#br0" timeOffset="125086.7719">946 7239 1166,'12'-9'0,"-4"1"0,0-4 0,5 5 0,15 7-32,11 1-192,14 5-196</inkml:trace>
        </inkml:traceGroup>
        <inkml:traceGroup>
          <inkml:annotationXML>
            <emma:emma xmlns:emma="http://www.w3.org/2003/04/emma" version="1.0">
              <emma:interpretation id="{6C96F2A5-F26A-4D55-9E1A-4F95EF30E7F3}" emma:medium="tactile" emma:mode="ink">
                <msink:context xmlns:msink="http://schemas.microsoft.com/ink/2010/main" type="inkWord" rotatedBoundingBox="12422,12778 13264,12718 13267,12768 12426,12828"/>
              </emma:interpretation>
              <emma:one-of disjunction-type="recognition" id="oneOf16">
                <emma:interpretation id="interp73" emma:lang="en-US" emma:confidence="0.5">
                  <emma:literal>-</emma:literal>
                </emma:interpretation>
                <emma:interpretation id="interp74" emma:lang="en-US" emma:confidence="0">
                  <emma:literal>.</emma:literal>
                </emma:interpretation>
                <emma:interpretation id="interp75" emma:lang="en-US" emma:confidence="0">
                  <emma:literal>:</emma:literal>
                </emma:interpretation>
                <emma:interpretation id="interp76" emma:lang="en-US" emma:confidence="0">
                  <emma:literal>"</emma:literal>
                </emma:interpretation>
                <emma:interpretation id="interp77" emma:lang="en-US" emma:confidence="0">
                  <emma:literal>=</emma:literal>
                </emma:interpretation>
              </emma:one-of>
            </emma:emma>
          </inkml:annotationXML>
          <inkml:trace contextRef="#ctx0" brushRef="#br0" timeOffset="125506.2016">3357 7220 284,'16'-2'601,"-1"0"-598,1-1 15,9 0-18,7 1-63,15 2-190</inkml:trace>
          <inkml:trace contextRef="#ctx0" brushRef="#br0" timeOffset="125639.3542">3964 7220 736,'35'-2'176,"-5"2"-117,-10-4 40,-6 0-39,1 2-28,4 1-23,1-3-9,5 2-9,6-1-81,-3-1-142</inkml:trace>
        </inkml:traceGroup>
        <inkml:traceGroup>
          <inkml:annotationXML>
            <emma:emma xmlns:emma="http://www.w3.org/2003/04/emma" version="1.0">
              <emma:interpretation id="{21F56C20-8B03-4A27-8206-9D63F6C3715F}" emma:medium="tactile" emma:mode="ink">
                <msink:context xmlns:msink="http://schemas.microsoft.com/ink/2010/main" type="inkWord" rotatedBoundingBox="14942,11921 15500,11882 15544,12507 14986,12546"/>
              </emma:interpretation>
              <emma:one-of disjunction-type="recognition" id="oneOf17">
                <emma:interpretation id="interp78" emma:lang="en-US" emma:confidence="0.5">
                  <emma:literal>to</emma:literal>
                </emma:interpretation>
                <emma:interpretation id="interp79" emma:lang="en-US" emma:confidence="0">
                  <emma:literal>to.</emma:literal>
                </emma:interpretation>
                <emma:interpretation id="interp80" emma:lang="en-US" emma:confidence="0">
                  <emma:literal>t.</emma:literal>
                </emma:interpretation>
                <emma:interpretation id="interp81" emma:lang="en-US" emma:confidence="0">
                  <emma:literal>t</emma:literal>
                </emma:interpretation>
                <emma:interpretation id="interp82" emma:lang="en-US" emma:confidence="0">
                  <emma:literal>I.</emma:literal>
                </emma:interpretation>
              </emma:one-of>
            </emma:emma>
          </inkml:annotationXML>
          <inkml:trace contextRef="#ctx0" brushRef="#br0" timeOffset="66936.7793">6445 6520 1003,'3'-5'13,"-6"3"26,2-1 21,-3 3-47,4-1-9,0 2 6,-3-1-10,3 0 0,3 0-7,-3 0-64,1 0-140,3 0-235</inkml:trace>
          <inkml:trace contextRef="#ctx0" brushRef="#br0" timeOffset="55635.8529">5902 6696 931,'-2'-7'126,"4"1"-105,0 13 107,3 6-40,3 9 51,4 4-57,-2 10-2,5 2-10,-6-1-18,5-3-12,-2-2-19,2-8 6,5-8-7,5-9-10,11-10-5,13-16-5,8-14-28,7-17-125,3-17-246,0-9-758</inkml:trace>
          <inkml:trace contextRef="#ctx0" brushRef="#br0" timeOffset="55410.5085">6079 6412 1396,'34'-35'89,"-14"10"-87,-10 13 66,-10 14-48,0 18-3,-5 11 18,-3 12-14,-1 9-1,-3 6-3,-5-1-8,2 1-6,0-7-3,-1-3-1,3-5-39,-1-4-264,-2-11-163</inkml:trace>
        </inkml:traceGroup>
        <inkml:traceGroup>
          <inkml:annotationXML>
            <emma:emma xmlns:emma="http://www.w3.org/2003/04/emma" version="1.0">
              <emma:interpretation id="{6B8FB415-CDF8-47F9-95E8-7639D1ADA17B}" emma:medium="tactile" emma:mode="ink">
                <msink:context xmlns:msink="http://schemas.microsoft.com/ink/2010/main" type="inkWord" rotatedBoundingBox="17490,11116 17823,12091 17327,12260 16994,11286"/>
              </emma:interpretation>
              <emma:one-of disjunction-type="recognition" id="oneOf18">
                <emma:interpretation id="interp83" emma:lang="en-US" emma:confidence="0.5">
                  <emma:literal>is.</emma:literal>
                </emma:interpretation>
                <emma:interpretation id="interp84" emma:lang="en-US" emma:confidence="0">
                  <emma:literal>i.</emma:literal>
                </emma:interpretation>
                <emma:interpretation id="interp85" emma:lang="en-US" emma:confidence="0">
                  <emma:literal>i</emma:literal>
                </emma:interpretation>
                <emma:interpretation id="interp86" emma:lang="en-US" emma:confidence="0">
                  <emma:literal>in.</emma:literal>
                </emma:interpretation>
                <emma:interpretation id="interp87" emma:lang="en-US" emma:confidence="0">
                  <emma:literal>☺</emma:literal>
                </emma:interpretation>
              </emma:one-of>
            </emma:emma>
          </inkml:annotationXML>
          <inkml:trace contextRef="#ctx0" brushRef="#br0" timeOffset="56904.1078">8021 5968 1131,'13'3'188,"-5"0"-188,-6 0 8,-2-3 35,5 5-29,4 7 14,10 13 91,14 11-74,9 12-3,7 7-29,3 6-9,-1-1-1,-8-9 0,-10-6-3,-9-8-11,-8-7-153,-7-8-117,-11-3-108</inkml:trace>
          <inkml:trace contextRef="#ctx0" brushRef="#br0" timeOffset="57124.8065">8180 6432 707,'-12'-10'271,"9"4"-251,7 0 73,9 5-5,7 6-12,14 3 7,7 8-1,6 4-30,2 9 4,1-3-15,-6-4 10,-6 0-8,-4-7 1,-10-4-16,-5-7 25,-7-7-15,2-9-27,1-14-11,1-15-10,0-13-105,-1-16-169,-5-10-295</inkml:trace>
          <inkml:trace contextRef="#ctx0" brushRef="#br0" timeOffset="67836.6683">8169 5641 1103,'7'4'32,"-3"-2"-29,-2-2 18,-4-2 19,2 1-27,2 1 11,-2-3 20,0 3-13,0-2-9,2 2-9,-2 0 5,2 0-8,-2 2-3,0-2 5,-2 4-6,-2 0 4,0-1-6,1 1-2,-1-2 5,3 0-3,1-2-1,1 0 7,-1 0-5,0 0 2,0 0-6,0 0-1,-1 0 6,1 0-6,0 0 0,0 0 1,1 0-1,2 0 2,-3 0 1,0 0-1,0 0 12,0 0-4,0-2 0,0 2 1,0 0-5,0 0-4,-3 0 1,3 2-1,0-2 2,0 0-4,-1 0 0,1 0 2,0 0 0,0 0-2,0 0 0,0 0 1,1 0 6,-1 0 5,0 0 1,0-2-5,3 2 3,-3 0-6,0 0-4,0-2 0,0 2 10,0 0-8,0-1 1,0 1 7,1 0-6,-1 0 2,0 0-5,0 0-1,0 0 7,0 0-7,0 0 1,0-3 3,0 3 0,3 0-4,-3 0-1,0-1-6,4-1-99,0-8-236</inkml:trace>
          <inkml:trace contextRef="#ctx0" brushRef="#br0" timeOffset="57276.8759">9459 5929 1130,'14'4'0,"-8"-1"-63,-6-1-300</inkml:trace>
        </inkml:traceGroup>
      </inkml:traceGroup>
    </inkml:traceGroup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7:04.77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4D03652-623A-4165-A5B3-8FEC4F19436C}" emma:medium="tactile" emma:mode="ink">
          <msink:context xmlns:msink="http://schemas.microsoft.com/ink/2010/main" type="writingRegion" rotatedBoundingBox="26033,3231 28900,3558 28815,4298 25948,3972">
            <msink:destinationLink direction="with" ref="{3E2377DE-27AC-415D-BF0D-7A6C60BFDBD4}"/>
          </msink:context>
        </emma:interpretation>
      </emma:emma>
    </inkml:annotationXML>
    <inkml:traceGroup>
      <inkml:annotationXML>
        <emma:emma xmlns:emma="http://www.w3.org/2003/04/emma" version="1.0">
          <emma:interpretation id="{8F973118-DC94-4B3F-BC1C-4F9ACA4FD027}" emma:medium="tactile" emma:mode="ink">
            <msink:context xmlns:msink="http://schemas.microsoft.com/ink/2010/main" type="paragraph" rotatedBoundingBox="26033,3231 28900,3558 28815,4298 25948,39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276DF5-445D-4D9E-BDA2-6ECD461DC132}" emma:medium="tactile" emma:mode="ink">
              <msink:context xmlns:msink="http://schemas.microsoft.com/ink/2010/main" type="line" rotatedBoundingBox="26033,3231 28900,3558 28815,4298 25948,3972"/>
            </emma:interpretation>
          </emma:emma>
        </inkml:annotationXML>
        <inkml:traceGroup>
          <inkml:annotationXML>
            <emma:emma xmlns:emma="http://www.w3.org/2003/04/emma" version="1.0">
              <emma:interpretation id="{59B834D6-5F13-4ADF-A6A4-07A0BF607F8A}" emma:medium="tactile" emma:mode="ink">
                <msink:context xmlns:msink="http://schemas.microsoft.com/ink/2010/main" type="inkWord" rotatedBoundingBox="26033,3231 28900,3558 28815,4298 25948,3972"/>
              </emma:interpretation>
              <emma:one-of disjunction-type="recognition" id="oneOf0">
                <emma:interpretation id="interp0" emma:lang="en-US" emma:confidence="0.5">
                  <emma:literal>He-de.</emma:literal>
                </emma:interpretation>
                <emma:interpretation id="interp1" emma:lang="en-US" emma:confidence="0">
                  <emma:literal>He-al.</emma:literal>
                </emma:interpretation>
                <emma:interpretation id="interp2" emma:lang="en-US" emma:confidence="0">
                  <emma:literal>Hr-de.</emma:literal>
                </emma:interpretation>
                <emma:interpretation id="interp3" emma:lang="en-US" emma:confidence="0">
                  <emma:literal>HI-de.</emma:literal>
                </emma:interpretation>
                <emma:interpretation id="interp4" emma:lang="en-US" emma:confidence="0">
                  <emma:literal>He-I.</emma:literal>
                </emma:interpretation>
              </emma:one-of>
            </emma:emma>
          </inkml:annotationXML>
          <inkml:trace contextRef="#ctx0" brushRef="#br0">58 76 917,'26'-33'483,"-10"9"-470,-10 5-10,-8 10 5,-10 21 20,-3 17 61,-1 15-34,-5 16-13,5 6 8,1 3-8,8-9-26,7-4-12,0-8-1,4-9-3,-1-3-2,1-7-43,0-7-141,3-3-121,-2-12-115</inkml:trace>
          <inkml:trace contextRef="#ctx0" brushRef="#br0" timeOffset="326.7254">89 407 868,'-11'-16'35,"2"6"57,2 2 26,3 4-70,4 2 7,7 2-34,5 0-6,8 0-11,8 0-4,7-2 0,1 2-6,1-3-62,2-1-19,1-5 26,-1-7 36,-3-6 20,-7-7 5,-6-8 3,-8-8 17,-9 1 28,-6 1 24,-2 9 17,-4 9-32,0 16-50,-3 17 25,-3 18 66,-1 15-39,-3 15-17,1 13-7,3 4-14,4 0-5,4-3-16,2-4-1,0-9-5,2-7-221,0-10-182</inkml:trace>
          <inkml:trace contextRef="#ctx0" brushRef="#br0" timeOffset="500.2596">719 487 1152,'11'4'6,"9"1"50,12 1-4,12 2-33,16-1-19,11-1-5,-3-5-136,-3-2-346</inkml:trace>
          <inkml:trace contextRef="#ctx0" brushRef="#br0" timeOffset="926.1204">1758 330 1052,'0'-12'77,"-4"-1"-20,-11 3 23,-10 3-65,-10 7 1,-9 7 1,-3 9-11,1 10 6,6 10 31,11 8 8,15 4-10,15 4-24,18-3-2,10-2-2,13-8-13,5-9 0,10-12 2,3-6-1,8-15-1,3-7-2,-2-8-5,-3-11 2,-4-11-2,-8-8 7,-9-8 0,-10-9 1,-3-4 1,-11 0 9,-6 12 27,-7 6 24,-7 16-21,-5 19-21,-4 10-17,-6 16-3,-9 16 3,-4 14 1,-3 11-3,1 13 0,7 8-1,6 2-1,5-2-93,8-5-224,12-5-226</inkml:trace>
          <inkml:trace contextRef="#ctx0" brushRef="#br0" timeOffset="1069.7381">2806 874 1018,'8'-1'12,"0"-1"54,-4-1-55,0 3-7,0-3-4,3-1-109,-2 0-159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7:38.98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4A26979-1CA1-427D-9587-3F2795EE10C4}" emma:medium="tactile" emma:mode="ink">
          <msink:context xmlns:msink="http://schemas.microsoft.com/ink/2010/main" type="writingRegion" rotatedBoundingBox="17002,12374 22555,12754 22378,15331 16826,14951"/>
        </emma:interpretation>
      </emma:emma>
    </inkml:annotationXML>
    <inkml:traceGroup>
      <inkml:annotationXML>
        <emma:emma xmlns:emma="http://www.w3.org/2003/04/emma" version="1.0">
          <emma:interpretation id="{B12A4B0E-B08E-49D5-91B3-837E2B9F171B}" emma:medium="tactile" emma:mode="ink">
            <msink:context xmlns:msink="http://schemas.microsoft.com/ink/2010/main" type="paragraph" rotatedBoundingBox="17773,12437 18243,12437 18243,12829 17773,1282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F5C9E35-A33F-4A0C-A979-4682AF4ABE5F}" emma:medium="tactile" emma:mode="ink">
              <msink:context xmlns:msink="http://schemas.microsoft.com/ink/2010/main" type="inkBullet" rotatedBoundingBox="17817,12353 18345,12608 18196,12916 17668,12661"/>
            </emma:interpretation>
            <emma:one-of disjunction-type="recognition" id="oneOf0">
              <emma:interpretation id="interp0" emma:lang="en-US" emma:confidence="0">
                <emma:literal>m</emma:literal>
              </emma:interpretation>
              <emma:interpretation id="interp1" emma:lang="en-US" emma:confidence="0">
                <emma:literal>M</emma:literal>
              </emma:interpretation>
              <emma:interpretation id="interp2" emma:lang="en-US" emma:confidence="0">
                <emma:literal>.</emma:literal>
              </emma:interpretation>
              <emma:interpretation id="interp3" emma:lang="en-US" emma:confidence="0">
                <emma:literal>F</emma:literal>
              </emma:interpretation>
              <emma:interpretation id="interp4" emma:lang="en-US" emma:confidence="0">
                <emma:literal>,</emma:literal>
              </emma:interpretation>
            </emma:one-of>
          </emma:emma>
        </inkml:annotationXML>
        <inkml:trace contextRef="#ctx0" brushRef="#br0">-524-803 596,'-7'-3'42,"6"0"-25,-2 3 52,2-4-40,1 2 11,0 0 2,0 1 1,0 1-7,0-3 11,-3 2-10,6-2-10,-3 3-12,0 0 0,1 0 1,-1 0-1,3 0-1,-2-3 2,-1 3 5,3-3 3,-3 3-6,0 0 1,0 0-7,0 0-2,0 0-1,-3 0-7,3 0-2,-1 0 6,1 0-6,0 0 0,0 0 1,0 0 0,0 0 3,0 0-4,0 3-6,1 3 6,2 7 0,2 5 3,-1 8 5,0 7 1,-1 1 6,-3-2-7,-3-1-4,-1-5 5,-1-4-6,1-7-2,0-5 2,1-4 1,3-4 10,0-4 4,3-3-12,-2-6 2,2-4-8,1-4-1,1-10 0,3-3-3,5-5-5,2 0 0,4 4 5,1 5-1,0 9 5,-3 9 0,-1 10-1,-1 9 2,-7 7-2,-1 13 0,-6 1 1,-1 6-1,-1-3 0,-3-3 1,1-4 0,2-8 0,1-4 1,-3-7 0,3-4-1,3-5 12,1-3-12,1-2-1,3-8 1,0-4 1,3-5-1,1-2-1,3-4 1,2 2-1,0 6 1,2 5 0,-4 8 0,-2 8 0,-1 9 2,-4 4-2,0 6 0,-3 3 2,1 1-1,-5-1-1,2-4 0,-3 1 1,1-4-2,2-2-2,-2-2-39,-1-4-141,-1 0-98,1-2-179</inkml:trace>
        <inkml:trace contextRef="#ctx0" brushRef="#br0" timeOffset="452.2303">-82-667 769,'4'-3'61,"-2"1"38,1 0-48,-3 0-37,0 4 29,0 0-11,1 0 16,-1 8-3,3-2 4,-3 6 7,0 0-10,0 1-1,-3 1-4,2 1-14,-2-3-4,1-4-5,0 2 18,2-2-13,-2 2 1,2 0-17,0 2 11,2-2-11,-2 2-1,2-3 0,-2-4 2,0 0 4,0-5-2,2-2 2,-2 0 16,3 0-12,-3 0-2,-3 0 1,3-2-3,0 2-2,0 0-8,0 0-1,0 0 2,0 0-3,0-3-7,0 3-26,-2-4-184,-4 1-180,-4 1-284</inkml:trace>
      </inkml:traceGroup>
    </inkml:traceGroup>
    <inkml:traceGroup>
      <inkml:annotationXML>
        <emma:emma xmlns:emma="http://www.w3.org/2003/04/emma" version="1.0">
          <emma:interpretation id="{F4446725-C5A2-48D9-8A59-4DE744EFC981}" emma:medium="tactile" emma:mode="ink">
            <msink:context xmlns:msink="http://schemas.microsoft.com/ink/2010/main" type="paragraph" rotatedBoundingBox="18302,13157 22039,13034 22057,13580 18320,1370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D720511C-99F7-47C3-8D36-35CCA41DC09D}" emma:medium="tactile" emma:mode="ink">
              <msink:context xmlns:msink="http://schemas.microsoft.com/ink/2010/main" type="line" rotatedBoundingBox="18302,13157 22039,13034 22057,13580 18320,13703"/>
            </emma:interpretation>
          </emma:emma>
        </inkml:annotationXML>
        <inkml:traceGroup>
          <inkml:annotationXML>
            <emma:emma xmlns:emma="http://www.w3.org/2003/04/emma" version="1.0">
              <emma:interpretation id="{94F7F275-7F09-4BCA-9B30-27206C03EACB}" emma:medium="tactile" emma:mode="ink">
                <msink:context xmlns:msink="http://schemas.microsoft.com/ink/2010/main" type="inkWord" rotatedBoundingBox="18342,13109 19362,13216 19316,13647 18297,13540"/>
              </emma:interpretation>
              <emma:one-of disjunction-type="recognition" id="oneOf1">
                <emma:interpretation id="interp5" emma:lang="en-US" emma:confidence="0.5">
                  <emma:literal>tar,</emma:literal>
                </emma:interpretation>
                <emma:interpretation id="interp6" emma:lang="en-US" emma:confidence="0">
                  <emma:literal>for,</emma:literal>
                </emma:interpretation>
                <emma:interpretation id="interp7" emma:lang="en-US" emma:confidence="0">
                  <emma:literal>far,</emma:literal>
                </emma:interpretation>
                <emma:interpretation id="interp8" emma:lang="en-US" emma:confidence="0">
                  <emma:literal>Far,</emma:literal>
                </emma:interpretation>
                <emma:interpretation id="interp9" emma:lang="en-US" emma:confidence="0">
                  <emma:literal>ear,</emma:literal>
                </emma:interpretation>
              </emma:one-of>
            </emma:emma>
          </inkml:annotationXML>
          <inkml:trace contextRef="#ctx0" brushRef="#br0" timeOffset="6017.3586">138 4 309,'0'0'241,"0"0"-237,0-3 9,0 6-2,0-3 34,-1 0 13,1 0 22,0 0-10,0 0 1,-3-3-19,3 3-19,0 0-15,-1 0 0,1 0-6,1 0-1,-1 0 1,3 0 0,-3 0 16,0 0-13,-3 0-2,2 0-1,-2 3-7,2 3 16,-2-1 8,-2 3-6,-2 2 1,-1 2-10,0-2 4,-5 3 4,1-1-15,0 1 0,-3-1-6,3-2-1,1 0 9,1-3-8,4-2 7,2-1 6,2-2-6,0-1 2,2 2-1,0-3-3,2 0 9,0 0-10,2 0 9,7 2 11,1-1-6,5 3-3,2 0-2,4 0 1,-1 3 3,1-1-10,-4 0-4,-5 4-2,-1 1-2,-4-3-8,-4 2 1,-2-4-93,-2 1-86,2-4-161</inkml:trace>
          <inkml:trace contextRef="#ctx0" brushRef="#br0" timeOffset="6363.3646">61 63 837,'0'-4'34,"1"3"65,2-2-48,1 3-12,2 4 24,2 0-9,7 0-4,1 0-5,3-4-14,5 3-6,3 0 6,-1-6-12,4 0-7,-4 3-4,-3-3-1,-4 0 2,-5 1-9,-6 2-3,-4 0 3,3 0-14,-6 0-89,6 0-76,-2-1-115</inkml:trace>
          <inkml:trace contextRef="#ctx0" brushRef="#br0" timeOffset="6916.299">432 181 591,'4'6'82,"4"-2"7,1-3 66,3 1-100,3-4-24,4-2-6,-2 0-13,0-8-5,2-4 8,0-3-5,-1-5 11,1-2 22,-7-6-12,-1 0-12,-10-2-13,-2 1 0,-10 7-6,-2 5-1,-6 12-1,-2 9-2,1 6 4,-2 5-1,6 6-1,2 1 2,4 5-2,5-1 0,5 1 0,5-1 1,5-5 1,4-5 0,6-3 0,6-8 0,3-4 2,-1-4 1,1-6-2,-2-3 1,-4 3 2,-6-6 11,1 0 2,-4 3 6,-7 7 13,-2-1-36,-1 6 3,-4 4-3,0 7 2,3 6 2,-2 6-3,3 7-1,0-2 7,4 2-7,2 0-1,-1-4-5,4-1-79,2-4-129,-2-5-264</inkml:trace>
          <inkml:trace contextRef="#ctx0" brushRef="#br0" timeOffset="7201.4379">958 172 790,'2'-3'115,"0"0"-106,-2 3 24,3 0-4,-3 4 27,1 2 8,-1 3 5,5 4-3,-5 3 3,2 6 7,0-2-22,0 4-9,2-2-14,-2-1-25,2-4 1,-1-4-7,1 0-6,-3-7 6,2 0-76,-2-5-113,2-5-107,1-2-366</inkml:trace>
        </inkml:traceGroup>
        <inkml:traceGroup>
          <inkml:annotationXML>
            <emma:emma xmlns:emma="http://www.w3.org/2003/04/emma" version="1.0">
              <emma:interpretation id="{E474CE27-73EB-40FD-BB1B-A5B9953143C0}" emma:medium="tactile" emma:mode="ink">
                <msink:context xmlns:msink="http://schemas.microsoft.com/ink/2010/main" type="inkWord" rotatedBoundingBox="19413,13086 20537,13164 20512,13533 19387,13456"/>
              </emma:interpretation>
              <emma:one-of disjunction-type="recognition" id="oneOf2">
                <emma:interpretation id="interp10" emma:lang="en-US" emma:confidence="0.5">
                  <emma:literal>Z</emma:literal>
                </emma:interpretation>
                <emma:interpretation id="interp11" emma:lang="en-US" emma:confidence="0">
                  <emma:literal>K</emma:literal>
                </emma:interpretation>
                <emma:interpretation id="interp12" emma:lang="en-US" emma:confidence="0">
                  <emma:literal>z</emma:literal>
                </emma:interpretation>
                <emma:interpretation id="interp13" emma:lang="en-US" emma:confidence="0">
                  <emma:literal>H</emma:literal>
                </emma:interpretation>
                <emma:interpretation id="interp14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7651.2197">1109-6 802,'-8'-5'7,"1"4"120,3-3-56,4 1-29,0 3 30,0 0-24,3 4-7,-2-1 0,6-2 9,-2 1-11,6-2 8,9 2-19,8-1 2,4-2-9,8-1 3,4-1-7,4 0-5,-1 2-3,-2 1-1,-7 0-4,-12 0 12,-10-3-13,-5 3-3,-8 0 0,-2 0-10,-1 0-56,0-2-69,0 2-60,0-4-129</inkml:trace>
          <inkml:trace contextRef="#ctx0" brushRef="#br0" timeOffset="8027.2026">1451-150 721,'-5'-1'85,"1"-3"-14,2 1-1,-2 3-36,4 3 4,0 2 3,0 0-3,1 4 4,4 2-9,1 0 5,3 1-7,3 2 0,0 0-3,0-3 5,3 1 8,0-4-8,-3 1 1,-2-4-15,-6-1 0,-1-1 5,-3-2-5,-5 4 16,-1 0-14,0 3-6,-5 5 5,-1 0-14,-3 3-1,-1 0-1,0 0-2,2 2-2,-4-2-5,5-4-20,2-2-131,3-1-81,2-4-98</inkml:trace>
          <inkml:trace contextRef="#ctx0" brushRef="#br0" timeOffset="10089.7707">1735-48 435,'5'-6'68,"-1"1"5,-1-1 19,-2 2-23,-1 4-28,0-1-15,-1 1-18,1 0-6,1 0 10,2 0 10,0 0 17,-2 0 21,3 0-7,0-2-10,-1 0-6,-3 0-7,0 2-8,-3 2-21,-6 6 16,-6 3 2,-4 7-7,-6 3 0,1 2-8,-3-1 0,2 0 3,5-5-5,1-1 4,3-6-2,1 1-2,5-6 5,4-4-1,4 1 0,2-2 8,2-2-8,6 1-5,3 1 1,5-3 5,4 6 7,3 0-8,4 2-2,-2 5 6,-1 1-7,-3 3 0,-5-1-3,-1 2 0,-6-2-1,-2 0-6,-3 0-22,0-7-78,-1 0-114,-2-2-161</inkml:trace>
          <inkml:trace contextRef="#ctx0" brushRef="#br0" timeOffset="10424.0883">1636 41 182,'-6'-4'701,"1"3"-680,1-2 94,2-1-93,4 4-1,7 0 46,8 0-6,7 0-9,11 0-1,7 0-8,10 0 11,6 0-28,2 4-7,1-4-11,-1 3-3,-4-2 2,-13-2-7,-8-2 1,-12-1 5,-10 4-5,-9-6-2,0 6-4,-7-3-24,3 3-157,-1-1-68,-2 1-411</inkml:trace>
        </inkml:traceGroup>
        <inkml:traceGroup>
          <inkml:annotationXML>
            <emma:emma xmlns:emma="http://www.w3.org/2003/04/emma" version="1.0">
              <emma:interpretation id="{4AED6341-E867-4B37-AD4D-6E663A82B67F}" emma:medium="tactile" emma:mode="ink">
                <msink:context xmlns:msink="http://schemas.microsoft.com/ink/2010/main" type="inkWord" rotatedBoundingBox="20644,13100 22022,12990 22066,13541 20688,13651"/>
              </emma:interpretation>
              <emma:one-of disjunction-type="recognition" id="oneOf3">
                <emma:interpretation id="interp15" emma:lang="en-US" emma:confidence="0.5">
                  <emma:literal>92 s</emma:literal>
                </emma:interpretation>
                <emma:interpretation id="interp16" emma:lang="en-US" emma:confidence="0">
                  <emma:literal>912 s</emma:literal>
                </emma:interpretation>
                <emma:interpretation id="interp17" emma:lang="en-US" emma:confidence="0">
                  <emma:literal>942 s</emma:literal>
                </emma:interpretation>
                <emma:interpretation id="interp18" emma:lang="en-US" emma:confidence="0">
                  <emma:literal>902 s</emma:literal>
                </emma:interpretation>
                <emma:interpretation id="interp19" emma:lang="en-US" emma:confidence="0">
                  <emma:literal>92 s,</emma:literal>
                </emma:interpretation>
              </emma:one-of>
            </emma:emma>
          </inkml:annotationXML>
          <inkml:trace contextRef="#ctx0" brushRef="#br0" timeOffset="10994.4053">2369 84 840,'-6'5'16,"0"0"14,3 0 51,6 1-37,1-1-5,2-4 16,7-1-25,3-5-7,7-5-15,-1-6-5,5-5 3,-4-2 2,-3-6 9,-6 0 7,-7-4-5,-7 0-13,-7 2-4,-5 5 2,-2 7-4,-5 9-3,-1 7 3,-3 4-3,5 8 3,-1 4 0,3 5-1,3-1 1,9 5 0,6-2 0,9-1 0,2-4 0,10-5 0,6-5 0,2-5 1,4-6-1,-2-4 0,-1-4 2,-4 0-1,-8 0 12,-5-3 1,-7 3 16,-3 6 0,0 1-11,-5 3-8,0 5-7,-2 2 3,2 6 14,-3 8 5,2 6 0,-2 5-15,3 2 0,-1 2-6,-2-6-5,3 0 0,4-4-2,-1 2-69,3-7-139,4 2-159</inkml:trace>
          <inkml:trace contextRef="#ctx0" brushRef="#br0" timeOffset="11371.435">2840 180 445,'-6'-4'519,"2"0"-464,-2 1 51,1-1-80,5 1-6,3-1-12,1-1-7,6 1 1,5-4 2,4 6 12,1 0 4,0 4-2,-1 3 4,-9 7-2,-3 2 7,-7 3 8,-8 3-2,-5 1-10,-7 0-4,-2-2 6,2-1 15,0-4-10,5-1 3,6-4-8,4-3-3,5-3-7,4 1-1,4-1-11,9-1 3,7-2-6,9 0-10,10-2-87,5-5-177,6 2-168</inkml:trace>
          <inkml:trace contextRef="#ctx0" brushRef="#br0" timeOffset="12105.4666">3030-81 266,'-11'-4'578,"3"3"-526,0-1 83,2-2-78,2 2-10,2 2-6,0 0-4,6 0-7,4 0 45,9 0-5,7 0-26,11 0-12,6 0-7,9 0-13,7-3-4,6 2-7,2 1 5,3 0-6,-4 0 0,-5 0-1,-11 1 1,-9-1-1,-14-1 0,-6 2-12,-7-1-10,-5-1-134,-3-1-4,-3-1-33,-2-1-31,-3-3 39,-2-2 133,-2 0 53,0-1 70,0-3 44,-2 4-35,0-3 25,0 5-32,-4 0-22,2 4-13,4 3-10,0 0 8,4 3-3,4 4 3,3 0 16,1 2 21,5 7 16,3-1-9,3 2-15,2 2 12,2 4-15,-3-4-4,3 2-11,-6-3-9,-2 1-4,-3 0-12,-6-1-16,-6 3 2,-6-2-7,-2 0-3,-7 0-6,0-2-91,-1-5-75,2 3-189,-5 1-336</inkml:trace>
        </inkml:traceGroup>
      </inkml:traceGroup>
    </inkml:traceGroup>
    <inkml:traceGroup>
      <inkml:annotationXML>
        <emma:emma xmlns:emma="http://www.w3.org/2003/04/emma" version="1.0">
          <emma:interpretation id="{4994C69E-2FAB-4BF8-BA3F-B836AFF5D37F}" emma:medium="tactile" emma:mode="ink">
            <msink:context xmlns:msink="http://schemas.microsoft.com/ink/2010/main" type="paragraph" rotatedBoundingBox="16904,13807 22456,14188 22378,15331 16826,149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F040AFC-5E4F-46A7-8A7E-E84B3CAB7607}" emma:medium="tactile" emma:mode="ink">
              <msink:context xmlns:msink="http://schemas.microsoft.com/ink/2010/main" type="inkBullet" rotatedBoundingBox="16878,14186 17532,14231 17501,14684 16847,14639"/>
            </emma:interpretation>
            <emma:one-of disjunction-type="recognition" id="oneOf4">
              <emma:interpretation id="interp20" emma:lang="en-US" emma:confidence="0">
                <emma:literal>on,</emma:literal>
              </emma:interpretation>
              <emma:interpretation id="interp21" emma:lang="en-US" emma:confidence="0">
                <emma:literal>an,</emma:literal>
              </emma:interpretation>
              <emma:interpretation id="interp22" emma:lang="en-US" emma:confidence="0">
                <emma:literal>en,</emma:literal>
              </emma:interpretation>
              <emma:interpretation id="interp23" emma:lang="en-US" emma:confidence="0">
                <emma:literal>a,</emma:literal>
              </emma:interpretation>
              <emma:interpretation id="interp24" emma:lang="en-US" emma:confidence="0">
                <emma:literal>e,</emma:literal>
              </emma:interpretation>
            </emma:one-of>
          </emma:emma>
        </inkml:annotationXML>
        <inkml:trace contextRef="#ctx0" brushRef="#br0" timeOffset="15758.0869">-1462 1335 651,'23'4'6,"4"-5"4,0-8 47,3-4 14,1-6-51,2-3 8,1-6 14,-4-4-2,0-3 22,-6-1-28,-4-8-8,-7 2-11,-9 1 14,-6 6 25,-10 7-8,-6 13-30,-3 11-6,-6 11-7,-2 8-2,0 4 1,0 3 0,8 4 0,5 1-2,8-4 0,9-3 2,6-1-1,5-6-1,9-1 0,3-8 0,6-4 3,0-4-3,4-4 0,-2-3 2,-1-5-1,-5 0 2,-3 0 0,-2 3-1,-6 1 10,-5 9-5,-1 6 8,-5 9 1,-3 2-11,2 4-4,-3 8-1,1-4 0,-1 0-5,3 2-40,1-2-162,1 1-213</inkml:trace>
        <inkml:trace contextRef="#ctx0" brushRef="#br0" timeOffset="15962.1074">-809 1198 838,'0'2'13,"0"6"87,-2-1-28,2 8-54,0 6 9,-2 3-15,0 2-1,-2-2-11,2 0 0,0-4-2,4 0-44,0-7-161,6 1-461</inkml:trace>
      </inkml:traceGroup>
      <inkml:traceGroup>
        <inkml:annotationXML>
          <emma:emma xmlns:emma="http://www.w3.org/2003/04/emma" version="1.0">
            <emma:interpretation id="{132827C7-0E2C-49EA-9DEE-5BD913AC5519}" emma:medium="tactile" emma:mode="ink">
              <msink:context xmlns:msink="http://schemas.microsoft.com/ink/2010/main" type="line" rotatedBoundingBox="17925,13877 22456,14188 22378,15331 17847,15021"/>
            </emma:interpretation>
          </emma:emma>
        </inkml:annotationXML>
        <inkml:traceGroup>
          <inkml:annotationXML>
            <emma:emma xmlns:emma="http://www.w3.org/2003/04/emma" version="1.0">
              <emma:interpretation id="{A8A7DB15-8B0D-4C5A-87F0-81CDD442FEC2}" emma:medium="tactile" emma:mode="ink">
                <msink:context xmlns:msink="http://schemas.microsoft.com/ink/2010/main" type="inkWord" rotatedBoundingBox="17945,13798 22476,14219 22372,15335 17841,14913">
                  <msink:destinationLink direction="with" ref="{CADF1CB3-EC14-4C10-AF99-DD05356A50FB}"/>
                </msink:context>
              </emma:interpretation>
              <emma:one-of disjunction-type="recognition" id="oneOf5">
                <emma:interpretation id="interp25" emma:lang="en-US" emma:confidence="0.5">
                  <emma:literal>+192=987</emma:literal>
                </emma:interpretation>
                <emma:interpretation id="interp26" emma:lang="en-US" emma:confidence="0">
                  <emma:literal>+92=982</emma:literal>
                </emma:interpretation>
                <emma:interpretation id="interp27" emma:lang="en-US" emma:confidence="0">
                  <emma:literal>+92=987</emma:literal>
                </emma:interpretation>
                <emma:interpretation id="interp28" emma:lang="en-US" emma:confidence="0">
                  <emma:literal>+92=9872</emma:literal>
                </emma:interpretation>
                <emma:interpretation id="interp29" emma:lang="en-US" emma:confidence="0">
                  <emma:literal>+92=9870</emma:literal>
                </emma:interpretation>
              </emma:one-of>
            </emma:emma>
          </inkml:annotationXML>
          <inkml:trace contextRef="#ctx0" brushRef="#br0" timeOffset="16215.1417">-409 1130 966,'-2'-4'26,"-3"0"1,4 4 25,-3-3-39,8 6 25,2 1 14,6 0-12,11 1-4,8 2 4,10-4-2,8-3-17,5-3-14,-2-1-5,-8 0-2,-4 0-17,-8 3-83,-9 2-128,-8 1-224</inkml:trace>
          <inkml:trace contextRef="#ctx0" brushRef="#br0" timeOffset="16426.9731">-94 990 835,'-7'-6'80,"6"6"-67,-2 6 80,3 6-55,3 6-7,1 8 23,0 6-16,0 2-7,-2 2-8,-4 0-13,-2 0-8,-3 2-2,-2 1-34,-2 2-201,0-4-322</inkml:trace>
          <inkml:trace contextRef="#ctx0" brushRef="#br0" timeOffset="16935.0399">142 1295 483,'9'2'242,"1"0"-242,0 2 72,3 0-18,1 1 8,6-4 5,6-1-32,0-6-20,4-2 3,2-4-9,0-7-4,-7-2 2,-1 0 33,-10-5-14,-4 0-6,-10 0-9,-4-3 11,-6 7-10,-5 5-2,-4 5-6,2 11-4,-5 6 0,2 5 0,3 1 0,5 2 2,5-3-2,7 3 0,6-4 3,3-3-1,8-2 1,2-4-3,5-3 0,5-4 1,5-5-1,-2 2 0,1-6 4,-2 3-1,-7 3 18,-7 0 18,-9 7-14,-4-1-3,-4 5 13,-4 6 16,0 5-18,-2 2-20,2 8-2,0 0-9,1 1 1,3 2-4,3 0 1,1 0-11,-2 1-193,2-1-88,2-5-309</inkml:trace>
          <inkml:trace contextRef="#ctx0" brushRef="#br0" timeOffset="17302.9412">867 1210 702,'-5'-6'118,"1"0"1,0-3-23,1 2-76,6 2 2,1-2-12,4 3-3,6-2 8,5 2-6,4 6 9,-2 1-14,1 7 11,-4 5 2,-10 3 16,-5 7 9,-10 0-13,-9 2-12,-8 1 1,0-2-7,-5-3 24,2-6 11,6-3-6,2-6 7,6-4-10,7-3-6,2-1-4,4 0-11,6-1-10,2-1-3,9-2-3,6 0-2,9-1-2,8-2-88,5-1-139,6 0-43</inkml:trace>
          <inkml:trace contextRef="#ctx0" brushRef="#br0" timeOffset="17521.1527">1580 1151 1019,'-8'1'47,"4"-2"57,7-2-13,1 0-57,9 0-10,6-4-7,6 1-17,6-1-4,1 1-1,1 6-116,-2-3-121,-2 6-140</inkml:trace>
          <inkml:trace contextRef="#ctx0" brushRef="#br0" timeOffset="17700.3857">1660 1247 725,'-12'5'112,"-13"8"33,5-1-19,4-2-46,5 0-32,6-4-7,6 0-6,6 1-14,9-7-15,8-3-6,9-1-9,6-2-141,10-2-159</inkml:trace>
          <inkml:trace contextRef="#ctx0" brushRef="#br0" timeOffset="18249.1148">2274 1277 854,'-8'4'2,"6"-1"13,8-6 83,5 2-37,2-2 7,5-1 0,-1-4-30,2-2-23,0 2-7,2-6-2,-4-2 3,2-2-9,-2-3 0,-5-2 0,-4-6 6,-4 0-4,-8 3 5,-4 1-6,-8 6 17,-7 8-12,-6 7-6,-6 8 2,-2 4-2,5 6 0,3 3 0,7-1 0,10 3 1,8 1-1,8-1-2,7-4 2,8-3 1,7-2 0,5-6-1,4-8 0,2-2 6,0-3-6,-2-7 5,-4 3 4,-4 1 6,-5-1 20,-4 2 35,-6 5-12,-7 0-11,-2 4-43,-3 2-2,0 8 2,-4 2 8,1 8-3,-1 6-9,-1 4-1,1 1-2,1 6-23,2-4-174,2 4-29,10-4-160</inkml:trace>
          <inkml:trace contextRef="#ctx0" brushRef="#br0" timeOffset="18563.1957">2830 1358 698,'-8'13'37,"-3"5"66,-1 1-50,4 3-14,3 3 16,2-2-2,6-1-14,5 0 36,8-4-3,4-4-11,7-2-16,2-4-14,2-6-9,-2-4-2,-2-8 36,-5 0 28,-6-8-2,-5-2-45,-9-4-27,-8-4-9,-11 1-1,-6-2-8,-9 6 5,-5 3-17,-5 6-77,-1 6-72,2 3-21,8-1-12,9 3-86</inkml:trace>
          <inkml:trace contextRef="#ctx0" brushRef="#br0" timeOffset="18812.8707">2955 848 886,'-8'-6'36,"-8"1"-33,-5 10 28,-2 1 3,-1 10-18,4-3 14,3 3-3,6-3 8,7-2 8,11-2 5,5 0-30,11-1-10,2 0-8,2-1-6,-1 3-94,-3 1-289</inkml:trace>
          <inkml:trace contextRef="#ctx0" brushRef="#br0" timeOffset="19364.8029">3475 1148 958,'-30'-10'57,"2"1"-53,6-1 51,8 3-11,10 3-32,8 4-8,11 0 1,9 2 8,8 4 28,13 4-12,5 2-12,6 16 6,-5 6 0,-3 15 1,-7 8-1,-9 10-3,-5 1 15,-6 3-9,-9-3-6,-4-11-6,-1-3-9,-7-4-5,-3-8-5,-1-3-124,-4-8-106,-4-6-273</inkml:trace>
          <inkml:trace contextRef="#ctx0" brushRef="#br0" timeOffset="19634.7578">3660 1725 698,'3'-6'140,"1"3"-117,1 6 118,3 5-95,6 9 5,2 6 20,-2 3-8,1 9 1,1 1 6,0 3 8,-1-4-10,1-3-15,1-3-12,2-4 2,-3-9-15,4-6-3,1-8-11,3-10-11,3-8 0,2-6-3,5-14-30,-4-3-102,-7-8-154,-3 1-270</inkml:trace>
        </inkml:traceGroup>
      </inkml:traceGroup>
    </inkml:traceGroup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7:06.27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3E2377DE-27AC-415D-BF0D-7A6C60BFDBD4}" emma:medium="tactile" emma:mode="ink">
          <msink:context xmlns:msink="http://schemas.microsoft.com/ink/2010/main" type="inkDrawing" rotatedBoundingBox="25391,2270 29620,2452 29514,4939 25284,4757" hotPoints="29617,3980 27247,4915 25217,3376 27587,2441" semanticType="enclosure" shapeName="Ellipse">
            <msink:sourceLink direction="with" ref="{94D03652-623A-4165-A5B3-8FEC4F19436C}"/>
          </msink:context>
        </emma:interpretation>
      </emma:emma>
    </inkml:annotationXML>
    <inkml:trace contextRef="#ctx0" brushRef="#br0">3710 1363 139,'12'-110'595,"-12"-6"-445,-16-5-8,-24 2-40,-26-8-18,-33-1-45,-39 2-4,-43 1-25,-50 4-8,-50 17 0,-48 21 5,-31 25 6,-14 33-3,7 36 21,33 36-12,48 43 18,59 45-13,55 34-16,52 36-5,50 21-3,45 7 0,44-7-3,46-5 0,53-17-2,47-21 5,49-22 0,52-22 4,45-31-4,38-29 1,33-23-1,9-28 1,-13-26 0,-32-28 0,-44-28 2,-55-30 3,-50-35 3,-36-26-4,-33-29 5,-32-24-5,-28-19-3,-41-11-2,-55-6-4,-71 1-7,-85 20-30,-90 27-81,-92 39-59,-77 39-182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7:16.53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750242D1-794B-4362-B13E-CB14529F79DD}" emma:medium="tactile" emma:mode="ink">
          <msink:context xmlns:msink="http://schemas.microsoft.com/ink/2010/main" type="inkDrawing" rotatedBoundingBox="13042,8232 14860,8096 14864,8142 13046,8277" semanticType="underline" shapeName="Other">
            <msink:sourceLink direction="with" ref="{4D490440-4995-4FF5-B9ED-B12FD1B6D824}"/>
          </msink:context>
        </emma:interpretation>
      </emma:emma>
    </inkml:annotationXML>
    <inkml:trace contextRef="#ctx0" brushRef="#br0">1817 0 1143,'1'0'21,"-11"4"-4,-17 2 64,-23 6-62,-26 2 9,-27 1 39,-26 1-28,-27 1-17,-23-2-9,-11 0 18,0-5 36,13-4-59,21 0-8,24-5-1,33-2-5,29 1-67,22 0-150,22 1-134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7:55.37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D0285F0D-70B4-4A31-AFAD-A3EF325B1265}" emma:medium="tactile" emma:mode="ink">
          <msink:context xmlns:msink="http://schemas.microsoft.com/ink/2010/main" type="writingRegion" rotatedBoundingBox="21400,8531 24013,8453 24051,9724 21438,9802">
            <msink:destinationLink direction="with" ref="{F324C70E-FA08-468B-AC5A-026126DC06DC}"/>
          </msink:context>
        </emma:interpretation>
      </emma:emma>
    </inkml:annotationXML>
    <inkml:traceGroup>
      <inkml:annotationXML>
        <emma:emma xmlns:emma="http://www.w3.org/2003/04/emma" version="1.0">
          <emma:interpretation id="{38BE19B6-BA42-42BA-A3AA-378F54E27274}" emma:medium="tactile" emma:mode="ink">
            <msink:context xmlns:msink="http://schemas.microsoft.com/ink/2010/main" type="paragraph" rotatedBoundingBox="21400,8531 24013,8453 24051,9724 21438,98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DB52F3-4B7F-4FBB-BA67-C1C9BFFF49DF}" emma:medium="tactile" emma:mode="ink">
              <msink:context xmlns:msink="http://schemas.microsoft.com/ink/2010/main" type="line" rotatedBoundingBox="21400,8531 24013,8453 24051,9724 21438,9802"/>
            </emma:interpretation>
          </emma:emma>
        </inkml:annotationXML>
        <inkml:traceGroup>
          <inkml:annotationXML>
            <emma:emma xmlns:emma="http://www.w3.org/2003/04/emma" version="1.0">
              <emma:interpretation id="{124BFB04-BE68-4D90-9474-6AE449AD9287}" emma:medium="tactile" emma:mode="ink">
                <msink:context xmlns:msink="http://schemas.microsoft.com/ink/2010/main" type="inkWord" rotatedBoundingBox="21400,8531 24013,8453 24051,9724 21438,9802"/>
              </emma:interpretation>
              <emma:one-of disjunction-type="recognition" id="oneOf0">
                <emma:interpretation id="interp0" emma:lang="en-US" emma:confidence="0.5">
                  <emma:literal>He</emma:literal>
                </emma:interpretation>
                <emma:interpretation id="interp1" emma:lang="en-US" emma:confidence="0">
                  <emma:literal>Hate</emma:literal>
                </emma:interpretation>
                <emma:interpretation id="interp2" emma:lang="en-US" emma:confidence="0">
                  <emma:literal>Hotel</emma:literal>
                </emma:interpretation>
                <emma:interpretation id="interp3" emma:lang="en-US" emma:confidence="0">
                  <emma:literal>Hide</emma:literal>
                </emma:interpretation>
                <emma:interpretation id="interp4" emma:lang="en-US" emma:confidence="0">
                  <emma:literal>Hete</emma:literal>
                </emma:interpretation>
              </emma:one-of>
            </emma:emma>
          </inkml:annotationXML>
          <inkml:trace contextRef="#ctx0" brushRef="#br0">24 87 1170,'0'-33'2,"-4"9"28,-3 5 63,1 8-57,0 11-13,4 8 30,2 12 51,0 15-36,0 19-22,4 14 11,0 12-22,2 3-21,1-1-1,-2-6-9,-2-6-2,-2-6-2,-1-11-2,0-9 2,-1-11-124,2-11-134,3-18-149</inkml:trace>
          <inkml:trace contextRef="#ctx0" brushRef="#br0" timeOffset="180.6454">67 427 1035,'4'-3'31,"2"0"-29,5 3 25,5 3 0,12 1-21,9-2-2,11 2-4,7-4 0,5-4-132,-2-2-112,-10-8-169</inkml:trace>
          <inkml:trace contextRef="#ctx0" brushRef="#br0" timeOffset="391.6221">446 147 795,'-20'-44'160,"-2"12"-13,2 9-29,7 11-62,5 8-40,3 14 75,2 10 9,3 16-28,3 17 2,5 13-28,0 10-7,0 7-15,0-5-12,-2 1-4,-6-1-8,0-4 0,-2-12-2,2-8-42,4-15-175,5-10-178,11-19-457</inkml:trace>
          <inkml:trace contextRef="#ctx0" brushRef="#br0" timeOffset="555.6659">728 649 1156,'-2'-4'9,"-2"2"79,4 2-48,8 0 21,12-2 25,11-2-47,14-2-20,13 2-19,10-6-7,7 4-125,1-3-126,1 0-195</inkml:trace>
          <inkml:trace contextRef="#ctx0" brushRef="#br0" timeOffset="1041.3079">1836 385 783,'26'-37'47,"0"-3"127,-9-1-2,-9 5-57,-12 3-7,-9 14 7,-17 5-92,-7 12 1,-3 8-4,-4 14-11,3 15 3,3 16-1,9 10-1,3 7 1,12 4-10,14-3 0,16-9 7,17-6-5,15-9-1,14-12-2,14-12 2,10-13-4,7-15-5,5-15-41,0-12 7,-6-16 5,-12-10 31,-9-16 4,-14-14 1,-11-11 3,-14 2 3,-11 7 1,-14 16 27,-11 21-14,-10 20 0,-4 13-10,-9 19-9,-1 13 7,-4 18-2,4 18 5,5 20 27,9 11-12,6 11-8,8 1 3,4 0-13,6-9-3,5-8-5,5-11-4,0-8-4,-1-11-134,-1-11-139,0-11-104</inkml:trace>
          <inkml:trace contextRef="#ctx0" brushRef="#br0" timeOffset="3771.1396">417 1249 941,'-19'7'85,"3"-5"-82,5-2 17,6-2 28,5 2-31,1 0 7,14 0 7,15 2 7,22-2-30,29-2-6,34-4-1,29-2 1,25-3-2,17-4-1,5 1 0,-10 3 0,-20 4-5,-25 2-27,-36 3-27,-32 4-36,-23-2-77,-23 1-118</inkml:trace>
        </inkml:traceGroup>
      </inkml:traceGroup>
    </inkml:traceGroup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7:59.64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F324C70E-FA08-468B-AC5A-026126DC06DC}" emma:medium="tactile" emma:mode="ink">
          <msink:context xmlns:msink="http://schemas.microsoft.com/ink/2010/main" type="inkDrawing" rotatedBoundingBox="21737,9799 23693,9724 23696,9812 21740,9888" semanticType="underline" shapeName="Other">
            <msink:sourceLink direction="with" ref="{D0285F0D-70B4-4A31-AFAD-A3EF325B1265}"/>
          </msink:context>
        </emma:interpretation>
      </emma:emma>
    </inkml:annotationXML>
    <inkml:trace contextRef="#ctx0" brushRef="#br0">693 12 904,'-194'22'47,"29"0"-42,30-4 77,40-8 2,34-1-31,26-2-28,27-5-10,36 4 50,40-2-23,39-4-14,49-3 0,40 0-23,22-7-3,12-6 1,-9 0-1,-14 4-2,-32-2-1,-40 2 1,-36 5 0,-35 1 0,-32 3 0,-19 1 0,-9 2-2,-5 0 1,-2 2-5,2-2 2,-2 2 1,3-2 3,0 1-3,0 0 3,-1 1 0,1 2 0,0 2 0,-3-6 0,3 4 0,0-2 2,0 0-3,3-2 2,-3 0-1,0 0 3,0 0-3,0 0 0,0 0 4,0 0-3,0 0-1,1 0 1,-1 0 0,0 0-1,0 0 0,0 0 0,3 1-1,-2-1 1,2 3-1,1-3-56,-4 1-100,0-2-122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8:21.19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17E176CD-E81C-4727-8C7A-90BB9046EE71}" emma:medium="tactile" emma:mode="ink">
          <msink:context xmlns:msink="http://schemas.microsoft.com/ink/2010/main" type="inkDrawing" rotatedBoundingBox="15037,14278 16505,13578 17147,14922 15679,15623" hotPoints="16888,14661 16102,15447 15317,14661 16102,13876" semanticType="enclosure" shapeName="Circle">
            <msink:sourceLink direction="with" ref="{0AF627DC-44D5-4981-AFD0-628EACCE7F8B}"/>
          </msink:context>
        </emma:interpretation>
      </emma:emma>
    </inkml:annotationXML>
    <inkml:trace contextRef="#ctx0" brushRef="#br0">1362 201 894,'-81'-55'20,"-23"6"28,-24 14 5,-24 11-22,-15 16-12,-6 21 21,4 21 21,19 23-12,33 23-3,38 23-11,38 26 3,39 24-22,33 12-16,26 3 0,24-13-2,20-22 2,15-35 5,15-33-2,5-32 13,7-28 63,1-17-39,-5-23-15,-12-16-5,-11-13-6,-17-12 40,-20-16-14,-18-16-17,-18-17-5,-16-13-18,-21-10 0,-20-1 0,-25 17-7,-25 19 5,-23 25-31,-26 31-62,-21 28-47,-17 23-57,-7 22-104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8:20.64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AF627DC-44D5-4981-AFD0-628EACCE7F8B}" emma:medium="tactile" emma:mode="ink">
          <msink:context xmlns:msink="http://schemas.microsoft.com/ink/2010/main" type="writingRegion" rotatedBoundingBox="15648,14413 16247,14413 16247,14936 15648,14936">
            <msink:destinationLink direction="with" ref="{17E176CD-E81C-4727-8C7A-90BB9046EE71}"/>
          </msink:context>
        </emma:interpretation>
      </emma:emma>
    </inkml:annotationXML>
    <inkml:traceGroup>
      <inkml:annotationXML>
        <emma:emma xmlns:emma="http://www.w3.org/2003/04/emma" version="1.0">
          <emma:interpretation id="{EC8C69A9-61F7-48B6-8DEC-8FFC008E5AC4}" emma:medium="tactile" emma:mode="ink">
            <msink:context xmlns:msink="http://schemas.microsoft.com/ink/2010/main" type="paragraph" rotatedBoundingBox="15648,14413 16247,14413 16247,14936 15648,149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BEB64A-5A0D-4590-B067-966C03330C29}" emma:medium="tactile" emma:mode="ink">
              <msink:context xmlns:msink="http://schemas.microsoft.com/ink/2010/main" type="line" rotatedBoundingBox="15648,14413 16247,14413 16247,14936 15648,14936"/>
            </emma:interpretation>
          </emma:emma>
        </inkml:annotationXML>
        <inkml:traceGroup>
          <inkml:annotationXML>
            <emma:emma xmlns:emma="http://www.w3.org/2003/04/emma" version="1.0">
              <emma:interpretation id="{4E1463D0-ECCD-451B-B589-965311D3384B}" emma:medium="tactile" emma:mode="ink">
                <msink:context xmlns:msink="http://schemas.microsoft.com/ink/2010/main" type="inkWord" rotatedBoundingBox="15648,14413 16247,14413 16247,14936 15648,14936"/>
              </emma:interpretation>
              <emma:one-of disjunction-type="recognition" id="oneOf0">
                <emma:interpretation id="interp0" emma:lang="en-US" emma:confidence="0.5">
                  <emma:literal>I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%</emma:literal>
                </emma:interpretation>
                <emma:interpretation id="interp3" emma:lang="en-US" emma:confidence="0">
                  <emma:literal>z</emma:literal>
                </emma:interpretation>
                <emma:interpretation id="interp4" emma:lang="en-US" emma:confidence="0">
                  <emma:literal>T</emma:literal>
                </emma:interpretation>
              </emma:one-of>
            </emma:emma>
          </inkml:annotationXML>
          <inkml:trace contextRef="#ctx0" brushRef="#br0">60 96 512,'-11'-2'653,"-4"-2"-651,2 0 6,1 1-2,5 0-1,5 3 0,11 3 27,11-2 57,17-1-15,17-4-29,14-1-8,12-6-30,1-1-3,-2-4-4,-12 5-1,-20 1 1,-17 4-27,-18 2-35,-8 1 9,-12 3-3,-8-3 11,-6 3 27,-4 3 4,-2 0 10,5 4 0,5 1 4,6-1 5,4 2 1,1 2 17,3 4 13,4 3 5,0 7 13,2 5-33,3 8 46,0 7-50,-1 2-10,-4 1-3,0-3-1,-4-1-3,-4-8 0,-3-5-74,3-5-111,-2-8-93,2-9-352</inkml:trace>
          <inkml:trace contextRef="#ctx0" brushRef="#br0" timeOffset="161.0332">241 456 725,'-37'-4'45,"6"4"50,10 0-28,11 1-18,8 5 8,12 0 3,9 3 6,12-1-19,14-2-26,13 0-16,10-6-1,5-3-4,6-2-68,-3-3-264</inkml:trace>
        </inkml:traceGroup>
      </inkml:traceGroup>
    </inkml:traceGroup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8:25.38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B394BD23-561C-4C3D-87F7-D2F9DE1EE2ED}" emma:medium="tactile" emma:mode="ink">
          <msink:context xmlns:msink="http://schemas.microsoft.com/ink/2010/main" type="inkDrawing" rotatedBoundingBox="19444,13600 22714,13453 22797,15285 19526,15431" hotPoints="22803,14493 21091,15387 19408,14439 21120,13545" semanticType="enclosure" shapeName="Ellipse">
            <msink:sourceLink direction="with" ref="{F215DDB2-2F63-4113-9E3C-7884EA8BCDEC}"/>
          </msink:context>
        </emma:interpretation>
      </emma:emma>
    </inkml:annotationXML>
    <inkml:trace contextRef="#ctx0" brushRef="#br0">2480 798 914,'39'-99'61,"-10"-3"25,-19 2-10,-20 3-46,-31 9-12,-43 8-3,-44 7-5,-50 14-3,-46 11-6,-42 15 4,-24 16-4,-13 25-1,19 27 81,30 35-28,49 32-39,51 33 3,59 24-16,47 20 5,51 9-6,48 3-3,39-4 3,40-18 3,33-23 0,26-29-3,32-38 0,30-32 19,25-33 5,22-25-9,12-26-2,-7-24-8,-26-20 13,-38-22 41,-48-22-8,-53-11 17,-45-10-28,-46-4-28,-39 1-9,-40-1-3,-47 0-2,-53 3-54,-56 17-37,-58 25-83,-50 29-33,-41 29-98,-25 35 160,-5 28-224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8:24.53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F215DDB2-2F63-4113-9E3C-7884EA8BCDEC}" emma:medium="tactile" emma:mode="ink">
          <msink:context xmlns:msink="http://schemas.microsoft.com/ink/2010/main" type="writingRegion" rotatedBoundingBox="19992,14280 21455,14120 21523,14748 20060,14908">
            <msink:destinationLink direction="with" ref="{B394BD23-561C-4C3D-87F7-D2F9DE1EE2ED}"/>
          </msink:context>
        </emma:interpretation>
      </emma:emma>
    </inkml:annotationXML>
    <inkml:traceGroup>
      <inkml:annotationXML>
        <emma:emma xmlns:emma="http://www.w3.org/2003/04/emma" version="1.0">
          <emma:interpretation id="{74C9F97E-8161-466C-9E64-87F6B3E610AB}" emma:medium="tactile" emma:mode="ink">
            <msink:context xmlns:msink="http://schemas.microsoft.com/ink/2010/main" type="paragraph" rotatedBoundingBox="19992,14280 21455,14120 21523,14748 20060,149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5F53EF-875E-4492-8DEA-8A95E7BF9AEE}" emma:medium="tactile" emma:mode="ink">
              <msink:context xmlns:msink="http://schemas.microsoft.com/ink/2010/main" type="line" rotatedBoundingBox="19992,14280 21455,14120 21523,14748 20060,14908"/>
            </emma:interpretation>
          </emma:emma>
        </inkml:annotationXML>
        <inkml:traceGroup>
          <inkml:annotationXML>
            <emma:emma xmlns:emma="http://www.w3.org/2003/04/emma" version="1.0">
              <emma:interpretation id="{43192953-5A0E-4248-A0A4-51632FA2A2DF}" emma:medium="tactile" emma:mode="ink">
                <msink:context xmlns:msink="http://schemas.microsoft.com/ink/2010/main" type="inkWord" rotatedBoundingBox="20177,14192 20654,14644 20355,14960 19877,14508"/>
              </emma:interpretation>
              <emma:one-of disjunction-type="recognition" id="oneOf0">
                <emma:interpretation id="interp0" emma:lang="en-US" emma:confidence="0.5">
                  <emma:literal>K</emma:literal>
                </emma:interpretation>
                <emma:interpretation id="interp1" emma:lang="en-US" emma:confidence="0">
                  <emma:literal>k</emma:literal>
                </emma:interpretation>
                <emma:interpretation id="interp2" emma:lang="en-US" emma:confidence="0">
                  <emma:literal>&amp;</emma:literal>
                </emma:interpretation>
                <emma:interpretation id="interp3" emma:lang="en-US" emma:confidence="0">
                  <emma:literal>4</emma:literal>
                </emma:interpretation>
                <emma:interpretation id="interp4" emma:lang="en-US" emma:confidence="0">
                  <emma:literal>E</emma:literal>
                </emma:interpretation>
              </emma:one-of>
            </emma:emma>
          </inkml:annotationXML>
          <inkml:trace contextRef="#ctx0" brushRef="#br0">330 68 1008,'28'-32'118,"-8"12"-21,-13 7-7,-9 10-31,-8 9 11,-13 12-43,-14 4-20,-9 5-7,-11 1 1,-1-3 1,2-6-2,14-9-1,12-4 1,13-6 2,10 0-1,9 0-1,12 0 0,9 3 1,12 7 2,9 6-1,7 9 7,0 7-4,-4 0-5,-3 3-1,-5-1-4,-2-5-97,-2-6-160,0-5-240</inkml:trace>
          <inkml:trace contextRef="#ctx0" brushRef="#br0" timeOffset="-292.3153">76-93 1254,'2'-16'8,"-4"2"-4,-4 11 24,-5 11 31,7 19-18,0 12-11,3 9-19,-2 6-6,2-4-5,2-2 1,-1-9-2,3-3-6,-2 0-232,2-7-167</inkml:trace>
        </inkml:traceGroup>
        <inkml:traceGroup>
          <inkml:annotationXML>
            <emma:emma xmlns:emma="http://www.w3.org/2003/04/emma" version="1.0">
              <emma:interpretation id="{DC0378BC-ECDE-41AA-B456-B4257E87114B}" emma:medium="tactile" emma:mode="ink">
                <msink:context xmlns:msink="http://schemas.microsoft.com/ink/2010/main" type="inkWord" rotatedBoundingBox="20680,14494 21402,14060 21698,14553 20977,14987"/>
              </emma:interpretation>
              <emma:one-of disjunction-type="recognition" id="oneOf1">
                <emma:interpretation id="interp5" emma:lang="en-US" emma:confidence="0.5">
                  <emma:literal>I</emma:literal>
                </emma:interpretation>
                <emma:interpretation id="interp6" emma:lang="en-US" emma:confidence="0">
                  <emma:literal>,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d</emma:literal>
                </emma:interpretation>
                <emma:interpretation id="interp9" emma:lang="en-US" emma:confidence="0">
                  <emma:literal>o</emma:literal>
                </emma:interpretation>
              </emma:one-of>
            </emma:emma>
          </inkml:annotationXML>
          <inkml:trace contextRef="#ctx0" brushRef="#br0" timeOffset="443.2784">1034 22 912,'18'-26'99,"-7"1"31,-10 5 17,-9 1-71,-14 10-44,-13 8-6,-14 8-17,-7 12-8,-3 10 2,8 8-3,12 5 0,15 0 2,14-2 2,16 1 3,13-4 3,12-4-4,9-7 3,9-9-8,10-10-1,5-11 0,3-12-2,3-12-22,2-8-18,-2-12 42,-11-6 2,-11-9 1,-11-7 3,-14 0 19,-11 5 3,-9 10-6,-10 14-14,-4 15 1,-5 16-4,-8 16-4,-1 17 0,-3 15 12,1 14 2,2 16 0,6 3-10,7 2-3,5-4-4,10-3-2,2-7-49,10-9-188,8-8-70,10-14-410</inkml:trace>
        </inkml:traceGroup>
      </inkml:traceGroup>
    </inkml:traceGroup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6:08:26.28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DD623342-7982-410C-9863-64E3ABA84F6A}" emma:medium="tactile" emma:mode="ink">
          <msink:context xmlns:msink="http://schemas.microsoft.com/ink/2010/main" type="writingRegion" rotatedBoundingBox="18304,14735 19612,14735 19612,15182 18304,15182"/>
        </emma:interpretation>
      </emma:emma>
    </inkml:annotationXML>
    <inkml:traceGroup>
      <inkml:annotationXML>
        <emma:emma xmlns:emma="http://www.w3.org/2003/04/emma" version="1.0">
          <emma:interpretation id="{CF26248E-2BC6-4BB6-B98D-7E1D552CB3B7}" emma:medium="tactile" emma:mode="ink">
            <msink:context xmlns:msink="http://schemas.microsoft.com/ink/2010/main" type="paragraph" rotatedBoundingBox="18304,14735 19612,14735 19612,15182 18304,151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8107DC-26B2-4821-9590-263494CBC10A}" emma:medium="tactile" emma:mode="ink">
              <msink:context xmlns:msink="http://schemas.microsoft.com/ink/2010/main" type="line" rotatedBoundingBox="18304,14735 19612,14735 19612,15182 18304,15182"/>
            </emma:interpretation>
          </emma:emma>
        </inkml:annotationXML>
        <inkml:traceGroup>
          <inkml:annotationXML>
            <emma:emma xmlns:emma="http://www.w3.org/2003/04/emma" version="1.0">
              <emma:interpretation id="{191933E7-E29C-4D19-86F3-4AE821ABF299}" emma:medium="tactile" emma:mode="ink">
                <msink:context xmlns:msink="http://schemas.microsoft.com/ink/2010/main" type="inkWord" rotatedBoundingBox="18304,14735 19612,14735 19612,15182 18304,15182"/>
              </emma:interpretation>
              <emma:one-of disjunction-type="recognition" id="oneOf0">
                <emma:interpretation id="interp0" emma:lang="en-US" emma:confidence="0.5">
                  <emma:literal>&amp;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{</emma:literal>
                </emma:interpretation>
                <emma:interpretation id="interp4" emma:lang="en-US" emma:confidence="0">
                  <emma:literal>E</emma:literal>
                </emma:interpretation>
              </emma:one-of>
            </emma:emma>
          </inkml:annotationXML>
          <inkml:trace contextRef="#ctx0" brushRef="#br0">1205 112 1005,'53'-17'8,"-18"4"30,-20 4 85,-15 6-52,-2 3 7,0 0 17,-9 0-48,-5 3-6,-16-6-14,-19 9-18,-26 0-2,-29 10-3,-26 7-4,-22 11-1,-12 7-1,0 3-41,18-3-33,32-11-5,34-7 36,42-17-41,33-13-14,33-15 13,22-12 15,11-12 48,2-8 24,-7 3 1,-16 4 24,-16 10 42,-14 11 18,-8 13-34,-3 5-14,-2 8-23,-1 4 13,2 6 23,-4 3 19,-5 12 11,-6 4-26,-9 9-19,-5 3-8,-10 4-16,0-4 7,2 0-15,9-2-1,13-4 5,19-3-1,27-5 0,33-10-6,32-7 4,34-14-9,23-8-5,9-10-203,-5-4-189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7:59.05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AF86CB1C-2B6E-40EA-A174-152645C2F43C}" emma:medium="tactile" emma:mode="ink">
          <msink:context xmlns:msink="http://schemas.microsoft.com/ink/2010/main" type="writingRegion" rotatedBoundingBox="20894,15898 23183,15882 23196,17847 20907,17862"/>
        </emma:interpretation>
      </emma:emma>
    </inkml:annotationXML>
    <inkml:traceGroup>
      <inkml:annotationXML>
        <emma:emma xmlns:emma="http://www.w3.org/2003/04/emma" version="1.0">
          <emma:interpretation id="{5AB34826-091F-49A4-9BD0-424064FB2993}" emma:medium="tactile" emma:mode="ink">
            <msink:context xmlns:msink="http://schemas.microsoft.com/ink/2010/main" type="paragraph" rotatedBoundingBox="20876,15948 22700,15885 22726,16629 20902,166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D4C897-835E-4039-9FEC-00AA567AC43F}" emma:medium="tactile" emma:mode="ink">
              <msink:context xmlns:msink="http://schemas.microsoft.com/ink/2010/main" type="line" rotatedBoundingBox="20876,15948 22700,15885 22726,16629 20902,16693"/>
            </emma:interpretation>
          </emma:emma>
        </inkml:annotationXML>
        <inkml:traceGroup>
          <inkml:annotationXML>
            <emma:emma xmlns:emma="http://www.w3.org/2003/04/emma" version="1.0">
              <emma:interpretation id="{8C02F633-70E6-464A-A2B8-AD59C0ED4921}" emma:medium="tactile" emma:mode="ink">
                <msink:context xmlns:msink="http://schemas.microsoft.com/ink/2010/main" type="inkWord" rotatedBoundingBox="20876,15948 22700,15885 22726,16629 20902,16693"/>
              </emma:interpretation>
              <emma:one-of disjunction-type="recognition" id="oneOf0">
                <emma:interpretation id="interp0" emma:lang="en-US" emma:confidence="0.5">
                  <emma:literal>Bond</emma:literal>
                </emma:interpretation>
                <emma:interpretation id="interp1" emma:lang="en-US" emma:confidence="0">
                  <emma:literal>Bound</emma:literal>
                </emma:interpretation>
                <emma:interpretation id="interp2" emma:lang="en-US" emma:confidence="0">
                  <emma:literal>Bonds</emma:literal>
                </emma:interpretation>
                <emma:interpretation id="interp3" emma:lang="en-US" emma:confidence="0">
                  <emma:literal>Bonda</emma:literal>
                </emma:interpretation>
                <emma:interpretation id="interp4" emma:lang="en-US" emma:confidence="0">
                  <emma:literal>Blond</emma:literal>
                </emma:interpretation>
              </emma:one-of>
            </emma:emma>
          </inkml:annotationXML>
          <inkml:trace contextRef="#ctx0" brushRef="#br0">75 202 1314,'0'-64'7,"-7"10"62,0 7 85,-1 19-130,7 19-16,1 20-2,1 19 18,2 14-4,-3 18-2,0 4 2,0 4-20,-7-3 0,2-9-2,-6-5-4,-1-7-134,-1-8-132,5-10-108</inkml:trace>
          <inkml:trace contextRef="#ctx0" brushRef="#br0" timeOffset="418.4618">8 137 845,'-2'-38'23,"4"6"67,0 10 3,7 4-64,5 7-9,6 2 1,12 3-6,4 5 4,8 5 2,-1 7-13,-8 7-8,-12 10-2,-14 7 1,-18 4 1,-16 3-1,-8 1-1,-4-2-5,6-8-31,4-3-5,13-8 9,10-4 22,8-5 0,9-1 12,4-5 0,9 1 1,4 2 2,5-2 5,3 7 13,-1 1 21,-2 6 16,-9 2-26,-10 5 13,-10-2 8,-17 1-27,-8-4-5,-3-1-8,-8-7 3,2-6-8,-1-5-8,2-8 0,3-5-11,-1-7-77,6-6-68,3-2-114</inkml:trace>
          <inkml:trace contextRef="#ctx0" brushRef="#br0" timeOffset="1445.8841">492 371 842,'2'12'0,"-4"2"13,-2 5 7,2 5 13,2 2 0,6-2 6,3-2-3,5-8-15,5-4-10,1-4 4,5-8-11,2-5 2,0-6 2,-5 0-3,-6-8 7,-2-3 15,-9-1 16,-9-3-14,-4-1-18,-7 7 5,-6 6-9,0 9-6,-5 8-2,0 10 1,3 4 0,3 1-2,5 1 2,9 0-1,4-5-1,10 2 1,8-6 1,8-4 0,6-4 1,4-3 2,2-7-3,3-6 0,2 1 8,-2-1-5,-1 4-3,-8 3 0,-4 5 1,-9 8 2,-2 7-3,-2 6 0,-4 6 7,1-1-7,-2 2 4,0-2-3,-7-6-1,3-3 1,-1-4-1,-2-5 0,3-1 7,5-7-6,5-5 0,5-1 0,7-6 0,6-2 0,0 1-1,3-2 0,-2 3 1,-6 9-1,0 5 0,-6 4 4,-2 9-1,-3 4-3,0 4 0,3-3 0,2 0 2,3-3-2,5-6-4,9-7-9,2-6-19,4-8 6,3-4 0,-3-4 26,-4-1 0,-4-3 2,-12-1 25,-8 0 2,-7-1-2,-9 8 2,-9 1 3,-3 8-27,-8 10-2,-7 6-3,-2 6-1,1 4 1,1 5 0,8 0-1,10-1 1,8-3 0,6 0 7,10-8-7,6-4 1,3-5-1,3-5 1,5-6-2,-3-7-1,1-3 2,-5-7 4,-4-10-2,-2-5 0,-6-9 1,-5-8-1,-4-6 6,-4 5-2,-4 10 19,-4 14 16,0 12 4,-2 13-25,-5 16 5,-4 10 8,1 16 4,-1 11-25,0 15-9,7 11 1,4 8-4,3-4-5,1-1-15,1-8-189,-1-8-126</inkml:trace>
        </inkml:traceGroup>
      </inkml:traceGroup>
    </inkml:traceGroup>
    <inkml:traceGroup>
      <inkml:annotationXML>
        <emma:emma xmlns:emma="http://www.w3.org/2003/04/emma" version="1.0">
          <emma:interpretation id="{EE50F080-E7D1-4EB7-BBA1-E8F89D314EFC}" emma:medium="tactile" emma:mode="ink">
            <msink:context xmlns:msink="http://schemas.microsoft.com/ink/2010/main" type="paragraph" rotatedBoundingBox="20937,17027 23190,17011 23196,17847 20943,178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314D928-D549-4A78-A91C-B3A7AF7A1D85}" emma:medium="tactile" emma:mode="ink">
              <msink:context xmlns:msink="http://schemas.microsoft.com/ink/2010/main" type="inkBullet" rotatedBoundingBox="20937,17027 21582,17022 21585,17473 20940,17477"/>
            </emma:interpretation>
            <emma:one-of disjunction-type="recognition" id="oneOf1">
              <emma:interpretation id="interp5" emma:lang="en-US" emma:confidence="1">
                <emma:literal>Le</emma:literal>
              </emma:interpretation>
              <emma:interpretation id="interp6" emma:lang="en-US" emma:confidence="0">
                <emma:literal>Lie</emma:literal>
              </emma:interpretation>
              <emma:interpretation id="interp7" emma:lang="en-US" emma:confidence="0">
                <emma:literal>Let</emma:literal>
              </emma:interpretation>
              <emma:interpretation id="interp8" emma:lang="en-US" emma:confidence="0">
                <emma:literal>LC</emma:literal>
              </emma:interpretation>
              <emma:interpretation id="interp9" emma:lang="en-US" emma:confidence="0">
                <emma:literal>Lee</emma:literal>
              </emma:interpretation>
            </emma:one-of>
          </emma:emma>
        </inkml:annotationXML>
        <inkml:trace contextRef="#ctx0" brushRef="#br0" timeOffset="2037.532">105 1077 986,'-6'-20'34,"2"2"42,-2 1 67,0 5-79,3 8-40,2 1-8,2 7 16,2 5 61,1 6-46,0 8 12,-4 7-17,-2 9 2,-4 3-12,-5 3-13,0-2-4,2-3 1,2-7-11,3-4 1,4-7-2,4-3 3,4-9-1,4 0-5,10-4-1,7-6 0,10-4-85,13-4-111,13-5-102,10 0-46</inkml:trace>
        <inkml:trace contextRef="#ctx0" brushRef="#br0" timeOffset="2368.0285">602 1275 593,'-12'10'71,"-3"-3"71,6 1-77,4-4-35,5 0 1,4-1 24,6-3-20,5-4-27,5-2-2,3-3-4,-3-4-2,-2-2 0,-7-1 1,-8-1 2,-8-1-1,-5 2 20,-5 0 17,-2 6 0,0 7 18,-5 9-20,2 4 10,2 9-14,-1 9-10,4 4-13,7 2 7,4-1-10,8-1-7,7-4 2,5-5-2,4-4-32,5-9-119,6-2-101,6-13-277</inkml:trace>
      </inkml:traceGroup>
      <inkml:traceGroup>
        <inkml:annotationXML>
          <emma:emma xmlns:emma="http://www.w3.org/2003/04/emma" version="1.0">
            <emma:interpretation id="{10E9AF26-45FD-4BA2-934D-A7E2C6031C9F}" emma:medium="tactile" emma:mode="ink">
              <msink:context xmlns:msink="http://schemas.microsoft.com/ink/2010/main" type="line" rotatedBoundingBox="21838,17029 23190,17020 23196,17847 21843,17856"/>
            </emma:interpretation>
          </emma:emma>
        </inkml:annotationXML>
        <inkml:traceGroup>
          <inkml:annotationXML>
            <emma:emma xmlns:emma="http://www.w3.org/2003/04/emma" version="1.0">
              <emma:interpretation id="{3E9293CF-3F9E-43BA-B5CF-F858AB1674BA}" emma:medium="tactile" emma:mode="ink">
                <msink:context xmlns:msink="http://schemas.microsoft.com/ink/2010/main" type="inkWord" rotatedBoundingBox="21838,17029 23190,17020 23196,17847 21843,17856"/>
              </emma:interpretation>
              <emma:one-of disjunction-type="recognition" id="oneOf2">
                <emma:interpretation id="interp10" emma:lang="en-US" emma:confidence="0.5">
                  <emma:literal>night</emma:literal>
                </emma:interpretation>
                <emma:interpretation id="interp11" emma:lang="en-US" emma:confidence="0">
                  <emma:literal>nights</emma:literal>
                </emma:interpretation>
                <emma:interpretation id="interp12" emma:lang="en-US" emma:confidence="0">
                  <emma:literal>nightie</emma:literal>
                </emma:interpretation>
                <emma:interpretation id="interp13" emma:lang="en-US" emma:confidence="0">
                  <emma:literal>neogothic</emma:literal>
                </emma:interpretation>
                <emma:interpretation id="interp14" emma:lang="en-US" emma:confidence="0">
                  <emma:literal>regather</emma:literal>
                </emma:interpretation>
              </emma:one-of>
            </emma:emma>
          </inkml:annotationXML>
          <inkml:trace contextRef="#ctx0" brushRef="#br0" timeOffset="3078.9461">941 1275 811,'4'-7'44,"-1"5"38,-2 6 21,-1 5-47,3 5 2,-3 6-19,1 0-10,2-1-17,-6-1-8,3-4-1,0-4-1,-1-4-1,1 0 2,4-6-3,4-6 4,6-2-4,56-32 0,-57 30 1,-1 1 1,0-1-1,-1 4-1,9-8 0,-3 7 6,-3 7-5,-1 7 0,-2 7 2,-2 2 1,-1 3-4,4-3 1,5 0 1,4-8-2,8-3 0,6-6-1,6-5-4,6-7-2,5-6-4,-3 0 5,-6-7 6,-7 2 11,-13-5 0,-11 4 11,-11 3-5,-6 3 4,-10 6-20,-5 7-1,-8 8 0,-3 5-1,-1 6 1,3 5-2,5 2 1,5-2-2,6-1-8,7-5-15,8-1-1,7-4 27,5-6-2,4-1 1,5-1 1,0-2 1,-2-1 0,-1 3-1,-4 2 0,-1 3 2,-3 6-2,-3 6 0,-1 6 2,-4 7 9,-7 10 16,-2 6 19,-6 11 10,-5 4 2,-4-1-9,4-2-13,0-11-8,4-8-12,2-12-9,3-10-4,1-7 4,4-5 25,-2-9-32,-3-6 0,2-10-24,-2-9-83,3-10-85,8-12-48,7-11-205</inkml:trace>
          <inkml:trace contextRef="#ctx0" brushRef="#br0" timeOffset="3619.8314">1697 1135 683,'27'-40'95,"-6"8"44,-9 8-1,-4 4-65,-7 10-2,-1 3-40,0 5-25,-4 8 24,0 7 7,-4 9-3,0 10-12,0 5-6,4 1-4,2-2-9,7-1 0,0-10-3,7-5-4,4-5 1,6-8-33,3-7-1,2-7 28,1-4 5,1-8 4,-2-3 1,-1-5 1,-3-2 5,-4-3-4,-7-1-1,-1 4 3,-3 6-4,-7 5-1,-2 13 1,-6 13 12,-9 10 25,-4 12-23,-5 9-3,-2 6 2,4-1-9,4-2-1,7-7-2,6-8-2,6-6 4,4-9-4,6-6 0,3-3-1,8-8 0,1-2 0,5-3 1,0-3 0,-4 1 3,-3 1-3,-6 5 0,-2 5 1,-1 5 4,0 3-1,-6 5-2,3 4 3,3-3 4,-1 1-8,1-2-1,4-8 0,-2 2-1,6-9-79,1-4-81,1-5-143</inkml:trace>
          <inkml:trace contextRef="#ctx0" brushRef="#br0" timeOffset="3816.3432">1860 1106 1117,'26'-3'12,"12"-5"132,11-3-104,7-1-30,7-5-10,5-2-6,0 1-92,-4-3-340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8:20.11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ADF1CB3-EC14-4C10-AF99-DD05356A50FB}" emma:medium="tactile" emma:mode="ink">
          <msink:context xmlns:msink="http://schemas.microsoft.com/ink/2010/main" type="inkDrawing" rotatedBoundingBox="16512,14045 21217,13406 21388,14668 16684,15306" hotPoints="21192,13636 21303,14588 16666,15130 16554,14178" semanticType="enclosure" shapeName="Rectangle">
            <msink:sourceLink direction="with" ref="{A8A7DB15-8B0D-4C5A-87F0-81CDD442FEC2}"/>
          </msink:context>
        </emma:interpretation>
      </emma:emma>
    </inkml:annotationXML>
    <inkml:trace contextRef="#ctx0" brushRef="#br0">1005 1344 243,'-4'-8'152,"1"3"-152,3-2-121,4-2 4,7 3 117,1-3 31,0-1 144,0 4-60,1-4-54,-6 6-17,-1 0-18,-6 4-9,-2 2-4,-2 0-3,-1 2 0,-3 6-5,-3-4 1,2 1 26,-3-1 3,-1-3 14,-4 1 10,-4-1-28,0-2-2,-6 0-3,-5 2-4,1-2 9,1 2 4,-5 3-4,0-2-1,-1 4-10,-3-1-7,2 3-6,1-1-1,0-2 5,1-2-3,7-4-4,0-1 10,4-1-4,1-2 2,-1 0-9,-1-2-3,-2 2 5,-6 0-4,1 0 2,-2 0 6,5-2 1,2-1 5,10 1-4,4-3-7,5-1 3,4 0-6,1-1-1,3 0 4,0 4-2,-1-1 1,-2 1-3,2 0 0,-4 0 5,0-1-3,4-3 2,-3 0 2,0-3-2,1-6 7,-1-2-7,-1-7-3,-2-4 5,2-6-5,-4-7 2,3-3-1,-1 0-1,-1-2 9,2-1-10,2 3 0,-3 3 4,2-3-4,1 2 0,1 1 0,-1 3 1,3 0 13,-2 3-14,2 7 0,-2 0 4,2 3-4,-2 0 0,1 10 0,0 0 0,0 2-1,2 6 0,0 2-3,2 2 3,0 3-6,3-1-5,-4 4-46,3 1 0,3 1-33,1 1-13,0 1-11,0-2 44,0-1 21,-6 0 22,-4-1-1,-6-2 18,0 3 8,-4 0-13,-3 0 5,3 3 5,1-2 3,3-1 3,2 0 5,4-1 9,0-2 7,2 1 22,0 1 19,-3-3-6,3 4-9,-1-1-1,1 1-29,0 0-11,0 1 0,1 0 0,2 3 2,3 2 10,4-2-9,7 0 18,6-2-15,3-2 4,9-2-3,7-3-7,7 1-6,7-2 7,9 1-7,9-1-1,5-2 1,3 1 1,3-2-1,3 0 0,1 0 0,2-1 1,1 1-1,7 2 0,0 1 1,4-1 0,2 4-1,-1 0 0,2-1 0,1-2 3,2 0-3,2-2-1,6-4-2,3 0 3,-2-4 0,-7 0 0,-8-1 0,-9 3 0,-3-1 2,-7 4-3,-4 0 1,3 3 0,0 2 2,-3 3-2,3-1 0,-7 2 2,-7 1-1,-5 1-1,-5-2 0,-4 2 0,-4 2 0,-2-2 0,-1 1 0,-9-1-2,-2 2 2,-2-4-1,-4 2 1,-6 0 1,-1 0-1,-8 2-1,1-2 1,-9 0-1,-1 2 1,-5-2-2,0 0 2,-2 0 0,-2 0-1,2 0 0,-5 2 1,1 1 1,2 0 1,-2 0-2,4 1 2,0-1-1,2 0 7,0-2-6,7 1-1,3-2 6,4 0-6,7-2-1,2 1 4,3-2-2,2-1 4,-2-1-4,1 1-1,-1 1 5,2-1-6,0 1 0,4 1 1,0 1-1,0 1 0,0 0 0,0 0 0,-2 3 0,-4 0 1,1 3-2,-1-1 1,-4 1 0,2 0-1,-4-3 1,-2 0 0,2 0 0,-9-2 0,2-1 0,-3 0 0,-1 0 0,-5 0 2,-2 0-2,-2 0 0,0 0 0,-2 0 0,3 0-1,1 2 1,0 1 0,1-2 1,3 2-1,0-2 0,-1 2 0,1 1 2,1 4-4,-1 1 2,0 1 0,-1 6 0,1 2 0,-4 4 0,-3 4 5,-1 0 2,3 0 4,-6 5 4,2 1 0,-2 1 2,3 0-6,0 3 7,3-1 16,-3-1-14,4-3 1,-3 1 10,3-3-9,3-1-3,1-4-13,3-2-4,-1-4 3,2-2-5,0-5-4,2 2-64,-5-4-106,-2-2-146</inkml:trace>
    <inkml:trace contextRef="#ctx0" brushRef="#br0" timeOffset="-2423.2989">762 1145 828,'-17'11'15,"7"-4"-6,5-6 43,8-2-21,7-2 2,2-1 18,7-3 10,1 0-3,1-3-7,-2 1-27,-4 1 8,-6 2 3,-5 2-12,-4 1 7,0 3-2,-1 3-7,-2-3-4,3 0-4,-1 0 12,-2 0-11,3 1 0,-1-1 7,1 0-6,-3 0-1,3 0-3,-1 0-6,-2 0 8,2 3-5,-4-1-3,3-1 8,-2 3 2,-2-2 4,-1-1-2,-3 3-8,-4 1 9,-2 1-18,-59 28 1,60-27 1,3 0 1,4-1-3,0-2 0,-10 5 1,7 0 1,3-7-2,1 2 1,3-2 1,0-1-1,3-1 0,-3 0-1,-3-1 0,1 1-1,-2 1 1,-1-1 0,3 4 0,2-1 0,1-3 0,2 0 0,2 0 3,2 0-5,-1 0 2,0 0 0,4 0 0,7 4 1,4-2-1,3 2 0,7 0 0,3-2 2,8-2-2,3 0 0,6-2 1,5-2 1,-1 0-2,1-2 0,0 3 1,-4-1 2,0 1-3,-3 3 0,-2 0 0,1 2 2,0-1-1,4 3-2,2-1 2,2 0 0,1-3-1,0-3 0,2 0 2,0-4-1,-2 1 1,-2-3-2,1 0 0,-1-1 1,4 2-1,2-3 0,0-2-2,5 5 2,2-3-3,-2 2 3,2-1 0,0-1-1,0 3 1,-3-2-1,1 0-1,-2 2 3,-3 0-2,1-2 1,2 2 0,5-2 2,11-3-2,7 0 0,5 1 3,-1 2-3,0 2 0,-9 3 0,-8 0 1,-5 4 2,-5-2-3,-2 3 0,-2 0 0,-3-1 0,3-2-3,-1-1 2,4 0 2,-4 0-4,-2 1 3,-1 0 0,-7 0 2,-3 1-2,-6 2 1,-7-1-1,-5 1 0,-1-2 2,-2-2-2,-2 0-1,0 1 1,-3-1 0,0 2 0,1 0 0,-2 2 0,1 0 0,-3 0 0,4 2 0,0-2-2,-3 0 2,1 2-3,1-1 3,3-1-8,2 3 7,3-3-20,0 0 8,1 0 10,-2 1-1,-3-1 3,-1 2 1,-4-4 0,-5 2 0,1 0 0,-6-1-36,2 1-138,-7 0-86,-4 1-46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8:58.63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89EA6A9-F93F-4248-B657-B174BD3E8FEB}" emma:medium="tactile" emma:mode="ink">
          <msink:context xmlns:msink="http://schemas.microsoft.com/ink/2010/main" type="inkDrawing"/>
        </emma:interpretation>
      </emma:emma>
    </inkml:annotationXML>
    <inkml:trace contextRef="#ctx0" brushRef="#br0">62 34 247,'10'-3'663,"-2"-1"-639,-2 0 47,-6 0-30,-6 6-21,1 2 40,-6 5-40,-3 1 0,2-1 11,-3 4 6,4-6 6,6-3 3,1-2 9,1-2-1,3-2-18,0 0-12,3 0 8,-3-2-21,0 1-3,0-6-4,0 5-2,1-4-2,3-2 0,7 0 0,5 0-4,7 3 4,5 0-3,-3 7 0,-2 5 3,-2 8 3,-9 8-3,-5 6 0,-7 5 6,-4 3-6,-4-1-1,-1-6 1,3-2 0,2-6 0,-1-8 0,5-2 0,0-6 5,2-4-5,1-6 0,1-3-1,4-8-1,4-7-2,4-5 1,7-3 2,5-1-2,3 1 3,1 9-1,0 5 0,-4 14 1,-2 12-3,-3 12 4,-8 12-1,-6 6 7,-2 3-7,-10 1 0,2 0 1,-3-8-1,0-2 2,1-13-2,2-6 0,1-7 6,1-6-6,2-8 0,1-4 0,1-6 0,2-14-1,5-4-1,3-5 1,3 0-1,5 5 0,2 6 2,-2 9-1,-4 10-1,-3 11-1,-3 10 3,-2 9 0,-3 4 3,1 8-3,-3-2 0,-2-5 0,2 2 0,1-10 1,-2 0-1,2-8 0,1-2 2,0-2-2,7-6-2,1-6 2,6-6-48,5-3-109,0-4-14,1 1-31,-8 3-284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8:58.90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0838E7F-D5F0-4ECF-9F6A-B313444238DA}" emma:medium="tactile" emma:mode="ink">
          <msink:context xmlns:msink="http://schemas.microsoft.com/ink/2010/main" type="inkDrawing"/>
        </emma:interpretation>
      </emma:emma>
    </inkml:annotationXML>
    <inkml:trace contextRef="#ctx0" brushRef="#br0">23 0 864,'0'7'8,"3"-1"50,-2-1 32,-1 3-4,3 2 12,-3 6-3,2 6 13,-4 7-32,2 9-13,-3 4-18,-1 5-18,0 1 9,0-6-18,-1 0-9,2-9-2,-1-7-7,3-7 0,1-4-1,0-8 1,0-1-66,0-12-226,4-6-171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8:59.46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7B78E698-E1C4-40F4-BE58-238F5C1FC81B}" emma:medium="tactile" emma:mode="ink">
          <msink:context xmlns:msink="http://schemas.microsoft.com/ink/2010/main" type="inkDrawing"/>
        </emma:interpretation>
      </emma:emma>
    </inkml:annotationXML>
    <inkml:trace contextRef="#ctx0" brushRef="#br0">2 187 749,'-3'9'118,"3"4"-87,0 2 72,3 0-43,1 3-17,0-2 6,2 0-9,7-4 3,1-8-11,5-5-22,8-8-6,1-8 3,4-7-6,-7-5 2,-2-2 9,-10-7 9,-11 0 1,-10 2-5,-5 6-6,-5 4 3,-2 9-14,-3 8-4,0 9 4,1 5 0,-1 6-1,4 4-2,5 4 3,3 1-4,9-4 6,7 0-2,5-4 1,10-6 5,7-4-6,10-4-1,5-4 1,3-8 0,-1-4 0,-4 2 0,-5-2 2,-8 4 0,-11 6-2,-6 7 0,-6 2 0,-4 7 24,0 8 10,0 6-1,-1 4 7,-2 6-4,3 0-14,3 1-19,1-3-2,4 1 1,0-5-2,7-1-6,-3-5-94,2-4-99,5-6-45,1-7-63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6:06.31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9911F99-EA95-405E-86F9-3BBF8A9B2E25}" emma:medium="tactile" emma:mode="ink">
          <msink:context xmlns:msink="http://schemas.microsoft.com/ink/2010/main" type="inkDrawing" rotatedBoundingBox="18768,6996 19687,6991 19690,7556 18771,7560" semanticType="callout" shapeName="Other">
            <msink:sourceLink direction="with" ref="{CCA9B023-9C8C-40A2-9148-1BE7185679C0}"/>
          </msink:context>
        </emma:interpretation>
      </emma:emma>
    </inkml:annotationXML>
    <inkml:trace contextRef="#ctx0" brushRef="#br0">907-1 762,'10'0'8,"-8"0"3,-6 2-11,-12 2 4,-3 3-4,-4 2 3,-6-2-2,2 2 0,-1-6 12,3 1-4,1-1 8,-3-1-1,-2 2-10,-2-1 0,-6 4-4,-5 1-1,0-1 7,-1 1 14,-3-5 82,5 0-57,8-3-31,5-3-2,5 2 9,6-1 5,3-2-12,-3 3-14,-2-2 0,-9 3 2,-5 3-3,-5 1 6,1-1 37,2 2-25,9-3-5,5 0-9,11-1 17,3-1 0,7 0-3,3 0 12,-2 0-12,-1 0-15,3 0 3,-2 3-7,4 0 0,8 8 10,3 4 9,10 9 9,10 5 5,7 6-14,9 1 5,9 8-11,8-4-4,-1 1-5,1-5-2,-5-2-3,-9-4 1,-7-5-18,-9 0-56,-6-7-153,-6-1-87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8:59.65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60B38944-1BCB-46FA-AE71-E9D6864AD38F}" emma:medium="tactile" emma:mode="ink">
          <msink:context xmlns:msink="http://schemas.microsoft.com/ink/2010/main" type="inkDrawing"/>
        </emma:interpretation>
      </emma:emma>
    </inkml:annotationXML>
    <inkml:trace contextRef="#ctx0" brushRef="#br0">0 11 541,'12'-6'199,"-5"2"-159,-3 3 47,-3 1-15,2 4 14,-3 3-2,1 5-4,-1 6-14,0 2-23,0 6-1,0 4 15,0 0-42,0-1-9,0 0-3,0-4-3,0-3-3,0-6-84,3-6-142,-2-6-158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8:59.89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D6208B6-AA9C-4B2D-8379-021C900162A1}" emma:medium="tactile" emma:mode="ink">
          <msink:context xmlns:msink="http://schemas.microsoft.com/ink/2010/main" type="inkDrawing" rotatedBoundingBox="22887,5422 23178,5381 23180,5392 22888,5433" shapeName="Other"/>
        </emma:interpretation>
      </emma:emma>
    </inkml:annotationXML>
    <inkml:trace contextRef="#ctx0" brushRef="#br0">64 39 670,'-25'0'419,"6"0"-401,7 0 114,4-2-71,8 2-3,4 0 46,1 0-50,13 0-10,4-2-29,6 0-12,10-4-1,3-1-2,0 0-26,-3-1-176,-6 5-124,-7 0-180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9:00.07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9E897DC-BB84-483A-88D2-6919EE661553}" emma:medium="tactile" emma:mode="ink">
          <msink:context xmlns:msink="http://schemas.microsoft.com/ink/2010/main" type="inkDrawing" rotatedBoundingBox="22927,5547 23143,5538 23146,5602 22930,5611" shapeName="Other"/>
        </emma:interpretation>
      </emma:emma>
    </inkml:annotationXML>
    <inkml:trace contextRef="#ctx0" brushRef="#br0">106 0 870,'-33'13'71,"6"0"20,7-4 20,5-1-55,9-1 18,2-2-29,10 1 45,9-2-46,8-2-30,9-4-14,9-2-4,4-3-161,9-1-228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9:20.32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4ECDF27E-CED7-46FD-AE25-E58C1DD5A05A}" emma:medium="tactile" emma:mode="ink">
          <msink:context xmlns:msink="http://schemas.microsoft.com/ink/2010/main" type="inkDrawing"/>
        </emma:interpretation>
      </emma:emma>
    </inkml:annotationXML>
    <inkml:trace contextRef="#ctx0" brushRef="#br0">195 76 1079,'2'-15'1,"0"-2"31,-4 1 85,-2 3-62,2 7-1,2 0 23,0 2-44,0 8-25,0-1-1,-2 13 18,-2 12 53,-5 14-32,-5 18-29,-5 10-3,-4 7-3,1-3-8,-2-6-2,1-11 1,2-9-1,6-11-1,7-8-4,3-11-10,5-4-90,0-6-113,4-6-65,1-8-329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9:20.72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2CFEE05-262C-4CDA-B704-623F7995F3D6}" emma:medium="tactile" emma:mode="ink">
          <msink:context xmlns:msink="http://schemas.microsoft.com/ink/2010/main" type="inkDrawing"/>
        </emma:interpretation>
      </emma:emma>
    </inkml:annotationXML>
    <inkml:trace contextRef="#ctx0" brushRef="#br0">82 50 901,'-12'-11'4,"-1"1"77,9 2-6,7-2-45,9 5-13,17-1 28,14 5-1,13 1-13,5 7-12,6 5-7,-15 9-5,-12 0 12,-17 6-12,-22 2 1,-18 0-2,-17-2-1,-11-2-5,-8-6 0,-3-4 0,2-9 1,5-6-1,3-6 0,12-3-1,7-1 1,11 0 0,7 2-2,7 4-6,4 4 5,7 3 0,7 6 3,3 8 4,7 6-1,4 10 1,-2 3-3,-1 1 4,-2 0-7,-1-6 2,1-3-9,-1-6-68,6-4-82,0-10-160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9:21.30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33326F91-DE4E-4630-BA24-4E4F5559778C}" emma:medium="tactile" emma:mode="ink">
          <msink:context xmlns:msink="http://schemas.microsoft.com/ink/2010/main" type="inkDrawing"/>
        </emma:interpretation>
      </emma:emma>
    </inkml:annotationXML>
    <inkml:trace contextRef="#ctx0" brushRef="#br0">89 320 654,'-14'0'220,"-1"9"-214,-1 7 76,1 4-42,3 6-10,4 5 12,3-3-9,8-2 27,3-4-6,10-4-14,3-4-23,5-5-11,3-6-4,1-9-1,-4-6 11,-4-6-2,-7-10-4,-9-1-3,-8-5 1,-11 3-2,-7 5-2,-2 5 0,-4 7-4,1 11 4,4 6 0,6 3-3,2 4 0,6 0-3,5-1 2,8 0 4,9-5 1,7 3-1,10-8 0,4-5 1,8-7-1,3-6 0,2-9 2,-2-2 0,-2-9 12,-9-3-11,-8-3 3,-11 0 4,-7 7 7,-6 4 25,-4 13 5,0 8-29,-3 9-11,1 6-7,0 6 0,-4 8 5,-4 8-2,0 10 5,0 14 7,3 7-4,5 7 14,6-1-18,2-3-5,9-5 2,4-12-4,4-11-5,9-6-19,0-8-52,5-12-72,-2-10-46,-2-10-145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9:21.49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191179A-4ACE-4E3B-919D-C75D3E16C0DA}" emma:medium="tactile" emma:mode="ink">
          <msink:context xmlns:msink="http://schemas.microsoft.com/ink/2010/main" type="inkDrawing"/>
        </emma:interpretation>
      </emma:emma>
    </inkml:annotationXML>
    <inkml:trace contextRef="#ctx0" brushRef="#br0">108 22 1000,'-44'-7'38,"12"0"32,13 3-4,9-1-55,7 5-3,6 0-1,7 1 3,10 1-8,11 0-2,14-2-54,6-2-120,8-1-128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9:22.18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88139E8C-FD3E-4706-B200-E1BA46B0629D}" emma:medium="tactile" emma:mode="ink">
          <msink:context xmlns:msink="http://schemas.microsoft.com/ink/2010/main" type="inkDrawing"/>
        </emma:interpretation>
      </emma:emma>
    </inkml:annotationXML>
    <inkml:trace contextRef="#ctx0" brushRef="#br0">284 209 809,'4'1'30,"-2"-1"102,-2-4-37,-2 4-30,-4-8-18,-6-2-12,-7 2-13,-5-1-1,-10 3-4,0 7-6,-6 9 4,4 7 2,4 6-12,8 3-3,6 2 3,10 0-1,7-2-3,6-2 2,7-5-3,6-5 1,7-5-1,2-5 0,5-8 2,1-5-2,-1-5 0,-2-5 1,-4-5 0,-7-2 4,-4 0-2,-5 2 2,-4 4 12,-6 7 0,0 4-17,-2 9-1,0 9 1,-5 4 2,3 7-2,3 4 0,-2 3 11,7 1-6,3-3 0,5-5-3,6-3 0,5-6 0,4-5-2,2-6-5,3-6 0,0-8-5,-1-4-1,0-6 10,-5-8 1,-3-7-3,-4-6 3,-6-3 0,-4-3 7,-3 5-3,-6 11 0,-2 9 12,-2 11-8,0 8-8,-2 10-1,-1 1-5,-1 11 6,0 11 5,3 7 2,-2 11 3,4 7-10,6-2 7,4-2-7,2-4-1,7-9 0,5-8-13,5-5-51,6-8-67,5-10-83,2-4-185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9:22.53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99B49B4-1A98-4417-BF73-B43CF5729671}" emma:medium="tactile" emma:mode="ink">
          <msink:context xmlns:msink="http://schemas.microsoft.com/ink/2010/main" type="inkDrawing"/>
        </emma:interpretation>
      </emma:emma>
    </inkml:annotationXML>
    <inkml:trace contextRef="#ctx0" brushRef="#br0">99 10 310,'-40'-6'705,"9"2"-701,14 3-8,6 1 4,11 5 0,8 1 4,11 1-4,12-2 0,10-1 0,8-4 0,5-4 0,-2 1 0,-8 0 0,-4-2 1,-12 5 0,-7 3 1,14 8 7,-35-15 2,3 5 15,-2 2 5,3 0 8,0 2 5,3 9-24,1 4 38,-3 8 0,0 11-17,-5 8-21,-2-1-20,-2 0-1,-3-2-1,3-7-71,0-7-104,3-6-120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9:22.71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AD1B0715-771D-4631-834D-4E2735541471}" emma:medium="tactile" emma:mode="ink">
          <msink:context xmlns:msink="http://schemas.microsoft.com/ink/2010/main" type="inkDrawing"/>
        </emma:interpretation>
      </emma:emma>
    </inkml:annotationXML>
    <inkml:trace contextRef="#ctx0" brushRef="#br0">59 65 799,'-19'-23'258,"0"7"-237,7 7 85,7-1-106,1 7-2,9 2-5,6 1 2,8-3-84,5 3-80,8 4-147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6:18.51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6573F51-4B5C-4A19-AB32-EEACC41ED526}" emma:medium="tactile" emma:mode="ink">
          <msink:context xmlns:msink="http://schemas.microsoft.com/ink/2010/main" type="writingRegion" rotatedBoundingBox="25605,5734 31237,6094 31071,8693 25439,8333"/>
        </emma:interpretation>
      </emma:emma>
    </inkml:annotationXML>
    <inkml:traceGroup>
      <inkml:annotationXML>
        <emma:emma xmlns:emma="http://www.w3.org/2003/04/emma" version="1.0">
          <emma:interpretation id="{7FAF8818-5548-4FF6-846F-51ED8E8BFAF5}" emma:medium="tactile" emma:mode="ink">
            <msink:context xmlns:msink="http://schemas.microsoft.com/ink/2010/main" type="paragraph" rotatedBoundingBox="25605,5734 31237,6094 31155,7374 25523,70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28A61F-792D-494C-8CBA-B5F87BB1BBB1}" emma:medium="tactile" emma:mode="ink">
              <msink:context xmlns:msink="http://schemas.microsoft.com/ink/2010/main" type="line" rotatedBoundingBox="25605,5734 31237,6094 31155,7374 25523,7014">
                <msink:destinationLink direction="with" ref="{76912BE2-E299-48EC-8656-C7C4E24A2F5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7866AB6-B9E8-45AF-BF43-F9D8672CFA66}" emma:medium="tactile" emma:mode="ink">
                <msink:context xmlns:msink="http://schemas.microsoft.com/ink/2010/main" type="inkWord" rotatedBoundingBox="25602,5778 28575,5968 28496,7204 25523,7014"/>
              </emma:interpretation>
              <emma:one-of disjunction-type="recognition" id="oneOf0">
                <emma:interpretation id="interp0" emma:lang="en-US" emma:confidence="0.5">
                  <emma:literal>Rigidly</emma:literal>
                </emma:interpretation>
              </emma:one-of>
            </emma:emma>
          </inkml:annotationXML>
          <inkml:trace contextRef="#ctx0" brushRef="#br0">-1430-96 1058,'7'-14'11,"-4"2"3,-3 1 51,-7 2-35,7 8 6,-4 6 22,0 5-7,-3 8 40,-1 12-17,0 10-20,-2 5 11,-2 9-32,-3 5-8,0 2-13,-2 0-5,-1-2 0,0-6-7,2-7-2,5-8-1,3-10-8,4-8-77,4-8-75,3-5-66,-2-4-46</inkml:trace>
          <inkml:trace contextRef="#ctx0" brushRef="#br0" timeOffset="636.338">-1586-52 585,'-1'-22'266,"5"2"-265,4 3 66,6 0-23,13 6-6,9 2 20,16 3-11,6 6-9,6 7-13,0 11 2,-7 7-11,-15 10 9,-17 4 4,-17 5-12,-21 3-6,-19-5-2,-14 2-9,-11-8 0,-10-5 2,-1-6-2,3-7 0,9-7-1,10-5 1,10-6 0,11-6 0,9-1 0,8-1-1,5 1 1,6 1-1,5 3 0,8 6 1,5 6 5,10 7-5,5 9 1,5 7 4,1 5-2,-4 0-3,0 0 0,-5-1 0,-1-5 2,0-3-2,-1-9 0,-3-1 1,5-11 1,-2-7-3,2-5 1,1-11-8,-6-6 1,1-5 4,-5-3 2,-5 1 0,-4 0 2,-5 11 5,-4 4 7,-6 10-9,0 4 2,-4 7-4,0 4-1,0 7 18,1 8 2,3 0 11,3 4-7,1-4-16,2-1-3,6-3-6,3-6-40,0-6-69,2-1-106,7-12-274</inkml:trace>
          <inkml:trace contextRef="#ctx0" brushRef="#br0" timeOffset="824.6784">-880 234 970,'-30'-3'22,"3"3"-7,7 3 67,5-2-58,9 3-4,4 0 16,4-2-36,6 2 0,6-3 0,2 2-22,3 1-163,2 0-122</inkml:trace>
          <inkml:trace contextRef="#ctx0" brushRef="#br0" timeOffset="1620.0757">-498 379 747,'24'3'53,"2"-7"31,-9-4 19,-2-2-29,-11 2 19,-6-1-44,-15-3-31,-10 6-12,-11 3-5,-8 7 7,1 7-8,2 4 0,6 7 5,7 2-2,10 0 0,10 2 1,6-2 0,10-1 4,9-2-8,8-8 0,5-1 5,9-9-4,0-3-1,1-5 2,-3-5-1,-5-1 13,-10-4-2,-2-2-2,-6-5 1,-4-5-9,-2 1 1,0 3 3,-4 5 11,1 7 4,-2 5-21,-1 9 0,-1 7 13,1 6 14,-3 16 0,-1 6-4,0 10-3,2 8 12,2 3-7,-2 4-5,4 1 1,-2 0-7,0-2 0,-2-6 6,-2-3-5,-2-7 10,-2-4-18,-6-10 1,1-9 1,-6-10 3,-6-5-12,-2-8 0,-3-8-2,-1-10 1,7-6-17,5-11-10,11-6 2,13-7 9,17-3 2,12-6-4,16-4-24,10 0 31,1 2-5,5 0 7,-9 3 9,-5 9 1,-10 3 0,-14 9 0,-10 6 0,-7 9 18,-8 8-15,-6 5-3,-1 7 0,-3 7 0,-1 5 6,0 11 1,2 6-2,4 9 17,4-3-20,6-4-1,6-2 0,5-7-1,4-8-24,2-6-105,2-8-104,1-9-89</inkml:trace>
          <inkml:trace contextRef="#ctx0" brushRef="#br0" timeOffset="1786.3955">-17 262 902,'-40'-16'38,"-4"5"47,1 3 42,6 5-75,9 2-6,6 2-2,8 2-44,10-3-11,8 3-13,10 1-100,8-1-115,8 3-204</inkml:trace>
          <inkml:trace contextRef="#ctx0" brushRef="#br0" timeOffset="2902.0212">326 348 774,'0'4'169,"1"-4"-104,-2 0 94,-3-4-110,-9 0-7,-6 1-6,-12 0-23,-7 3-8,-8 6-2,1 3 3,3 7-1,9 3 3,6 4 18,10 3-6,8 3 0,9 3 4,5-2-11,7-5-9,7-2-4,5-4 0,5-10 4,2-5-2,2-8-3,-1-9 2,2-9-1,-5-9 1,-2-12-1,-6-9 1,-2-9-1,18-158 0,-37 181 0,3 10 1,-2 5 4,-1 8-1,3-18 17,-3 17-9,0 6-5,-4 14-4,0 9-3,-4 13 4,-3 12 8,-1 15 8,1 11-2,-2 6-11,5 0 3,3 0-5,1-6-5,4-11 0,5-9 0,10-12 0,7-9-11,12-10-35,11-11 7,8-14-42,2-7 36,0-10 16,-7-15 9,-6-10-12,-8-13 11,-6-6 4,-5-3 17,-7 6 2,-5 10 32,-7 16 12,-7 12-9,-1 16-14,-7 10-22,-2 9 3,-8 15 9,-2 9-3,-1 9 6,-1 9-10,2 9-5,8 0-1,7-1-1,4 2-7,8-7-16,4-2-53,9-9 16,6-7-15,8-12-8,1-10 18,4-5 14,-4-8 46,-4-9 1,-5-1 4,-10-6 1,-6 4 22,-3 3 25,-4 6-38,-3 8-4,2 9 25,2 6 11,2 3-22,2 5-11,8-1 0,6-4 0,9-3-3,12-4-5,6-7 2,0-4 7,1-9-8,0-6 13,-11-5 26,-5-5-21,-5-2-10,-3-3-7,-6 5 8,-2 3 23,-7 10-14,-2 8-14,-8 13 61,-5 13-3,-7 15-14,-6 15-22,-7 13-11,-6 11 14,-1 5 11,6 7 11,5-3-10,2-4 0,5-10-3,4-15-9,0-18-13,-1-12 14,3-14-20,1-15 6,0-7-6,1-15-11,-2-15-7,6-16-18,4-10-39,4-8-32,11-3-120,8 3-123,13 9-237</inkml:trace>
        </inkml:traceGroup>
        <inkml:traceGroup>
          <inkml:annotationXML>
            <emma:emma xmlns:emma="http://www.w3.org/2003/04/emma" version="1.0">
              <emma:interpretation id="{D4914725-2F48-4CCD-B207-7217B30F8DB5}" emma:medium="tactile" emma:mode="ink">
                <msink:context xmlns:msink="http://schemas.microsoft.com/ink/2010/main" type="inkWord" rotatedBoundingBox="29028,5952 31237,6094 31181,6972 28972,6830"/>
              </emma:interpretation>
              <emma:one-of disjunction-type="recognition" id="oneOf1">
                <emma:interpretation id="interp1" emma:lang="en-US" emma:confidence="0.5">
                  <emma:literal>fixed</emma:literal>
                </emma:interpretation>
                <emma:interpretation id="interp2" emma:lang="en-US" emma:confidence="0">
                  <emma:literal>Fixed</emma:literal>
                </emma:interpretation>
                <emma:interpretation id="interp3" emma:lang="en-US" emma:confidence="0">
                  <emma:literal>faxed</emma:literal>
                </emma:interpretation>
                <emma:interpretation id="interp4" emma:lang="en-US" emma:confidence="0">
                  <emma:literal>sixed</emma:literal>
                </emma:interpretation>
                <emma:interpretation id="interp5" emma:lang="en-US" emma:confidence="0">
                  <emma:literal>Mixed</emma:literal>
                </emma:interpretation>
              </emma:one-of>
            </emma:emma>
          </inkml:annotationXML>
          <inkml:trace contextRef="#ctx0" brushRef="#br0" timeOffset="3667.993">1751 611 699,'-3'2'29,"14"0"-15,14-4 18,14-2-31,13-1 1,9-4-2,5 1-4,2-3-9,0 0 6,-4-1-2,-11 3 9,-11 6 3,-18 0 35,-12 4 30,-9 3 30,-8 4-40,-1 8 16,-5 4 6,3 6 3,0 4 13,3 2-12,2-1-27,7 0-22,7-5-16,5-1-13,11-3-6,6-8-14,6-6-208,2-8-119,0-8-173</inkml:trace>
          <inkml:trace contextRef="#ctx0" brushRef="#br0" timeOffset="3335.72">2217 259 958,'30'3'58,"-1"-3"-49,0-1 6,-3-8 6,-1 2 22,-3-4 48,0-3-31,-10-1-5,-8-3 1,-8 4-4,-4 2-44,-10 7-8,-3 5 1,-7 9 5,0 9 10,-3 13-1,2 12 6,-2 12 16,4 9-10,2 3 3,2 2-7,3-2 3,4-5 1,-1-6-10,1-6-9,1-6 0,2-7-8,-2-7-6,0-8-85,-2-8-140,0-10-136</inkml:trace>
          <inkml:trace contextRef="#ctx0" brushRef="#br0" timeOffset="3810.4754">2509 518 947,'-41'-12'66,"-3"1"98,6 2-115,13 4-34,8 2-15,9 3-24,9 2-33,14-1-180,6 5-276</inkml:trace>
          <inkml:trace contextRef="#ctx0" brushRef="#br0" timeOffset="4003.8086">2621 507 885,'3'5'25,"2"-1"70,6 2 9,5 10-8,9 3-3,6 7-8,6 6-17,5-1-41,-1 1-17,-1-3-10,-2-4-1,-9-5-21,-6-8-135,-7-3-22,-4-8-159</inkml:trace>
          <inkml:trace contextRef="#ctx0" brushRef="#br0" timeOffset="4186.1648">3019 476 789,'-5'-26'102,"0"9"26,-4 12-58,-1 10-2,-4 12 9,-4 7-24,-9 14-29,-6 3-1,-5 7-20,-3 6-3,1-5-3,-2-1-91,5-5-144,6-6-295</inkml:trace>
          <inkml:trace contextRef="#ctx0" brushRef="#br0" timeOffset="4994.4326">3094 643 898,'0'3'55,"1"6"-45,2 1 43,2 0-19,6 0-2,8-2-3,3-2-4,5-5-17,4-4-2,2-5-5,-5-3-1,-1-2 10,-8 0 7,-6-2 25,-13 1-22,-11 0-16,-10 3 4,-11 4-7,-10 5-1,-3 8 15,1 3 2,9 7 5,5 7-5,13 2-5,11 7-12,10-2 0,13-1-5,14-2 4,8-6-25,10-6-26,7-5-43,10-10-5,2-6-17,1-3 11,-2-8 80,-10-3 17,-7-6 9,-13-3 8,-13 1 45,-9 2 53,-11 4-17,-8 8-54,-15 9 2,-8 6-3,-7 5-6,-4 6-14,-1 4-14,9 4 0,7-1 3,12 3-2,9-4-1,8 1 6,9-4-5,8-7-1,3 1 0,5-6-4,3-10 0,-2-2-13,4-7 7,-2-8 8,0-7 4,-2-12-4,-3-10 4,-5-12 2,-2-9 16,-5-2 15,-10 6 3,-5 5 19,-6 14-7,-5 16 16,-4 9-30,-2 12-21,-1 9-1,-5 14 3,-2 11-3,0 18-1,-1 17-2,1 11-1,5 8 5,6 4 2,4-5 8,2-1-17,9-10-6,4-11 6,5-7-6,1-6-3,4-12 1,6-7 0,4-6-1,8-9-58,3-8-22,4-6-52,-2-6-101,-10-2-140</inkml:trace>
        </inkml:traceGroup>
      </inkml:traceGroup>
    </inkml:traceGroup>
    <inkml:traceGroup>
      <inkml:annotationXML>
        <emma:emma xmlns:emma="http://www.w3.org/2003/04/emma" version="1.0">
          <emma:interpretation id="{5C245DF1-8809-44AC-9288-BF7972A8339B}" emma:medium="tactile" emma:mode="ink">
            <msink:context xmlns:msink="http://schemas.microsoft.com/ink/2010/main" type="paragraph" rotatedBoundingBox="26716,7718 29841,7838 29815,8533 26689,841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C8EF980-0EAD-47E3-8B92-A3025F6B72D9}" emma:medium="tactile" emma:mode="ink">
              <msink:context xmlns:msink="http://schemas.microsoft.com/ink/2010/main" type="line" rotatedBoundingBox="26716,7718 29841,7838 29815,8533 26689,8413">
                <msink:destinationLink direction="with" ref="{4ABA9202-39DE-43F9-BE10-058A4041A3B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D605F7D-027C-4D21-98D1-97BB6D900FAB}" emma:medium="tactile" emma:mode="ink">
                <msink:context xmlns:msink="http://schemas.microsoft.com/ink/2010/main" type="inkWord" rotatedBoundingBox="26716,7718 29841,7838 29815,8533 26689,8413"/>
              </emma:interpretation>
              <emma:one-of disjunction-type="recognition" id="oneOf2">
                <emma:interpretation id="interp6" emma:lang="en-US" emma:confidence="0.5">
                  <emma:literal>bond.</emma:literal>
                </emma:interpretation>
                <emma:interpretation id="interp7" emma:lang="en-US" emma:confidence="0">
                  <emma:literal>bond</emma:literal>
                </emma:interpretation>
                <emma:interpretation id="interp8" emma:lang="en-US" emma:confidence="0">
                  <emma:literal>bonds</emma:literal>
                </emma:interpretation>
                <emma:interpretation id="interp9" emma:lang="en-US" emma:confidence="0">
                  <emma:literal>bonda</emma:literal>
                </emma:interpretation>
                <emma:interpretation id="interp10" emma:lang="en-US" emma:confidence="0">
                  <emma:literal>blond.</emma:literal>
                </emma:interpretation>
              </emma:one-of>
            </emma:emma>
          </inkml:annotationXML>
          <inkml:trace contextRef="#ctx0" brushRef="#br0" timeOffset="6374.3352">-420 2010 995,'18'-24'27,"-11"-4"63,-7-1 34,-7-3-45,-1 6 16,0 7 7,2 7-36,-1 3-42,3 8-10,-1 12-8,-3 13 34,-6 14-7,-2 17-15,-2 11 6,-1 7-24,4 0 0,6-8 6,2-3-2,6-11-4,2-8-1,2-11 1,-3-10 0,1-8 1,2-9-1,-2-4 8,3-6-8,4-10-13,10-7-2,6-10 3,9-7 7,11 3 1,7 8 2,5 9 1,-3 13-2,-3 15 3,-4 9-1,-8 8 2,-9 3 9,-13 0-10,-12 2 0,-9-8 2,-14-2 0,-13-5-2,-7-6-5,-6-9-31,-4-5-28,2-8-27,3-10-71,9-6-2,8-5-104,13-2-307</inkml:trace>
          <inkml:trace contextRef="#ctx0" brushRef="#br0" timeOffset="7454.0577">127 2186 807,'17'10'91,"-11"2"-57,-8 6 68,-2 4-24,-2 8-32,2-1-3,6 3 26,8-6-45,9-4-5,7-4-8,12-6-7,4-8-3,6-6-1,2-8 0,-7-8 2,-6-4 0,-12-5 0,-15-8 6,-12 2-3,-15 0 0,-11 5-2,-11 8-1,-6 9 8,-7 10-10,1 7 2,3 11-2,9 5 0,7 4-4,15 0-3,10 2 2,18-5 1,13 0 1,12-4-14,8-7-19,12-8 0,7-4-21,4-10 33,5 1 5,0-7 11,-4-3-2,-7-4 10,-11 1 0,-13 0 12,-12 3 25,-13 7-5,-5 9-27,-7 8 39,-4 9-24,-1 7-10,-1 4-3,0 4 0,2 0 2,1-1 0,3-8-4,5-2 2,1-7-7,4-4 0,5-7 3,4-2-2,2-10-1,7-3 0,4-4 0,-1-4 2,1-2-2,-1 1-1,-5 5 1,-3 9 0,-3 5-1,-4 11 0,-1 7 1,2 9-3,2 4 3,5 3-4,7 0 4,10-2-10,4-4-21,6-7-1,5-4-16,4-9 18,0-6 9,-2-6 16,-7-7 5,-10-5 3,-8-2 1,-17-2 22,-9-1-3,-10 1 0,-9 7-9,-8 3-5,-8 8 0,-1 4-6,-81 26-2,96-17 0,3 4 1,3-1-4,4 1 0,-7 6 2,7 1 3,7-2-2,5-4 0,7-3-2,5-6 4,5-6-4,6-3 1,1-9-2,5-7 2,1-6 2,-4-6-1,-3-9 0,-2-7 1,-6-9 7,-7-4-8,-4 2 17,-8 3 19,-4 11 38,-4 14-29,-4 12-21,-4 12-21,-4 16 20,-5 14-4,-2 14 1,-4 14-1,1 12-8,6 4-9,1 1-3,4 0-3,7-4 0,4-8-41,8-1-48,11-8-79,13-6-59,16-6-116</inkml:trace>
          <inkml:trace contextRef="#ctx0" brushRef="#br0" timeOffset="7575.9061">2428 2545 498,'68'-7'311,"-24"-1"-186,-23 1-27,-12 1-43,-5 3-44,-2 3-8,-2 0-3,-2 0-40,0 0-172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9:23.93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789D1BFF-0C77-4946-BADE-9677BFB15F16}" emma:medium="tactile" emma:mode="ink">
          <msink:context xmlns:msink="http://schemas.microsoft.com/ink/2010/main" type="inkDrawing"/>
        </emma:interpretation>
      </emma:emma>
    </inkml:annotationXML>
    <inkml:trace contextRef="#ctx0" brushRef="#br0">199 453 663,'5'-3'143,"2"1"-113,1-2 123,-4 1-56,-4 2-41,-7-2-45,-6 6-2,-10 1 3,-9 10 2,-1 7-1,-1 5-5,4 3-3,4 0 8,10 2-12,8-6 7,6 0 11,6-8-16,4 1-1,6-8-2,8-6 0,2-2-1,1-8 1,-1-4-2,-1-6 1,-4-3 2,-7-6-2,2-4 1,-3-5 0,-2 2 1,5 0-1,-2 9 0,-4 7-1,-2 7 2,0 9-2,-2 14 0,1 4 1,0 8 2,2 4-2,0 0 0,-2-2 1,2-6-1,-6-6 1,3-5-1,0-3 0,0-5 6,-1-3-6,2-5-2,4-5 1,6-2 0,1-6 1,7-7-6,4-2-6,3-2 10,5-3-7,-2 9 8,-2 7-1,-7 10 1,-5 13-1,-8 5 1,-5 8 1,1 2-1,-3-2 1,1 2 0,3-4 0,4-6 2,7-1-1,6-5-1,10-6-8,5-1-42,4-8 5,2 1 12,2-6-1,-6-2-10,0-5-1,-5-2-8,-5-12 27,-4 1 26,-8-2 19,-8 7 61,-8 8-10,-9 12-43,-16 9 6,-10 5-6,-5 8-12,-7 3 11,4 4-1,7 4-11,4 4 4,8-2 1,8-1-7,8-2-12,4-4 2,6-3 3,4-4-5,6-6 0,6-6 0,2-5-4,2-4-2,4-5 3,-4-4 3,-3 1 0,-7 4 0,-4 3-1,-3 4 0,-3 6-1,-2 7 0,1 6 2,1 0 0,2 6 6,6 1-6,5 0 2,4-4-1,3-4 3,5-4-3,2-6 0,2-9 4,-2-4 29,1-8 12,-6-9-3,-3-11-24,-5-9-7,-1-12-7,0-6-1,-3-5-3,-4 3 29,-2 5 0,-6 11 36,-4 13-1,-4 13-27,-2 14-19,-4 9-19,-4 13 0,-1 8 12,-1 12-9,0 10-3,3 8 2,7 3-1,1 5 0,5 2-1,3-2 0,-1-1-4,0-4-6,0-4-64,2-9-35,4-5-147,4-5-84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9:24.69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553A4561-7893-41CC-A233-8B110896500B}" emma:medium="tactile" emma:mode="ink">
          <msink:context xmlns:msink="http://schemas.microsoft.com/ink/2010/main" type="inkDrawing"/>
        </emma:interpretation>
      </emma:emma>
    </inkml:annotationXML>
    <inkml:trace contextRef="#ctx0" brushRef="#br0">0 462 1032,'4'-4'50,"0"-5"6,1-4 50,-1-6-75,-3-2 1,3-5 19,0-8-11,-1-13 8,1-9-21,0-1 28,0 0-29,-1 9 2,-2 13 1,2 13-15,-3 14-14,0 8-4,1 8 4,2 10 5,1 8-5,4 10 0,2 2 6,6 4-4,3-2-1,4-5-1,-1-6 0,1-7 5,-4-9-2,-2-6-2,1-12 0,-2-7-1,1-10-2,3-10-1,3-8 3,2-5-4,-2-3 4,-3 4 0,-4 8 2,-4 11-2,-3 14-7,-7 11 0,0 14 7,-4 12 4,0 10-4,0 7 0,0 9 0,2-4 0,0-5-1,2-5-4,0-9-51,2-6-76,-2-8-91,0-5-50,0-10-267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9:06.69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E34A388-FBB2-4454-BD29-9DFD398243FC}" emma:medium="tactile" emma:mode="ink">
          <msink:context xmlns:msink="http://schemas.microsoft.com/ink/2010/main" type="writingRegion" rotatedBoundingBox="23122,3305 32068,3656 31770,11219 22825,10868"/>
        </emma:interpretation>
      </emma:emma>
    </inkml:annotationXML>
    <inkml:traceGroup>
      <inkml:annotationXML>
        <emma:emma xmlns:emma="http://www.w3.org/2003/04/emma" version="1.0">
          <emma:interpretation id="{428BBE87-B968-40AE-8D98-A39A06DFA736}" emma:medium="tactile" emma:mode="ink">
            <msink:context xmlns:msink="http://schemas.microsoft.com/ink/2010/main" type="paragraph" rotatedBoundingBox="23123,3301 28567,3519 28536,4311 23091,40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514718-E555-4D54-BE9C-A4A636AB518C}" emma:medium="tactile" emma:mode="ink">
              <msink:context xmlns:msink="http://schemas.microsoft.com/ink/2010/main" type="line" rotatedBoundingBox="23123,3301 28567,3519 28536,4311 23091,4094"/>
            </emma:interpretation>
          </emma:emma>
        </inkml:annotationXML>
        <inkml:traceGroup>
          <inkml:annotationXML>
            <emma:emma xmlns:emma="http://www.w3.org/2003/04/emma" version="1.0">
              <emma:interpretation id="{5B659E51-A2A2-4AF1-882E-E93847191DB4}" emma:medium="tactile" emma:mode="ink">
                <msink:context xmlns:msink="http://schemas.microsoft.com/ink/2010/main" type="inkWord" rotatedBoundingBox="23120,3358 23991,3393 23961,4128 23091,4094"/>
              </emma:interpretation>
              <emma:one-of disjunction-type="recognition" id="oneOf0">
                <emma:interpretation id="interp0" emma:lang="en-US" emma:confidence="0.5">
                  <emma:literal>a,</emma:literal>
                </emma:interpretation>
                <emma:interpretation id="interp1" emma:lang="en-US" emma:confidence="0">
                  <emma:literal>9,</emma:literal>
                </emma:interpretation>
                <emma:interpretation id="interp2" emma:lang="en-US" emma:confidence="0">
                  <emma:literal>an,</emma:literal>
                </emma:interpretation>
                <emma:interpretation id="interp3" emma:lang="en-US" emma:confidence="0">
                  <emma:literal>or,</emma:literal>
                </emma:interpretation>
                <emma:interpretation id="interp4" emma:lang="en-US" emma:confidence="0">
                  <emma:literal>en,</emma:literal>
                </emma:interpretation>
              </emma:one-of>
            </emma:emma>
          </inkml:annotationXML>
          <inkml:trace contextRef="#ctx0" brushRef="#br0">-1253 20 1103,'-4'10'0,"0"2"0,4-4 4,2 0-1,2 0 4,5 3 26,3-4-14,4-1 13,7-9-5,3-4-14,5-9-4,0-4-3,1-7-4,-2-5 4,-5-3-3,-7-8 0,-3-3 10,-10 5 10,-5 0 28,-4 8-5,-8 9-26,-4 10-18,-7 8-2,-7 10 0,-4 8-1,0 6 1,4 7-2,8 1 1,10 0-4,9 0 4,8-4-8,7-2 2,11-2 6,8-8-3,8-4-16,6-9-8,7 0 17,3-6 7,-3 2 0,-4-1 4,-12 4-4,-9 4 6,-10 6-2,-8 6 7,-5 5 9,0 5 17,-4 9 0,3 0-14,1 1 3,1 2-16,6 0-6,2-3 0,2 1-4,1-5-77,0-2-161,-1-5-223</inkml:trace>
          <inkml:trace contextRef="#ctx0" brushRef="#br0" timeOffset="204.8026">-433 176 389,'5'7'432,"2"4"-380,-3 2 114,-1 6-77,-2 3-7,2 4-14,-3 3-36,0-3 16,0 3-27,-3-4-21,2-1 0,2-2 0,2-1-78,1-7-212</inkml:trace>
        </inkml:traceGroup>
        <inkml:traceGroup>
          <inkml:annotationXML>
            <emma:emma xmlns:emma="http://www.w3.org/2003/04/emma" version="1.0">
              <emma:interpretation id="{34940149-D387-47C4-BD36-9F349A8975E6}" emma:medium="tactile" emma:mode="ink">
                <msink:context xmlns:msink="http://schemas.microsoft.com/ink/2010/main" type="inkWord" rotatedBoundingBox="24377,3447 26272,3523 26246,4189 24350,4113"/>
              </emma:interpretation>
              <emma:one-of disjunction-type="recognition" id="oneOf1">
                <emma:interpretation id="interp5" emma:lang="en-US" emma:confidence="0.5">
                  <emma:literal>torr</emma:literal>
                </emma:interpretation>
                <emma:interpretation id="interp6" emma:lang="en-US" emma:confidence="0">
                  <emma:literal>tor</emma:literal>
                </emma:interpretation>
                <emma:interpretation id="interp7" emma:lang="en-US" emma:confidence="0">
                  <emma:literal>tar</emma:literal>
                </emma:interpretation>
                <emma:interpretation id="interp8" emma:lang="en-US" emma:confidence="0">
                  <emma:literal>tear</emma:literal>
                </emma:interpretation>
                <emma:interpretation id="interp9" emma:lang="en-US" emma:confidence="0">
                  <emma:literal>tar,</emma:literal>
                </emma:interpretation>
              </emma:one-of>
            </emma:emma>
          </inkml:annotationXML>
          <inkml:trace contextRef="#ctx0" brushRef="#br0" timeOffset="506.0066">46 14 1248,'-24'4'3,"7"-4"74,12-1-18,5-2-12,4 3-4,10 3-1,10-2-4,14-1-20,11 2-12,13-4-6,3 1 0,-1-2 0,-4 2-51,-8-4-136,-12 4-10,-6-3-94,-13 1-171</inkml:trace>
          <inkml:trace contextRef="#ctx0" brushRef="#br0" timeOffset="787.9675">331-199 922,'-7'-1'17,"3"-2"76,4 1-13,-5 2-47,5 6 21,0 9 40,-3 8-3,2 12-13,-2 7-34,2 8-18,-2 4-6,-1 2-6,0-3-14,0-3 0,4-6-5,1-4-7,3-10-140,7-7-83,4-7-142</inkml:trace>
          <inkml:trace contextRef="#ctx0" brushRef="#br0" timeOffset="1300.4784">730 150 817,'-11'10'6,"3"-1"69,3 4-26,2-5-19,6 3 66,9-1-30,4-6-22,11-3-22,6-2-13,6-9-5,2-1-4,3-7 0,-4-7 7,-4-6-7,-8-9 4,-10-1 4,-13 0 15,-9 0 15,-5 9-7,-14 6-25,-6 6 1,-5 9-2,1 4-5,2 10 2,5 4 2,5 3-2,11 5-2,3 5-4,7 5 1,13-3-1,6 0 3,8-4 1,8-3 0,6-7 0,4-5-5,2-6-6,-1-5 4,-4-2 4,-4-3 3,-8-3 4,-4 2 8,-10-1 29,-6 3 18,-3 7-21,-6 1-26,-1 2-12,0 9 0,-1 7 2,1 7 13,-4 8 15,1 5-2,-1 6-19,0 1 2,-2-3-11,4-2-2,0-4-5,0-6-125,2 0-187,0-8-370</inkml:trace>
          <inkml:trace contextRef="#ctx0" brushRef="#br0" timeOffset="1703.9573">1562 248 1036,'-19'-5'5,"6"3"146,6-4-41,6 0-70,1 0 17,5 3-26,6-4-19,3 1-6,5 3-3,1 3-2,0 5 8,-3 5-6,-4 6 7,-9 8 5,-11 2-5,-5 4 5,-11 2 1,-3-2 4,-8 0 11,2-1-3,1-4 7,9-6 4,3-5-6,11-6 8,4-4-9,5-4 0,7 0-5,11-3-23,12 0-3,14-1 0,11 1-1,10-6 0,-5 5-1,-2-2-21,-14 0-56,-9 0-113,-9 2-217</inkml:trace>
        </inkml:traceGroup>
        <inkml:traceGroup>
          <inkml:annotationXML>
            <emma:emma xmlns:emma="http://www.w3.org/2003/04/emma" version="1.0">
              <emma:interpretation id="{F628DECC-89EA-4A21-A4ED-F279EFDE5339}" emma:medium="tactile" emma:mode="ink">
                <msink:context xmlns:msink="http://schemas.microsoft.com/ink/2010/main" type="inkWord" rotatedBoundingBox="26827,3653 27221,3669 27210,3942 26816,3926"/>
              </emma:interpretation>
              <emma:one-of disjunction-type="recognition" id="oneOf2">
                <emma:interpretation id="interp10" emma:lang="en-US" emma:confidence="0.5">
                  <emma:literal>=</emma:literal>
                </emma:interpretation>
                <emma:interpretation id="interp11" emma:lang="en-US" emma:confidence="0">
                  <emma:literal>_</emma:literal>
                </emma:interpretation>
                <emma:interpretation id="interp12" emma:lang="en-US" emma:confidence="0">
                  <emma:literal>E</emma:literal>
                </emma:interpretation>
                <emma:interpretation id="interp13" emma:lang="en-US" emma:confidence="0">
                  <emma:literal>[</emma:literal>
                </emma:interpretation>
                <emma:interpretation id="interp1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2437.9899">2536 189 876,'-37'15'105,"13"-4"-82,7-5 74,9 0-38,12 0 6,0 2 0,6-1-9,9 0-17,8-1-31,4-3-8,7 0 0,6-6-100,6-4-155,2-5-173</inkml:trace>
          <inkml:trace contextRef="#ctx0" brushRef="#br0" timeOffset="2237.5269">2651 3 964,'-34'7'180,"0"-3"-174,10-1 142,10-6-64,7 3-16,5 0-21,4 0 1,3 3-35,5-3-7,8 0-3,13-3-3,10 2-1,13-2-3,3 1-119,-2-2-138,-11 4-129</inkml:trace>
        </inkml:traceGroup>
        <inkml:traceGroup>
          <inkml:annotationXML>
            <emma:emma xmlns:emma="http://www.w3.org/2003/04/emma" version="1.0">
              <emma:interpretation id="{7C177FE3-D7B5-480B-B36E-148053EA3E4D}" emma:medium="tactile" emma:mode="ink">
                <msink:context xmlns:msink="http://schemas.microsoft.com/ink/2010/main" type="inkWord" rotatedBoundingBox="27643,3482 28567,3519 28540,4207 27615,4170"/>
              </emma:interpretation>
              <emma:one-of disjunction-type="recognition" id="oneOf3">
                <emma:interpretation id="interp15" emma:lang="en-US" emma:confidence="0.5">
                  <emma:literal>r</emma:literal>
                </emma:interpretation>
                <emma:interpretation id="interp16" emma:lang="en-US" emma:confidence="0">
                  <emma:literal>%</emma:literal>
                </emma:interpretation>
                <emma:interpretation id="interp17" emma:lang="en-US" emma:confidence="0">
                  <emma:literal>G</emma:literal>
                </emma:interpretation>
                <emma:interpretation id="interp18" emma:lang="en-US" emma:confidence="0">
                  <emma:literal>g</emma:literal>
                </emma:interpretation>
                <emma:interpretation id="interp19" emma:lang="en-US" emma:confidence="0">
                  <emma:literal>9</emma:literal>
                </emma:interpretation>
              </emma:one-of>
            </emma:emma>
          </inkml:annotationXML>
          <inkml:trace contextRef="#ctx0" brushRef="#br0" timeOffset="2964.619">3267 163 885,'-4'6'3,"2"1"59,6-5-15,7-1 2,4 2 22,5-6-30,8 0-25,5-5-2,5-4-7,5-6-5,2-2-1,-1-6-1,-8-8 12,-7-2-3,-13-4 18,-12 1 16,-12-1-18,-12 8-15,-12 9 0,-4 8-9,-9 8 5,-1 7-5,1 5 0,6 9 8,7 2-9,12 4 0,8 4-4,11 0 4,6 0-4,10-1 3,12-4 1,7-4 1,9-5-1,9-4 0,0-8 0,-1-5-1,-6-3 0,-3-2 1,-13-1 0,-5 1 9,-8 1-4,-5 3 2,-7 4 5,-2 0-8,0 4-3,-2 5 2,0 6-3,0 7 7,0 7-3,2 5-4,0 6-2,2-1-3,-1 0-70,3 0-160,0 1-182</inkml:trace>
          <inkml:trace contextRef="#ctx0" brushRef="#br0" timeOffset="3249.2898">3933 354 736,'-11'19'13,"3"0"140,4 2-71,2 1-31,6 1 29,2-1 0,6 0-16,7-8 17,1-2-17,7-5-19,6-7-26,2-3-8,-2-7 18,1-3 25,-14-3 17,-3-5-26,-9-3 2,-8-1-21,-7 0-22,-5 1-3,-5 8-1,-10 2-4,-3 11 0,-9 4-73,-6 8-129,2 6-145</inkml:trace>
        </inkml:traceGroup>
      </inkml:traceGroup>
    </inkml:traceGroup>
    <inkml:traceGroup>
      <inkml:annotationXML>
        <emma:emma xmlns:emma="http://www.w3.org/2003/04/emma" version="1.0">
          <emma:interpretation id="{3BFEC220-2642-4526-BAAA-0D453F80C06E}" emma:medium="tactile" emma:mode="ink">
            <msink:context xmlns:msink="http://schemas.microsoft.com/ink/2010/main" type="paragraph" rotatedBoundingBox="24173,5084 26792,5187 26767,5836 24147,573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C4163FC-52C1-4BB5-AE03-365CF350FE4C}" emma:medium="tactile" emma:mode="ink">
              <msink:context xmlns:msink="http://schemas.microsoft.com/ink/2010/main" type="line" rotatedBoundingBox="24173,5084 26792,5187 26767,5836 24147,5733"/>
            </emma:interpretation>
          </emma:emma>
        </inkml:annotationXML>
        <inkml:traceGroup>
          <inkml:annotationXML>
            <emma:emma xmlns:emma="http://www.w3.org/2003/04/emma" version="1.0">
              <emma:interpretation id="{C6235F3A-CD56-4192-971F-75A2BDC1F8C7}" emma:medium="tactile" emma:mode="ink">
                <msink:context xmlns:msink="http://schemas.microsoft.com/ink/2010/main" type="inkWord" rotatedBoundingBox="24167,5234 24788,5258 24777,5554 24155,5529"/>
              </emma:interpretation>
              <emma:one-of disjunction-type="recognition" id="oneOf4">
                <emma:interpretation id="interp20" emma:lang="en-US" emma:confidence="0.5">
                  <emma:literal>m</emma:literal>
                </emma:interpretation>
                <emma:interpretation id="interp21" emma:lang="en-US" emma:confidence="0">
                  <emma:literal>M</emma:literal>
                </emma:interpretation>
                <emma:interpretation id="interp22" emma:lang="en-US" emma:confidence="0">
                  <emma:literal>.</emma:literal>
                </emma:interpretation>
                <emma:interpretation id="interp23" emma:lang="en-US" emma:confidence="0">
                  <emma:literal>,</emma:literal>
                </emma:interpretation>
                <emma:interpretation id="interp24" emma:lang="en-US" emma:confidence="0">
                  <emma:literal>R</emma:literal>
                </emma:interpretation>
              </emma:one-of>
            </emma:emma>
          </inkml:annotationXML>
          <inkml:trace contextRef="#ctx0" brushRef="#br0" timeOffset="-5902.306">-158 1609 1058,'-13'-4'1,"1"4"96,2-6-43,6 2-12,3 1 33,-2 0 9,3 0-14,0 0-40,4-3-24,3 2-3,4 1-3,5 6 0,4 1 1,3 8-1,-2 8 1,-1 8-1,-8 4 2,-5 3 7,-6-2-9,-7 0 0,0-11 0,-5-2 2,2-6-1,-2-6 0,3-5-1,0-3 8,1-7-8,6-5 0,-2-2 0,7-10-2,5-5-1,5-7-3,10 3-9,6 1 15,4 9-7,0 9 5,0 13 2,-3 7 0,-3 13 0,-5 9 2,-10 7-2,-5 0 7,-4 3-5,-5-7-2,-6-3 2,2-8-1,-2-6 1,2-6-2,-2-4 1,3-6 4,-3-5-4,6-6-1,1-3 1,1-12-1,8-2-2,5-10 2,6 1-4,6-1 4,3 11-8,2 7 4,-3 15 4,1 7-1,-2 13 1,-5 6-1,-3 7 2,-4 4 6,-3 2-7,-7-1 0,-1-4 0,-1-2 0,-3-3-15,0-5-193,-3-2-127</inkml:trace>
        </inkml:traceGroup>
        <inkml:traceGroup>
          <inkml:annotationXML>
            <emma:emma xmlns:emma="http://www.w3.org/2003/04/emma" version="1.0">
              <emma:interpretation id="{5E56A3BF-2B04-4FB3-9FE8-6C6D61FEF79C}" emma:medium="tactile" emma:mode="ink">
                <msink:context xmlns:msink="http://schemas.microsoft.com/ink/2010/main" type="inkWord" rotatedBoundingBox="24776,5108 26792,5187 26767,5836 24750,5757"/>
              </emma:interpretation>
              <emma:one-of disjunction-type="recognition" id="oneOf5">
                <emma:interpretation id="interp25" emma:lang="en-US" emma:confidence="0.5">
                  <emma:literal>292</emma:literal>
                </emma:interpretation>
                <emma:interpretation id="interp26" emma:lang="en-US" emma:confidence="0">
                  <emma:literal>2962</emma:literal>
                </emma:interpretation>
                <emma:interpretation id="interp27" emma:lang="en-US" emma:confidence="0">
                  <emma:literal>2912</emma:literal>
                </emma:interpretation>
                <emma:interpretation id="interp28" emma:lang="en-US" emma:confidence="0">
                  <emma:literal>2922</emma:literal>
                </emma:interpretation>
                <emma:interpretation id="interp29" emma:lang="en-US" emma:confidence="0">
                  <emma:literal>2927</emma:literal>
                </emma:interpretation>
              </emma:one-of>
            </emma:emma>
          </inkml:annotationXML>
          <inkml:trace contextRef="#ctx0" brushRef="#br0" timeOffset="-1431.8201">2416 1747 929,'0'-2'27,"-1"-2"13,-2 1 82,-1 2-52,0 1-2,3-2-12,-3 2 3,0 0-9,-1-1-8,1 1-11,0 0-10,0-2-2,2 2 2,0 0-18,-1 0 4,2 0 0,-2-2 1,3 2 12,0 0 8,0 0-15,0 0 8,0 2-8,-1-2 5,-2-2-1,3 2 1,0 0 4,0 0-10,0 0-9,0 0 9,-1 0-12,1 0 1,0 0 2,0 0-1,1 0-2,-1 0-40,4-1-191,0-2-307</inkml:trace>
          <inkml:trace contextRef="#ctx0" brushRef="#br0" timeOffset="-5543.2632">514 1866 942,'-6'0'46,"2"-4"74,4 0-67,4-2-38,4 2-1,3 2 3,1 0-5,3 4 7,-3 4-5,-4 5 9,-4 6 5,-7 2 8,-9 3-8,-5 2-8,-11 4 14,-3-2 10,0-2 2,7-4 10,0 0-17,11-11 8,5 1-11,4-6-3,4-2-18,4-1 7,5 3-11,10-4-3,12 0-7,13-4-1,12 1-28,5-7-173,5 3-182</inkml:trace>
          <inkml:trace contextRef="#ctx0" brushRef="#br0" timeOffset="-4905.9026">990 1758 907,'-10'3'55,"2"0"-40,1 3 56,3-3-27,5-2 19,-1 3-8,6-2 11,3-2-13,6-4-26,6-2-21,6-6-6,1-8 1,3-2 2,-2-5 5,-9-6 3,-3-2 36,-11 0-28,-8-1 6,-11 7-9,-3 4-16,-4 10 7,-5 7-7,-2 4-1,0 8 1,0 4 0,5 6-1,3 4 1,7 4-2,8 0-3,9 0 3,9-2 0,6 2 0,6-8 2,9-5-1,5-3-1,0-6 1,0-7-2,-2-1 3,-10-2 0,-3-2 3,-9 1-1,-4 1 0,-4 4 6,-1-1 0,-5 4-1,0 4-7,-2 9 0,2 5 9,0 8-1,2 6-3,1 8 0,-1 2-5,2 1 0,0-4-2,1 2-62,-2-8-221,2 0-170</inkml:trace>
          <inkml:trace contextRef="#ctx0" brushRef="#br0" timeOffset="-4455.94">1522 1935 964,'-11'3'61,"0"-8"27,6 4 40,2-2-68,-1 2 47,4-3-24,0 3-17,4-2-42,0 0-15,4-1-8,6 4 0,3 0-1,4 4 0,-2 2 1,-3 3 3,-4 4-2,-9 2 7,-10 1-7,-5 5 13,-9 1-15,-3-2 9,-4 4 13,0-6-2,5-4 3,4-2 1,7-4-4,8-3 9,4-1-16,4-2 1,11-2 13,9-3-21,9-3-2,10-3-4,9-2 5,2 0-7,-2 0 2,-7 1 0,-6 4 0,-12 0 0,2 2-51,-29 5-76,0-1-114,-3 3-143</inkml:trace>
        </inkml:traceGroup>
      </inkml:traceGroup>
    </inkml:traceGroup>
    <inkml:traceGroup>
      <inkml:annotationXML>
        <emma:emma xmlns:emma="http://www.w3.org/2003/04/emma" version="1.0">
          <emma:interpretation id="{AD79B4DD-07DE-45C9-BED5-3F4C26DAABDC}" emma:medium="tactile" emma:mode="ink">
            <msink:context xmlns:msink="http://schemas.microsoft.com/ink/2010/main" type="paragraph" rotatedBoundingBox="23043,6430 31923,6435 31922,7386 23042,73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3628A7C-E95A-4A05-A4AC-F32F71F33B2F}" emma:medium="tactile" emma:mode="ink">
              <msink:context xmlns:msink="http://schemas.microsoft.com/ink/2010/main" type="line" rotatedBoundingBox="23043,6430 31923,6435 31922,7386 23042,7381"/>
            </emma:interpretation>
          </emma:emma>
        </inkml:annotationXML>
        <inkml:traceGroup>
          <inkml:annotationXML>
            <emma:emma xmlns:emma="http://www.w3.org/2003/04/emma" version="1.0">
              <emma:interpretation id="{03C70B5D-8B5B-4165-907A-1F78E9E2E7D5}" emma:medium="tactile" emma:mode="ink">
                <msink:context xmlns:msink="http://schemas.microsoft.com/ink/2010/main" type="inkWord" rotatedBoundingBox="23043,6765 24880,6766 24879,7351 23042,7350"/>
              </emma:interpretation>
              <emma:one-of disjunction-type="recognition" id="oneOf6">
                <emma:interpretation id="interp30" emma:lang="en-US" emma:confidence="0.5">
                  <emma:literal>Action</emma:literal>
                </emma:interpretation>
                <emma:interpretation id="interp31" emma:lang="en-US" emma:confidence="0">
                  <emma:literal>onion</emma:literal>
                </emma:interpretation>
                <emma:interpretation id="interp32" emma:lang="en-US" emma:confidence="0">
                  <emma:literal>Obion</emma:literal>
                </emma:interpretation>
                <emma:interpretation id="interp33" emma:lang="en-US" emma:confidence="0">
                  <emma:literal>option</emma:literal>
                </emma:interpretation>
                <emma:interpretation id="interp34" emma:lang="en-US" emma:confidence="0">
                  <emma:literal>Option</emma:literal>
                </emma:interpretation>
              </emma:one-of>
            </emma:emma>
          </inkml:annotationXML>
          <inkml:trace contextRef="#ctx0" brushRef="#br0" timeOffset="19628.3427">-54 3304 887,'10'0'58,"-10"0"38,-10 3-28,-9 1 4,-7 2-15,-5 7 2,-5 6-8,4 5-24,3 6 42,3 5-40,9 0-20,6 0 2,5-5-10,6-6-1,6-5 1,5-10 0,2-5-2,5-4 1,2-8 0,1-3 2,-2-8-2,1-7-1,-2-6-1,1 2 0,0-1 1,1 3-3,-2 10 1,3 9 0,-3 14 2,2 11-1,-1 12 1,-4 5 2,-1 4-2,-6-2 1,-1-6 0,-3-4 6,3-7-4,-6-3-2,3-8 1,0-1 1,-1-6 4,2-3-6,2-7 0,3-5-1,5-5 1,5-6-6,4-6 4,8-8-2,3 3-2,2 4 6,-5 8 0,-6 11-4,-8 17 9,-8 13 1,-5 15 10,-5 6-9,0 7 9,-3-4-14,3-1 1,3-8 11,3-5-9,2-8-1,2-6 0,5-5-2,3-6-2,5-5-59,1-5-135,2-5-61,0-7-270</inkml:trace>
          <inkml:trace contextRef="#ctx0" brushRef="#br0" timeOffset="18562.3789">-1286 3413 828,'0'1'9,"-4"11"50,-3 11 20,-1 3-50,-1 7 12,2 2 0,3 0 17,4-9-27,8-2-9,7-8 2,5-4-4,5-8-19,3-8 0,2-4 4,-5-7 2,-2-10 4,-11-2 1,-7-5 10,-6 3-1,-6 0-13,-5 7 0,-4 7 4,-3 8-7,-2 7 0,2 4 1,3 3 0,2-1 1,6 2-7,4-1 0,4 0 7,6-2-4,10-1-2,8-4-1,10-7 2,10-5-3,2-6 1,5-8 0,-4-3 0,-4-9 0,-6-4 1,-10-4 2,-7-1 0,-8 3 12,-6 7 4,-6 12 19,0 9-13,-1 9-21,-6 10 0,-1 9-1,-6 6 4,-1 10 26,-1 10-10,1 3-15,7 7 5,12 6-7,7-2-3,8 2-3,2-5 0,8-4-3,1-10 2,0-9-39,-1-13-46,1-7-85,4-12-63,-1-7-119</inkml:trace>
          <inkml:trace contextRef="#ctx0" brushRef="#br0" timeOffset="18886.1788">-971 3307 905,'-39'-6'66,"17"0"45,11 3-15,11-1-96,12 4 1,13 1 0,14 2-1,13 0-2,8-3-1,3 2-3,-3 0-10,-4 0 1,-13 1 15,-6 0-1,-10 1 2,-11-1-1,-3 3 18,-3 1 11,-6 9 31,1 0 0,-4 9 6,-1 7 31,3 5-66,-2 0-6,3-3-7,3 1-18,-2-6-2,2-7-34,0-4-142,-3-6-61,-3-7-158</inkml:trace>
          <inkml:trace contextRef="#ctx0" brushRef="#br0" timeOffset="19044.6922">-456 3278 1013,'-21'-27'28,"6"10"64,2 6-26,6 4-31,6 4-35,2 3-10,7 3-13,4 3-84,3 1-66,6 4-79</inkml:trace>
        </inkml:traceGroup>
        <inkml:traceGroup>
          <inkml:annotationXML>
            <emma:emma xmlns:emma="http://www.w3.org/2003/04/emma" version="1.0">
              <emma:interpretation id="{61BE9317-95F8-414E-8224-F2443F574965}" emma:medium="tactile" emma:mode="ink">
                <msink:context xmlns:msink="http://schemas.microsoft.com/ink/2010/main" type="inkWord" rotatedBoundingBox="27930,6432 31923,6435 31922,7386 27929,7383"/>
              </emma:interpretation>
              <emma:one-of disjunction-type="recognition" id="oneOf7">
                <emma:interpretation id="interp35" emma:lang="en-US" emma:confidence="0.5">
                  <emma:literal>Linearization</emma:literal>
                </emma:interpretation>
                <emma:interpretation id="interp36" emma:lang="en-US" emma:confidence="0.5">
                  <emma:literal>Lineal Motion</emma:literal>
                </emma:interpretation>
                <emma:interpretation id="interp37" emma:lang="en-US" emma:confidence="0">
                  <emma:literal>Linear Motion</emma:literal>
                </emma:interpretation>
                <emma:interpretation id="interp38" emma:lang="en-US" emma:confidence="0">
                  <emma:literal>lineal Motion</emma:literal>
                </emma:interpretation>
                <emma:interpretation id="interp39" emma:lang="en-US" emma:confidence="0">
                  <emma:literal>Linea Motion</emma:literal>
                </emma:interpretation>
              </emma:one-of>
            </emma:emma>
          </inkml:annotationXML>
          <inkml:trace contextRef="#ctx0" brushRef="#br0" timeOffset="21075.6761">5009 3218 984,'8'-28'201,"-1"7"-190,-6 8 54,-1 6-52,-5 16 24,-2 14 56,2 14-26,-3 12-38,0 11-16,1 0-7,3-4-6,2-5 0,4-11-4,2-6-20,0-12-34,-1-9 20,-2-15 10,-2-13-6,-2-9 13,-1-14 6,2-11 4,0-5 11,4-2 0,4-5 1,30-72 12,-30 127 26,-6 6-5,1 4-25,3 5 7,7 4 15,-1 14 5,5 6-24,1 5-11,-1 3 4,1-2-3,0-5 4,1-5 4,-1-7-6,0-4 8,-1-10-12,-3-6 7,1-9-4,3-10 2,4-9-5,6-8-1,3-13 1,2-5 1,1 0-1,0 6 0,-8 10 1,-8 14-1,-3 15-3,-9 14 3,0 14 5,-2 11 20,0 7-23,1 11 2,-3-2-3,1-3-1,3-2-1,3-6-27,-2-5-66,3-2-101,0-10-73,-1-8-212</inkml:trace>
          <inkml:trace contextRef="#ctx0" brushRef="#br0" timeOffset="21411.9577">5665 3438 856,'0'-6'23,"0"6"-15,-3 8 57,2 6-21,-2 7 7,2 2-8,1 3-4,0 2-3,5-2-18,10-7-7,4-4 4,6-4-10,4-8 4,5-10-9,-4-5 7,-4-5 32,-10-8 8,-10 0-32,-10-4-8,-10 0-1,-9 4 16,-4 6-11,-3 6-5,-1 9-6,0 6 3,3 4-3,7 5-5,6 2 3,7 6-2,5-1 0,10 0-3,8-2-23,6 0-25,11-10-58,4 0-85,2-12-121</inkml:trace>
          <inkml:trace contextRef="#ctx0" brushRef="#br0" timeOffset="22816.9621">5837 3329 638,'-65'4'495,"19"3"-474,26-4 69,18-3-70,19 0-14,18 3 4,14-3-10,10 1-9,11-1-153,3 2-162</inkml:trace>
          <inkml:trace contextRef="#ctx0" brushRef="#br0" timeOffset="22509.1144">6093 3171 934,'2'-37'16,"-2"9"71,-4 12-12,0 8-57,-3 8 9,-2 13 24,-2 12-3,-4 13-6,1 12-15,-1 5-5,6 5-18,-2-1-3,7-4-1,1-7 0,7-6-3,7-9-20,4-7-19,6-12-3,7-10-7,9-7 7,1-10 30,2-7 11,-4-6 7,-8-4-3,-5-2 6,-6 6 5,-8 7 8,1 4-3,-9 8-15,2 7 4,-6 7-1,3 4 13,0 5-9,3 6-6,2 3-2,7-2 0,5 0 0,2-7 0,4-3-1,-2-7-12,7-6 4,-4-7 6,2-5 3,-2-4 0,-3-1 0,-5 1 2,-1 0-2,-7 7-3,-3 6 3,-2 6 3,-1 6 2,-2 8 4,4 5-7,2 4 7,4-4-9,9 1 0,4-5 2,8-4-2,3-7-1,5-6-10,1-6 7,-5-8 3,-6-6 1,-9-3 0,-8-4 11,-8-6-2,-5 3-1,-6 3 17,-5 3-15,-6 8 12,-5 4-15,-5 8-2,-6 9 6,0 6-9,3 6 0,2 5-2,7 3 0,9-1-3,9 0 3,8-5 0,5-4 3,10-4-3,6-8-4,6-5-18,4-5-2,6-6 4,0-8 5,1 1 14,-3-3-1,-5 5 4,-7 1-4,-6 5 1,-6 7 1,-10 10 8,-1 6 5,-4 6 3,0 8 4,0 0-15,0 0-2,3-2-1,-2-8-2,5-2 6,2-7-6,1-4 0,8-6 4,6 0-3,5-9 1,3-1-2,1-2 1,-3 1 0,1 5-1,-8 2 0,0 7 3,-9 7 1,0 5 11,-3 7-2,3 1-7,3 3 4,4-4-10,6 1 0,3-8 3,3-5-3,1-3-1,-6-5-13,-4-8-42,-9-3-21,-10-2-104,-6-9-229</inkml:trace>
          <inkml:trace contextRef="#ctx0" brushRef="#br0" timeOffset="22662.3508">6669 3175 1133,'-36'-1'18,"15"2"-17,11 2 3,6-3-4,-1 8-4,1 2 0,0 1-128,-7 1-219</inkml:trace>
          <inkml:trace contextRef="#ctx0" brushRef="#br0" timeOffset="22959.8562">6993 3416 1029,'12'0'9,"-1"-2"37,-2 1-7,-3-2-39,-2 3-11,-4 0-157,-4 3-174</inkml:trace>
          <inkml:trace contextRef="#ctx0" brushRef="#br0" timeOffset="45578.5335">3774 2809 1152,'12'-18'17,"-4"6"-5,-4 4 23,-4 5-16,-5 9 8,-3 10 20,-5 12 11,-1 10 21,-5 10-41,2 9 8,0 1-9,-2-1-17,0 1 6,1-6-14,-4-5-10,2-7 9,2-6-10,3-8 1,7-6 8,4-8 3,5-4 2,8-4-12,10-4-2,8-2-2,8 0 1,8-3-89,4 2-58,-1 0-50,-7 3-46,-6 0-175</inkml:trace>
          <inkml:trace contextRef="#ctx0" brushRef="#br0" timeOffset="45768.0749">4001 3209 965,'4'0'15,"-2"7"-13,0 4 46,-4 7-11,0 6-12,-4 4-15,-3 2-10,-4-1 0,1-4-54,-1-6-194</inkml:trace>
          <inkml:trace contextRef="#ctx0" brushRef="#br0" timeOffset="45922.3313">4013 3075 929,'7'-28'18,"-2"9"20,3 5 26,0 0-57,3 5-7,4 1-4,-1 2-76,1 2-139</inkml:trace>
          <inkml:trace contextRef="#ctx0" brushRef="#br0" timeOffset="46276.0302">4097 3182 745,'-1'25'36,"1"-2"75,-3 3-26,1-1-65,-2 1 0,2-3-7,-4-2-8,4-7-4,0-2 1,2-7 1,2-3 15,4-4-18,2-7-1,6-5 1,5-2 4,1-10 1,5-2-4,1 2-1,-5 4 16,0 6-5,-2 4 3,-3 11-7,-4 2-1,0 9-1,-1 5-5,-4 3 1,-1 1-3,-2 3-12,-6-2-85,-5-4-154</inkml:trace>
          <inkml:trace contextRef="#ctx0" brushRef="#br0" timeOffset="46620.5261">4394 3260 721,'6'-1'3,"2"2"45,0 0 0,6-1-18,-1 0 14,2 0-14,-3-2-19,0-2 1,-1-4 6,-7-1 14,-2 0-3,-2-2-16,-2 1 4,-4 3 0,0 2-16,-5 3 0,-4 4 3,2 3-1,-6 3-3,3 6 0,-1 1 0,2 2 2,6 0-2,5-1-7,4 0-7,4 1-22,5-5-22,8 2-30,3-6-42,10-4-33,2-7-38</inkml:trace>
          <inkml:trace contextRef="#ctx0" brushRef="#br0" timeOffset="47250.4846">4690 3281 643,'21'-21'116,"-11"2"20,-6 3-69,-6 3-23,-8 4-32,-5 6 11,-2 4-8,-6 6 5,-5 8 3,3 6-15,-1 1 3,8 4-7,3-4-3,8 0 2,7-7 0,6-1-2,2-6 5,6-6-6,5-4 0,4-3-2,-2-7 2,3-1 4,-4-5-4,-4 0 0,-4 6 13,-5-2-5,-3 6-8,-6 4-1,0 8 1,-5 4 0,2 6 1,-2-2-1,6 6 8,-2-3-7,3-2 5,4-4-3,4-2-1,5-4 1,1-6-3,10-1 0,1-5 0,1-1 0,-1-7 0,-2-1 0,-7-4 1,-7-1-1,-2-3-3,-5 2 3,-4 2-3,-5 6 2,-1 7-2,-1 5 2,-5 4 1,1 9-1,-2 1-7,2 6 1,5 2 6,3-1-1,5 4 2,4 1 1,1 1 2,2 1 6,-1 4 18,0 3 6,-2 1 8,1 1-24,-1 0 19,1-3-8,-1-6 1,6-4-17,3-7-12,8-4-2,10-9-36,10-4-60,5-8-31,-3-8-141</inkml:trace>
        </inkml:traceGroup>
      </inkml:traceGroup>
    </inkml:traceGroup>
    <inkml:traceGroup>
      <inkml:annotationXML>
        <emma:emma xmlns:emma="http://www.w3.org/2003/04/emma" version="1.0">
          <emma:interpretation id="{B3B8BC22-3406-48A2-9245-09F7EDAA418D}" emma:medium="tactile" emma:mode="ink">
            <msink:context xmlns:msink="http://schemas.microsoft.com/ink/2010/main" type="paragraph" rotatedBoundingBox="30744,8246 30475,11195 29680,11122 29949,817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599868CE-86BB-490D-9109-18566BF9C3ED}" emma:medium="tactile" emma:mode="ink">
              <msink:context xmlns:msink="http://schemas.microsoft.com/ink/2010/main" type="line" rotatedBoundingBox="30744,8246 30475,11195 29680,11122 29949,8173">
                <msink:destinationLink direction="with" ref="{EE7A149E-CD49-4CE2-95F9-CDC47E8483EA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E338F46-9F34-4049-A541-C42E6220B5A9}" emma:medium="tactile" emma:mode="ink">
                <msink:context xmlns:msink="http://schemas.microsoft.com/ink/2010/main" type="inkWord" rotatedBoundingBox="29680,11122 29949,8173 30744,8246 30475,11195"/>
              </emma:interpretation>
              <emma:one-of disjunction-type="recognition" id="oneOf8">
                <emma:interpretation id="interp40" emma:lang="en-US" emma:confidence="0.5">
                  <emma:literal>Is.</emma:literal>
                </emma:interpretation>
                <emma:interpretation id="interp41" emma:lang="en-US" emma:confidence="0">
                  <emma:literal>.00</emma:literal>
                </emma:interpretation>
                <emma:interpretation id="interp42" emma:lang="en-US" emma:confidence="0">
                  <emma:literal>.09</emma:literal>
                </emma:interpretation>
                <emma:interpretation id="interp43" emma:lang="en-US" emma:confidence="0">
                  <emma:literal>.99</emma:literal>
                </emma:interpretation>
                <emma:interpretation id="interp44" emma:lang="en-US" emma:confidence="0">
                  <emma:literal>ese.</emma:literal>
                </emma:interpretation>
              </emma:one-of>
            </emma:emma>
          </inkml:annotationXML>
          <inkml:trace contextRef="#ctx0" brushRef="#br0" timeOffset="40641.4432">5645 6014 821,'8'-15'9,"1"-3"48,6 7-18,4 2-20,7 5-2,2 1 21,10 3-6,2 3 2,1 1-8,-1 5-4,-4 6 5,-8 6 10,-12 4 2,-13 6-7,-14 4-10,-11 2 2,-9-1-12,-4-8-7,-2-4-3,1-5-2,0-11 0,2-8-5,5-5-35,1-9-27,8-8-49,5-6-79,10 0-234</inkml:trace>
          <inkml:trace contextRef="#ctx0" brushRef="#br0" timeOffset="54747.9776">5440 7111 773,'0'-4'83,"0"-2"-32,-2 3 55,-1-4-39,3 4-7,3 0 15,1 2 3,0-5-32,3 1 38,3-2-43,-2-3-4,0 1 0,0 2-20,-4 3-9,-1 2-3,-2 2-4,2 3 13,-2 10-1,2 6-4,-2 11 9,3 10-12,0 4-2,2 4 0,-1 0-4,3-4 6,3-4-6,-1-7 0,1-5 2,-3-5 0,3-7-2,-3-3 3,-4-7 2,1-4 8,4-2-10,1-5-2,7-8 8,6-3-8,3-10-2,7-9 0,1-12-8,2-6 4,-1-9-4,-2-4-13,-4 0 20,-4 5 0,-7 13 2,-5 10 0,-7 15 1,-4 11-5,-4 7 0,-9 5 4,-3 5 0,-9 2 0,-4 5-1,-3 3 0,3 5 2,0 2-6,6 1 5,9 5 0,5-2-1,7-1 1,7-3-4,5-6-5,3-2-58,6-8-76,6-5-91,-1-4-122</inkml:trace>
          <inkml:trace contextRef="#ctx0" brushRef="#br0" timeOffset="40312.4424">5615 5877 623,'-6'0'54,"-2"3"-21,4-3 52,-3 0-62,-1 4-1,3-3 22,-1 3-17,2-2-4,3-2 2,1 0 10,0 0 7,1 0-11,-1 0-8,3 0 6,-3 0-9,0 0-6,1 0-1,-2 0 2,1 0-13,-3 0 4,-1-2 1,3 2-2,-3 0 7,4-2-7,-3 2-1,6 0 10,-3 0-10,1 0 3,-1 0-1,0 0-1,0 0 0,0 0-5,-1 2 1,1-2 3,0 0-4,0 0 0,0 0 3,0 0 3,1 0 4,-1-2-4,3 2-2,-3 0 9,4 0-11,-3 0 0,10-2 0,1-2 0,11-2-2,6-1 0,7-2 0,8-2-2,2-1 0,-1-4-4,-4-2 2,-6-2-1,-7-5 1,-6 0-4,-10-1 2,-4-3 5,-6 3-1,-4 3 1,-4 1 1,-4 5 0,-3 3 1,-1 3-1,-1 6 0,-1 4 3,0 4-3,-1 6 0,-2 4 2,-1 10 6,-1 6 18,1 10-3,1 9 10,-1 12 6,3 4-13,-3 5-3,-2 3-10,1 0-3,-2 4-2,-2-2-7,-2-2 0,3-2 3,-1-4-3,-1-6-1,6-7 0,2-7 0,6-7-1,3-11-4,3-9-24,3-8-90,6-6-32,-1-10-119,6-9-191</inkml:trace>
          <inkml:trace contextRef="#ctx0" brushRef="#br0" timeOffset="32010.3532">5589 4530 1003,'4'5'20,"-4"-4"-16,0 2 52,-4-3-22,4 1 21,-3 1-2,2-2-9,-2 1-4,2-1-7,1 0 4,0 0-4,0 0-9,0 0 2,0 0-17,-3 0-3,3 0 6,0 0-3,0 0 2,3 0-2,-3 0-5,0 0 9,0 0-9,1-1 5,-1 1 11,3 0-2,1-2-10,0-3-8,4 1 0,2-2-3,2-1 3,7 3-6,1 6 5,5 7-4,-2 8 2,-3 9 2,-4 9 1,-6 7 8,-13 2-7,-9-4-1,-7 1 7,-3-10-6,-1-6-1,3-5-2,8-8 2,3-6 14,7-8-14,2-5-6,6-8 5,3-7-3,3-8-6,5-5-9,9-2-9,3-1 24,3 5-1,4 4 3,-4 10 0,-1 12 2,-3 11-3,-11 9 1,-5 11 2,-5 3 1,-3 8-1,-4-5 0,-2 2 2,0-6-2,0-6 0,0-5-1,-1-5 1,2-7 1,2-2-1,2-5-7,1-6-25,7-6 0,5-9 15,6-6-5,9-4 13,5 1 6,-1 4 3,-2 11 0,-9 6 11,-8 13 5,-4 10 8,-5 12-4,-5 4-10,0 12 0,-4 1-8,0-2 1,0-2 11,2-7-1,2-2 3,4-6-3,5-2-9,1-10 2,7-3-6,4-5-17,1-5-30,6-7-89,0-6-61,-6-2-272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9:42.41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1E1CFB06-779A-4A27-88A0-424E69E3CA08}" emma:medium="tactile" emma:mode="ink">
          <msink:context xmlns:msink="http://schemas.microsoft.com/ink/2010/main" type="inkDrawing" rotatedBoundingBox="22855,8526 23192,7920 23617,8157 23279,8763" semanticType="callout" shapeName="Other">
            <msink:sourceLink direction="with" ref="{1B8008EB-6DDC-41B2-A141-543C337089C3}"/>
          </msink:context>
        </emma:interpretation>
      </emma:emma>
    </inkml:annotationXML>
    <inkml:trace contextRef="#ctx0" brushRef="#br0">63 23 666,'-2'3'52,"-2"0"-22,2-2 45,0-1-9,2 0-23,-2 0-3,-3 0-1,3 0 8,0-1 1,0 2-4,0-1-9,0 0 3,0 0-10,-2 0-6,0 2-2,-3-2-3,3 0-4,-1 2 1,1-2-4,0 1 9,1-1-5,2 0 3,2 2 3,-1-2 12,3 0-4,1-2-22,0 2-6,4-1 4,8 1-4,7-2 0,7 0 0,12 1 0,6-2 0,7 2 0,7-1 0,1 0-2,0 0 1,-8 1 0,-12-4 1,-16 1 0,-11 3 0,-8 1-17,-8 0-16,-4 0 16,-4 1-26,-10 3 1,-5 1 12,-5 0-2,-2-2-3,4 3 17,-1-4-10,7-1 18,-1 1 0,2-4 4,0-1 6,3 1-1,-2-3 1,3 1 1,4 1 1,2-2 5,1 1 8,4 2 21,1-1-1,2 2-1,-2-2-10,3 3-3,-1 0-10,1 0 10,0 0-19,1 4 9,-2 1 28,-2 7-1,-1 4-6,0 9-9,0 7-6,-3 3 17,1 9-16,0 0-7,-3 3 3,1-3-5,0-1-5,3-4 0,-2-1-4,3-6 4,1-4-4,2-2-1,-2-8 1,3-3-4,0-4-23,0-4-42,3-3-52,-3-2-28,0 0-40,-3-4-58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9:42.74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1B8008EB-6DDC-41B2-A141-543C337089C3}" emma:medium="tactile" emma:mode="ink">
          <msink:context xmlns:msink="http://schemas.microsoft.com/ink/2010/main" type="inkDrawing" rotatedBoundingBox="22893,8738 23494,8793 23492,8814 22891,8760" shapeName="Other">
            <msink:destinationLink direction="with" ref="{1E1CFB06-779A-4A27-88A0-424E69E3CA08}"/>
          </msink:context>
        </emma:interpretation>
      </emma:emma>
    </inkml:annotationXML>
    <inkml:trace contextRef="#ctx0" brushRef="#br0">16 4 815,'-9'0'39,"5"0"45,1-2-5,6 0-32,-2 2 22,3 0-21,3 0 7,1 0 0,7 2-6,3 0-10,92 8-1,-88-7-10,3 0-19,1-1 7,1 4-13,25 2 1,-3-2 2,-2 0-2,-3 0 2,-8-5-4,-6 2 0,-4-6 0,-7 2-2,-7-3 0,-1 2-1,-5 0-7,-2 1-153,-6 1-114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0:06.27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B88FA2F2-D69E-4DF5-9E7F-A7553A679809}" emma:medium="tactile" emma:mode="ink">
          <msink:context xmlns:msink="http://schemas.microsoft.com/ink/2010/main" type="inkDrawing" rotatedBoundingBox="24057,11273 24216,8310 24565,8328 24406,11292" semanticType="verticalRange" shapeName="Other">
            <msink:sourceLink direction="with" ref="{7F5170A7-9069-4457-82B1-23C4EBC1477C}"/>
          </msink:context>
        </emma:interpretation>
      </emma:emma>
    </inkml:annotationXML>
    <inkml:trace contextRef="#ctx0" brushRef="#br0">207-3 731,'20'0'177,"-6"3"-175,-1 6-2,-1 1 12,5 15 1,3 10 24,5 11 5,-1 16 14,-6 12 20,-10 13-36,-11 12-2,-13 9-1,-13 5-13,-10 2-7,-7 1-13,1-2-3,4-9 6,10-8-4,12-13-3,19-8 4,11-13-3,13-9 2,9-12-3,5-10 0,1-9 5,-2-12-5,0-10-1,-5-5 1,-2-4 5,-12-3 5,-6 2-1,-8 6-4,-10 3 0,-8 8-3,-8 14 7,-5 14 18,-2 15 11,2 16-2,8 17 10,9 12-4,2 16 0,2 9-8,-3 9-17,-3-3 3,-4-8-5,-4-13 3,-8-15-5,-3-21-11,0-12 0,1-16-2,0-13-80,6-10-176,-1-16-251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0:10.05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35808346-C3B9-4C80-8D64-856B2091E6A8}" emma:medium="tactile" emma:mode="ink">
          <msink:context xmlns:msink="http://schemas.microsoft.com/ink/2010/main" type="inkDrawing"/>
        </emma:interpretation>
      </emma:emma>
    </inkml:annotationXML>
    <inkml:trace contextRef="#ctx0" brushRef="#br0">777 14 829,'-1'-5'9,"-3"2"48,-9-3 20,-10 6-24,-12 3 15,-14 3-15,-21-1-12,-13 3-25,-3 1-6,3-4 3,9 1-6,13-4-7,13-2 4,9-4-4,8 0-3,6-1-5,5 0-43,8 1-59,-1 1-33,7 2-41,4-5-41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0:10.34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7A59AC1F-CECC-491C-A235-32B5C04CE8FB}" emma:medium="tactile" emma:mode="ink">
          <msink:context xmlns:msink="http://schemas.microsoft.com/ink/2010/main" type="inkDrawing"/>
        </emma:interpretation>
      </emma:emma>
    </inkml:annotationXML>
    <inkml:trace contextRef="#ctx0" brushRef="#br0">394 39 672,'11'-7'54,"-7"-1"22,-10-1-57,-4 1-6,-1 6 1,2-3 22,-2 5 12,3 2 7,1 2 13,-1 3 7,-2 4-14,-6 5-6,-6 6-11,-6 4-15,-5 6-1,-13 4 18,1 1-17,0 0-10,3-1-2,12-7-2,14-5 8,9-6-18,14-3-3,9-6 11,18-3-12,18-4-1,10-2-2,6 0 0,-3 0 0,-10 2-62,-19 4-136,-17 6-19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0:11.77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623B5D87-2FE5-460F-A2F6-7C4ECA7E6D2A}" emma:medium="tactile" emma:mode="ink">
          <msink:context xmlns:msink="http://schemas.microsoft.com/ink/2010/main" type="inkDrawing"/>
        </emma:interpretation>
      </emma:emma>
    </inkml:annotationXML>
    <inkml:trace contextRef="#ctx0" brushRef="#br0">64 91 938,'-19'-4'0,"3"0"2,4 1 1,1-1 10,5 4-7,6 3 11,8-2-9,6 2 22,10-1-7,16 0 4,7-2-13,12-2-7,2-1-4,-3 1-3,-5 2 1,-8 0 1,-10 0-2,-12 0 0,-9 0 1,-9 0 2,-5-1-2,-5-2-1,-3-3 0,-2-1 0,-5-2 0,2-2 0,-5-1 13,2-1 6,2 6-8,2-1 5,1 4 4,3 4-5,1 6-2,-1 7 25,3 8 11,1 9 0,-1 9 13,3 5-11,0 4-9,0 4-8,0 1 0,0 0-14,-2-3-4,2-5-11,-2-3-5,1-9 0,2-5-8,1-7-3,1-9-82,2-4-101,1-6 28,-2-4-156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0:11.99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4AB226DC-1915-431B-B380-98D317FA3479}" emma:medium="tactile" emma:mode="ink">
          <msink:context xmlns:msink="http://schemas.microsoft.com/ink/2010/main" type="inkDrawing"/>
        </emma:interpretation>
      </emma:emma>
    </inkml:annotationXML>
    <inkml:trace contextRef="#ctx0" brushRef="#br0">45 0 878,'-19'4'49,"5"-3"-1,6-1 71,4 0-74,1 0-9,7-1 2,0 4-9,4 1 0,7 3-23,8 1-5,7-1 0,12 1-1,10-7-56,8-1-72,-1-5-72,0 1-178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6:26.92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76912BE2-E299-48EC-8656-C7C4E24A2F5B}" emma:medium="tactile" emma:mode="ink">
          <msink:context xmlns:msink="http://schemas.microsoft.com/ink/2010/main" type="inkDrawing" rotatedBoundingBox="25026,7234 30823,7316 30822,7383 25025,7300" semanticType="underline" shapeName="Other">
            <msink:sourceLink direction="with" ref="{9D28A61F-792D-494C-8CBA-B5F87BB1BBB1}"/>
          </msink:context>
        </emma:interpretation>
      </emma:emma>
    </inkml:annotationXML>
    <inkml:trace contextRef="#ctx0" brushRef="#br0">0 0 749,'12'3'5,"1"-3"37,3 3 18,4 4-3,8 2-7,11 1 4,8 3-3,17-4-27,19 1 0,28-3-15,35-3-2,37-3 0,34-1-6,38 0 4,25 3-5,28-1 0,25-2-1,13 1 3,5-1-4,1 0 2,-14 4 0,-19 0 2,-20-1-1,-26 1 15,-22 0 36,-27 2-17,-30-4-3,-22 2 3,-21 0 9,-27-2 4,-29-2-16,-26 0 2,-24-2-7,-20 1-27,-16-2-2,-5 3-73,-3 0-134,-2 4-85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0:12.16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5CCBCE7F-200D-4FA6-B1E6-172E2CB50186}" emma:medium="tactile" emma:mode="ink">
          <msink:context xmlns:msink="http://schemas.microsoft.com/ink/2010/main" type="inkDrawing"/>
        </emma:interpretation>
      </emma:emma>
    </inkml:annotationXML>
    <inkml:trace contextRef="#ctx0" brushRef="#br0">0 37 824,'8'-7'162,"-4"-1"-157,-4 4 78,4-2-61,3 3 18,4 2 3,5 1-28,10-3-11,9 3-3,7 0-1,0 0-15,6 0-98,-2-1-33,-5-1-127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0:12.34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231C393B-06C5-435C-979C-9E6CC1AEC83B}" emma:medium="tactile" emma:mode="ink">
          <msink:context xmlns:msink="http://schemas.microsoft.com/ink/2010/main" type="inkDrawing"/>
        </emma:interpretation>
      </emma:emma>
    </inkml:annotationXML>
    <inkml:trace contextRef="#ctx0" brushRef="#br0">22 0 845,'-15'10'144,"8"-4"-142,7-3 50,12-1-39,11-1-1,8 1-12,13-1-5,7-1-62,2-1-203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0:13.98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F705B687-76FB-4C15-86C5-BD7AC446EF14}" emma:medium="tactile" emma:mode="ink">
          <msink:context xmlns:msink="http://schemas.microsoft.com/ink/2010/main" type="inkDrawing"/>
        </emma:interpretation>
      </emma:emma>
    </inkml:annotationXML>
    <inkml:trace contextRef="#ctx0" brushRef="#br0">6 54 544,'0'-5'61,"-1"1"4,1 2 32,0-1-29,-3 1 4,3 2-19,0-1 7,0 1-10,3 0-9,-3 0 3,0 0-10,0 0 0,0 0-2,0 0-4,0 0 3,0 1-5,0-1 7,-3 0 4,3 0-13,-2 0-11,2 0-5,-2 0-4,2 0 9,0 0-8,0 0-3,0 0 9,0 0-2,0 0-4,2 0-3,-2 0 0,0 0 8,0 0-10,0 0 2,0 0 3,0 0-5,0 0 2,0 0 0,0-1 0,0 1 1,0 0-3,0 0 0,0-3 2,0 3-2,0 0 0,0 0 0,0 0 3,0 0-5,0 0 2,0 0 0,0 0 1,0 0 0,0-1-1,0 1 0,0 0 4,0-2-1,2 0-2,1-1-1,-3 0 12,1 0-4,2-1-1,-2 0 2,-1 0 1,3 3 9,-2-2-11,-1 0-5,0 3 13,0-1-12,0 2-1,0 3-2,3 6 4,-1 6 22,2 8-12,0 11-1,0 8 3,-2 9-3,3 5 1,-4 3-4,-2 4-8,-2 6 13,1-4-16,-2 1 0,0 3 6,2-8-5,0-3 0,2-5-2,4-10 2,0-7 0,2-7-1,2-5-7,-1-6-19,-3-3-48,0-6-33,-3-1 8,-1-6-61,0-6-17,0-6-153,3-14-155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0:14.55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69659116-D771-46E0-9819-5387BD13507B}" emma:medium="tactile" emma:mode="ink">
          <msink:context xmlns:msink="http://schemas.microsoft.com/ink/2010/main" type="inkDrawing"/>
        </emma:interpretation>
      </emma:emma>
    </inkml:annotationXML>
    <inkml:trace contextRef="#ctx0" brushRef="#br0">8 98 672,'-3'-25'10,"2"6"58,1 0 11,-3 6-28,6 4 0,-2 2-2,2 3-12,-2 2-12,2 5 3,-3 7 31,0 8-16,-4 12-23,1 9-4,-1 6 0,3 3 1,1-6-7,4-3 3,1-10-7,6-3 4,3-7-6,2-9-4,7-3 3,1-10-3,6-4 1,0-8-1,0-5 0,-4-5 3,-2-7-3,-5-8-1,-4 1 0,-5-2 1,-4 5-2,-4 5 2,-4 9 1,-2 4 16,2 11-4,0 3-4,0 2-4,0 4-5,0 2 0,-3 7 7,1 6 11,-4 9 22,4 7-9,3 6-16,1 3 3,1-1-9,6-1-1,2-10-6,4 1-1,3-8 2,2-4-3,3-8-2,7-5-47,3-4-82,1-6-60,1-4-102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0:15.31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D234237-C025-4563-80D3-1361F42D943E}" emma:medium="tactile" emma:mode="ink">
          <msink:context xmlns:msink="http://schemas.microsoft.com/ink/2010/main" type="inkDrawing"/>
        </emma:interpretation>
      </emma:emma>
    </inkml:annotationXML>
    <inkml:trace contextRef="#ctx0" brushRef="#br0">41 294 645,'-4'0'374,"-4"4"-369,0 1 17,0 2 12,-1 3-13,4 4 41,4-2-22,2 0-2,4-6-14,5-2-4,1-4 2,5-4-18,4-4 1,4-6 1,-3-9-1,5-3-3,-6-4-2,-6-8 0,-3 0 12,-10-6-11,-6 5 1,-6 4 7,-3 7 5,-1 10-6,0 7-8,-1 8 0,-1 7-5,-2 4 5,-2 5-5,2 1 1,6 4 2,4-3-1,4-1-2,10-2 5,5 0-1,2-2 1,7 0-1,2-7 0,3-6-1,3-1-7,4-5 2,-1-4 6,1-3-3,-2 0 4,-2-3 0,-8 3 3,-5-1 0,-5 6 5,-5 1 10,-4 5 4,0 2 6,0 3-21,-2 0-6,2 7 19,-2 1 4,-1 7 3,3 6-8,-2 5-3,2 3 11,0 7-10,2-1-5,1 4-3,1-5-5,2 2-4,0-8-2,3-4-2,-1-6-17,0-6-76,-3-2-83,2-4-108,-7-2-189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0:16.21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7A9D5436-0D7D-426C-AA70-5654B1A6F77F}" emma:medium="tactile" emma:mode="ink">
          <msink:context xmlns:msink="http://schemas.microsoft.com/ink/2010/main" type="inkDrawing"/>
        </emma:interpretation>
      </emma:emma>
    </inkml:annotationXML>
    <inkml:trace contextRef="#ctx0" brushRef="#br0">49 27 859,'-5'0'9,"-2"0"38,-3 0 8,-2 1-31,5-1 38,2 3 15,1-3-24,4 0-10,0-3 3,1 2-6,2-2-38,1-3 0,2 0 0,4 0 0,3 0-2,7 6-3,3 5 3,1 8-2,4 3 2,-7 8 0,-6 4 5,-7 3 2,-12 1 1,-8 1-2,-8-1-6,-6-5 7,2 1-7,-1-12 1,6 2 16,6-7 0,4-4-3,5-3 0,4 0 2,0-3-3,4 2-12,9-3 2,4 0 11,14 0-7,12-3 2,5 0 1,4-1 1,0 1 5,-5 1-3,-6 1 0,-9 1 0,-6 0-5,-12 0-8,-3 0 0,-7 0 0,-3 0-2,-1 0-53,3 0-110,-7 3-73,-3 2-311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0:41.18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B5451480-2FB3-4A51-8FE9-D9982DE75F40}" emma:medium="tactile" emma:mode="ink">
          <msink:context xmlns:msink="http://schemas.microsoft.com/ink/2010/main" type="inkDrawing"/>
        </emma:interpretation>
      </emma:emma>
    </inkml:annotationXML>
    <inkml:trace contextRef="#ctx0" brushRef="#br0">6 156 946,'-6'0'0,"2"0"10,1-2 4,3 2-8,7 2 32,8-2 4,7 2-6,13-2-1,10 0 3,17-4-18,14-3-1,17-3-11,6-2-1,1-2-7,-6 3 0,-21 4 4,-21-1-3,-21 5 4,-15-1 8,-12 1 4,-12 0 0,-11 3-15,-11 3 1,-9 0 11,-11 3 3,-3-1 11,0 3-18,1-2 0,2 0 9,5 0-8,9-1 8,8 0 11,12-4-5,8-1-23,12-1-2,6 1 0,10-3-1,14 1 2,13 1-2,14 1 1,11 0 0,9-3 0,4 3-3,-9 0-6,-15 0 8,-19 0-26,-17 3 13,-24 0 11,-17 1 3,-11 3 1,-11 2-1,-14 1 0,-8-2 5,-6 2-4,-6-4-1,1 0 0,2-4 5,9-2 3,17-2 6,14-2 8,17-1-20,18-4-2,17 1-2,16-3 2,18-2 0,15 1 0,11 1-1,12 0 1,0 2 0,-6-5 0,-13 4-5,-20 4 3,-21 2-12,-26 2 4,-26 4-2,-18 2 12,-17-2-3,-11 4 5,-13 2-2,-6-1 1,-5 0-1,0 1 7,7 2-4,12-6 3,21 0 21,18 0-17,17-4-9,18-3 0,18 2 0,18-5-1,18-3-1,16-4 1,11-2 1,5 2-1,-1-1 0,-11 2 1,-16 3 2,-19 4-3,-18 3 0,-18 2 0,-14 2-4,-7 3 4,-9 4-1,-2-5-27,-4 4-50,5-3-8,1 0-57,3-4-49,-1 2-172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0:30.99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F949093-4FE2-4B9B-9F5F-48C648B5071B}" emma:medium="tactile" emma:mode="ink">
          <msink:context xmlns:msink="http://schemas.microsoft.com/ink/2010/main" type="writingRegion" rotatedBoundingBox="16828,8962 24887,9061 24809,15409 16750,15310"/>
        </emma:interpretation>
      </emma:emma>
    </inkml:annotationXML>
    <inkml:traceGroup>
      <inkml:annotationXML>
        <emma:emma xmlns:emma="http://www.w3.org/2003/04/emma" version="1.0">
          <emma:interpretation id="{3A50212D-7AE9-4A02-AD0C-D0C6B3F619D6}" emma:medium="tactile" emma:mode="ink">
            <msink:context xmlns:msink="http://schemas.microsoft.com/ink/2010/main" type="paragraph" rotatedBoundingBox="16803,9181 21862,9012 21908,10412 16850,105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72140A3-FAE2-4772-89C3-53CAD0E261CC}" emma:medium="tactile" emma:mode="ink">
              <msink:context xmlns:msink="http://schemas.microsoft.com/ink/2010/main" type="line" rotatedBoundingBox="16803,9181 21862,9012 21908,10412 16850,10581">
                <msink:destinationLink direction="with" ref="{1D4E9C27-13BD-4D57-ADC1-70A5F0A7B18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357E889-66A2-419A-BC4F-10DF007B2DDA}" emma:medium="tactile" emma:mode="ink">
                <msink:context xmlns:msink="http://schemas.microsoft.com/ink/2010/main" type="inkWord" rotatedBoundingBox="16808,9329 20240,9215 20282,10466 16850,10581"/>
              </emma:interpretation>
              <emma:one-of disjunction-type="recognition" id="oneOf0">
                <emma:interpretation id="interp0" emma:lang="en-US" emma:confidence="0.5">
                  <emma:literal>Feminist</emma:literal>
                </emma:interpretation>
                <emma:interpretation id="interp1" emma:lang="en-US" emma:confidence="0">
                  <emma:literal>Emarat</emma:literal>
                </emma:interpretation>
                <emma:interpretation id="interp2" emma:lang="en-US" emma:confidence="0">
                  <emma:literal>Fa-monist</emma:literal>
                </emma:interpretation>
                <emma:interpretation id="interp3" emma:lang="en-US" emma:confidence="0">
                  <emma:literal>Fa-mart</emma:literal>
                </emma:interpretation>
                <emma:interpretation id="interp4" emma:lang="en-US" emma:confidence="0">
                  <emma:literal>Fa-meant</emma:literal>
                </emma:interpretation>
              </emma:one-of>
            </emma:emma>
          </inkml:annotationXML>
          <inkml:trace contextRef="#ctx0" brushRef="#br0">1139 219 989,'-3'-3'72,"3"0"-60,-1-1 64,1-2-74,1 0 4,7 6 3,5-3 12,6 0 16,4 6-5,5 4 4,-1 11 1,-5 8 3,-10 8-3,-8 5-24,-9 3-10,-7-2-3,-7-8 2,4-3-2,1-10 1,6-6-1,4-7 14,4-8-7,0-7-6,4-5-1,1-6 0,6-8 2,4-2-2,6-2-8,3-4 7,7 5-5,3 5 5,1 8 0,-1 10-5,-5 14 3,-5 11 3,-9 8 0,-2 4 0,-8 4 2,-1-1-1,-4-6-1,-1-3 0,-2-4 0,-1-8 3,3-6-3,-2-2 13,1-7-12,0-5-1,2-8 0,2-5-2,3-4-3,0-8-4,7-1-19,7-2 18,4 4 5,3 3 3,5 9 1,-4 12 1,1 9-2,-4 8 2,-8 10 0,-1 4 12,-5 4 9,-6-1 2,-4 1-7,0-3-6,0 0 14,0-4-19,3-6-4,-2 1-2,2-2 1,-3-6-78,1 2-69,-1-4-54,0-3-56,4-2-205</inkml:trace>
          <inkml:trace contextRef="#ctx0" brushRef="#br0" timeOffset="1283.194">1905 579 908,'10'-15'91,"-1"3"5,-4-2 55,-1 4-78,0 3 4,-1 5-2,-6 1-36,3 1-4,0 1-13,0 9 25,0 7-3,3 9-3,-2 11-17,2 5-15,-3 4 3,0 1-6,-4-6-5,1-4-2,-1-5-13,0-3-56,0-9-66,4-5-116,3-5-52,1-10-278</inkml:trace>
          <inkml:trace contextRef="#ctx0" brushRef="#br0" timeOffset="1813.8232">2032 350 1017,'-7'-1'29,"2"0"-27,2 2 27,3 3-6,4 3-2,0 1 2,7 0 7,1 0-3,5-4 3,6-5-9,5-8-11,5-3-9,2-6 5,3-7-3,-8-2 0,-7-1 15,-8-1 10,-14-4 1,-9 4-27,-8 5 5,-7 5 2,-6 10-9,-2 8 2,1 8-4,0 3 2,9 4-1,2 3 1,11-4 0,8 3-2,8-4 3,8-6-1,11 0 1,6-4-1,7-6-1,7-6-2,2-4 2,-2-1-4,-2-1 5,-10 5 0,-10 1 2,-10 4 1,-11 6 0,-4 2 3,-4 4 19,-1 4 29,-1 8-29,0 2-11,2 2-7,1 4 1,3 0-4,4 0-4,5 0-3,2 0-21,-1-4-116,0 3-83,-2-3-119</inkml:trace>
          <inkml:trace contextRef="#ctx0" brushRef="#br0" timeOffset="2446.5263">2625-235 1037,'-32'-28'15,"5"6"106,6 2-42,10 3-77,16 9 6,11-1 7,14 4-2,2 1-2,5 4-6,-2 6-3,-8 7 3,-10 5-5,-12 8 19,-13 5-3,-12 0-7,-12-1-3,-2-1 12,-1-2-2,0-10 22,6-2-11,9-4-1,5-5 0,8-4-7,7-2-11,4 0-5,10 2-2,8-2 5,10 0-5,10 0-2,6 0 0,-1 0-53,-5 0-111,-2 0-55,-10 0-273</inkml:trace>
          <inkml:trace contextRef="#ctx0" brushRef="#br0" timeOffset="2049.6296">2648 445 769,'0'3'81,"0"4"2,0 4 28,2 3-46,1 3 14,-2 7 4,2 5-15,-3 0-14,-3 5 18,2 1-41,1-3-4,-3-3-8,3-1-9,3-6-9,-3-6-1,1-4-32,2-5-67,-2-4-84,2-8-172</inkml:trace>
          <inkml:trace contextRef="#ctx0" brushRef="#br0" timeOffset="2956.5038">3107 245 826,'-19'0'19,"3"2"103,1 0-30,3-2-31,2 4 10,6-2 7,0-2-14,2 0 10,2 0-43,2 0-6,2 0 2,6 0 1,9 0 0,9 2-10,8-2-13,11-2 8,5 0-13,3-2-1,-6 2 0,-3 0 1,-13 2 0,-10 0-12,-13-3-55,-8 3-64,-6 3-17,-7-3-85,-4 0-165</inkml:trace>
          <inkml:trace contextRef="#ctx0" brushRef="#br0" timeOffset="3203.3773">3239 42 940,'-8'-4'15,"1"-2"36,3 6 22,-1 6-24,2 7 6,2 6 0,-4 3-14,5 6 15,0 3 1,2 1 0,2 4-25,3 2-16,-3-2-7,0-5-9,-3 1-6,-1-4-5,0-2-115,-4-10-62,3 0-92,2-10-362</inkml:trace>
          <inkml:trace contextRef="#ctx0" brushRef="#br0" timeOffset="-1378.598">156 96 813,'-23'-3'191,"-6"-1"-189,2 1 107,-1-2-31,7 4-28,5-2 21,8 3 18,4-1-4,5-1-39,2 2-28,1-3-7,4 2-5,11-2-1,7 2-5,12-3 3,4 2-3,4-2 0,-2 4-4,-6-1 3,-3 1-26,-6-1-42,-8-2-24,-7 0 28,-10 3 43,-1 0 5,-7-3-26,-3 0-2,1 1 41,-2-4 4,-3-2 8,3 1 29,1 0 21,-1-1-22,3 4-12,-6 4 19,1 0-7,-2 4-3,-3 8 6,3 4-20,0 6 18,1 5-21,6 6 3,2 6 14,3 2-16,4 4 7,3-4-13,-3 2-11,0-2 2,-4-5-2,-3-1-5,-1-8-29,0-5-60,0-7-41,3-4-40,-6-7-45,0-4-86,-3-4-45</inkml:trace>
          <inkml:trace contextRef="#ctx0" brushRef="#br0" timeOffset="-1206.0222">133 487 314,'-20'-4'259,"-1"4"-180,2 0 49,3 0-44,2 1 12,6 2-21,6-3-3,2 1-33,6-1-4,2 2 15,10 1 7,5 3-29,6 1-17,9 0-6,-2-1-5,4 0-3,-6-2-52,-3-1-163,-7-3-231</inkml:trace>
          <inkml:trace contextRef="#ctx0" brushRef="#br0" timeOffset="-989.668">638 327 997,'-12'-3'60,"5"1"-20,2-1 72,5-1-86,4 1 13,4 3 10,4 0-7,7 0-20,5-1-15,4 1-7,0-2-14,-1-1-100,-1 6-60,-10-1-89</inkml:trace>
          <inkml:trace contextRef="#ctx0" brushRef="#br0" timeOffset="-800.6907">645 426 838,'-31'10'64,"6"-1"42,7 0-8,13-2-24,5 0-25,11-1-4,5-3 4,9 0-20,3-3-29,7-3 0,1 0-47,-8 3-204,-3-3-372</inkml:trace>
        </inkml:traceGroup>
        <inkml:traceGroup>
          <inkml:annotationXML>
            <emma:emma xmlns:emma="http://www.w3.org/2003/04/emma" version="1.0">
              <emma:interpretation id="{2217795E-0A0B-492D-B549-AD5AA9243824}" emma:medium="tactile" emma:mode="ink">
                <msink:context xmlns:msink="http://schemas.microsoft.com/ink/2010/main" type="inkWord" rotatedBoundingBox="20436,9059 21862,9012 21904,10281 20478,10329"/>
              </emma:interpretation>
              <emma:one-of disjunction-type="recognition" id="oneOf1">
                <emma:interpretation id="interp5" emma:lang="en-US" emma:confidence="0.5">
                  <emma:literal>me's</emma:literal>
                </emma:interpretation>
                <emma:interpretation id="interp6" emma:lang="en-US" emma:confidence="0">
                  <emma:literal>man's</emma:literal>
                </emma:interpretation>
                <emma:interpretation id="interp7" emma:lang="en-US" emma:confidence="0">
                  <emma:literal>mar's</emma:literal>
                </emma:interpretation>
                <emma:interpretation id="interp8" emma:lang="en-US" emma:confidence="0">
                  <emma:literal>ma's</emma:literal>
                </emma:interpretation>
                <emma:interpretation id="interp9" emma:lang="en-US" emma:confidence="0">
                  <emma:literal>means</emma:literal>
                </emma:interpretation>
              </emma:one-of>
            </emma:emma>
          </inkml:annotationXML>
          <inkml:trace contextRef="#ctx0" brushRef="#br0" timeOffset="3968.0105">3733 103 925,'-16'-4'30,"0"1"55,1-1 8,1 0-70,3 5-2,-1 2 12,5-2-11,3 2 0,3-3 10,1 2-21,4-2-9,4 1-2,6 5 1,5 4 3,0 7-2,-2 9 19,-6 6 22,-8 3-17,-6 1-10,-5-4-12,-3-6-2,2-5 4,0-6-4,3-6-1,2-5 13,2-6-7,2-4-7,2-5 3,0-5 3,4-8-8,2-5 2,4-4-9,10 2 1,2 0-7,2 9 11,4 10-1,-2 10 5,-3 10-4,-5 8 6,-5 8-2,-9 2 2,-4 2 1,-6-2-2,-3-2-1,2-7 0,-2-4 5,6-6-5,-2-3 6,3-6 4,3-5-10,1-4 2,1-9-4,6-3 4,4-7-3,1-6 1,5 2-2,3 1 0,3 5 2,-5 9-1,0 12 1,-5 8 0,0 12 3,-2 8-1,-3 5-2,-4 5 0,-1 1-1,-6 1-1,-1-3-4,-1-4-73,-3-4-80,-4-1-82,1-5-462</inkml:trace>
          <inkml:trace contextRef="#ctx0" brushRef="#br0" timeOffset="4334.209">4222 458 730,'-14'4'109,"2"-4"-11,3-4 17,2 0-71,3-5 11,6 0 1,3-1-33,4 2-6,10 3 5,1 2 0,3 3-2,-2 9 4,-5 4 4,-5 6-5,-10 4-9,-6 9-11,-11-3 1,-10 4-1,-3-1-2,-3-5 3,-1-5-3,6-4 1,8-10 24,7-3 23,10-5-3,6 0-11,6 0-30,9-1 1,10-1-6,7 2-5,8-2-30,2-2-160,-4 0-104,-7 1-331</inkml:trace>
          <inkml:trace contextRef="#ctx0" brushRef="#br0" timeOffset="4891.0598">4366 239 982,'-11'6'7,"10"2"5,6-3 40,7-2-21,9 3 14,2-6-27,5-6-17,3-8 1,5-4 3,-4-6-3,-3-6 31,-6-2 41,-11-1-28,-9 0-25,-11 4-16,-9 7 6,-8 8-6,-5 6-5,-6 11 0,1 2 0,4 9-1,6 0 1,9 1-1,8 0 3,9-1-3,14-2 1,8-3 0,7-4 0,10-3 0,6-4-1,-1-2 1,-2-3 0,-6-3-3,-6 1 4,-8-4-1,-7 4 8,-6 2 5,-6 1 17,0 3-4,-4 3-20,-1 6 20,-4 6 5,3 5-8,0 4 13,-2 6-7,2 3-11,0 5-8,0 0-8,-3-2-4,4-1 2,-2-3-47,3-6-69,3-5-109,-3 0-141</inkml:trace>
          <inkml:trace contextRef="#ctx0" brushRef="#br0" timeOffset="5293.8625">4788 466 980,'-15'-2'20,"7"-1"129,2 0-69,6-4-40,2 1-14,6 5-21,0-1 9,4 5 11,3 3-3,0 4-6,-5 3-3,-2 6 12,-5 2 0,-10 5-11,-3 0-7,-9 3 8,-1-2-3,-5-4 4,4-1 3,0-9 2,8 0 8,3-6-3,9-4 2,2-1-10,6-4-15,8-1-2,5-4-1,8 3-6,4-5-35,3 3-95,-5-1-126,0 1-164</inkml:trace>
          <inkml:trace contextRef="#ctx0" brushRef="#br0" timeOffset="6000.7222">4701-476 1023,'0'-16'4,"3"-1"80,-2 5-17,-2 1-40,5 3-6,1 2 21,3 0-3,5-3-2,6 5 8,4 0-5,3 4-26,-1 5-3,-3 12-9,-10 6 8,-5 11 13,-18 8 2,-9 0-14,-11 0-2,-3-3-5,-2-6 18,5-8-18,12-9 11,7-6 12,7-4 8,5-3-10,9-6-19,10-3-5,12 2 5,10-4-6,6 1 0,-2 3-1,1 1-1,-5 3-33,-6 3-75,-6 1-75,-5-1-60,-7 5-135</inkml:trace>
        </inkml:traceGroup>
      </inkml:traceGroup>
    </inkml:traceGroup>
    <inkml:traceGroup>
      <inkml:annotationXML>
        <emma:emma xmlns:emma="http://www.w3.org/2003/04/emma" version="1.0">
          <emma:interpretation id="{B94E0313-8E94-4FCF-B97E-11DE8A47556F}" emma:medium="tactile" emma:mode="ink">
            <msink:context xmlns:msink="http://schemas.microsoft.com/ink/2010/main" type="paragraph" rotatedBoundingBox="17431,10990 22455,11415 22380,12296 17356,1187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BA3C61A-A144-452C-B67A-135A33640E27}" emma:medium="tactile" emma:mode="ink">
              <msink:context xmlns:msink="http://schemas.microsoft.com/ink/2010/main" type="line" rotatedBoundingBox="17431,10990 22455,11415 22380,12296 17356,11871"/>
            </emma:interpretation>
          </emma:emma>
        </inkml:annotationXML>
        <inkml:traceGroup>
          <inkml:annotationXML>
            <emma:emma xmlns:emma="http://www.w3.org/2003/04/emma" version="1.0">
              <emma:interpretation id="{F8981653-7C37-4075-808B-AACE84AA14A5}" emma:medium="tactile" emma:mode="ink">
                <msink:context xmlns:msink="http://schemas.microsoft.com/ink/2010/main" type="inkWord" rotatedBoundingBox="17414,11185 18498,11277 18449,11855 17365,11763"/>
              </emma:interpretation>
              <emma:one-of disjunction-type="recognition" id="oneOf2">
                <emma:interpretation id="interp10" emma:lang="en-US" emma:confidence="0.5">
                  <emma:literal>}</emma:literal>
                </emma:interpretation>
                <emma:interpretation id="interp11" emma:lang="en-US" emma:confidence="0.5">
                  <emma:literal>% =</emma:literal>
                </emma:interpretation>
                <emma:interpretation id="interp12" emma:lang="en-US" emma:confidence="0">
                  <emma:literal>Z =</emma:literal>
                </emma:interpretation>
                <emma:interpretation id="interp13" emma:lang="en-US" emma:confidence="0">
                  <emma:literal>£</emma:literal>
                </emma:interpretation>
                <emma:interpretation id="interp14" emma:lang="en-US" emma:confidence="0">
                  <emma:literal>z</emma:literal>
                </emma:interpretation>
              </emma:one-of>
            </emma:emma>
          </inkml:annotationXML>
          <inkml:trace contextRef="#ctx0" brushRef="#br0" timeOffset="22598.0531">681 1725 1187,'-23'-3'15,"0"-1"-15,3-2 16,6 0 11,6 3-10,1-1 15,10 1 34,3 3 4,8-2-31,11 2-17,105-10-5,-104 6-8,5 1-9,-2-1 0,-5 3-3,24-4-10,-9 0-76,-12 4-18,-10 2 8,-11-1 41,-8 5-3,-2-4 24,-5 2 18,-2-3 14,2-4 5,-2-2 6,3 0 35,0-3 23,2-1-21,1 5 26,1 2-18,3-1-22,-4 4-5,3 4-4,-2 7 41,-4 7 0,-1 9-33,1 14 4,-1 6 14,2 5-31,0-1-4,3-1-9,-1-2-2,-3-3-3,-1-2-78,-3-6-67,0-3-77,-7-6-106</inkml:trace>
          <inkml:trace contextRef="#ctx0" brushRef="#br0" timeOffset="22787.3502">709 2142 842,'-19'0'33,"0"4"34,2 0 16,5 0-23,4-1-3,5 3-3,6-3 23,4 1-17,9 2-2,8 1-14,12-4-26,7 3-12,6-6-6,4 0-11,-6 0-137,-3 0-134,-9-3-231</inkml:trace>
          <inkml:trace contextRef="#ctx0" brushRef="#br0" timeOffset="23185.8551">1416 2132 843,'-33'16'71,"9"-4"-2,9-8 46,9 2-52,6 0-21,10-3 15,9 4-1,8-7-14,6 3-24,7-6-18,3 3 0,-10-7-41,-1 4-124,-12 1-204</inkml:trace>
          <inkml:trace contextRef="#ctx0" brushRef="#br0" timeOffset="22988.9878">1366 1981 957,'-6'-2'35,"2"2"22,4-2 26,7 2-43,4 2 25,6 0-33,11 0-14,4 0-3,12 0-15,3-2-5,-3 2-123,-8-2-136,-5 3-155</inkml:trace>
        </inkml:traceGroup>
        <inkml:traceGroup>
          <inkml:annotationXML>
            <emma:emma xmlns:emma="http://www.w3.org/2003/04/emma" version="1.0">
              <emma:interpretation id="{F08DDC02-D4DA-44E5-AE0C-13C2D43293DB}" emma:medium="tactile" emma:mode="ink">
                <msink:context xmlns:msink="http://schemas.microsoft.com/ink/2010/main" type="inkWord" rotatedBoundingBox="18903,11115 21446,11330 21371,12211 18828,11996"/>
              </emma:interpretation>
              <emma:one-of disjunction-type="recognition" id="oneOf3">
                <emma:interpretation id="interp15" emma:lang="en-US" emma:confidence="0.5">
                  <emma:literal>mesa,</emma:literal>
                </emma:interpretation>
                <emma:interpretation id="interp16" emma:lang="en-US" emma:confidence="0">
                  <emma:literal>mana,</emma:literal>
                </emma:interpretation>
                <emma:interpretation id="interp17" emma:lang="en-US" emma:confidence="0">
                  <emma:literal>mon,</emma:literal>
                </emma:interpretation>
                <emma:interpretation id="interp18" emma:lang="en-US" emma:confidence="0">
                  <emma:literal>mornin,</emma:literal>
                </emma:interpretation>
                <emma:interpretation id="interp19" emma:lang="en-US" emma:confidence="0">
                  <emma:literal>mon-a,</emma:literal>
                </emma:interpretation>
              </emma:one-of>
            </emma:emma>
          </inkml:annotationXML>
          <inkml:trace contextRef="#ctx0" brushRef="#br0" timeOffset="23995.108">2100 1868 1074,'-16'-6'8,"4"-4"111,1 0-67,7 5-30,6-1 7,2 1-13,5-1-8,4 1 15,13-2 3,2 7-3,9 7-2,1 9 15,-8 8-16,-10 8-5,-9 6-5,-12-2-4,-10 2-5,-5-6 1,-3-4-2,0-8-1,6-6 1,4-9 2,5-6-2,1-8-8,6-7 3,-2-6-7,6-5 2,5-7-9,5-4-7,7 2 9,6 2 6,4 8 9,1 9 0,0 12 2,-2 9 4,-6 12 1,-7 6-3,-3 9 10,-6 0-6,-7 5 0,-3-7 3,-2-2-9,-2-4 0,-1-9-1,3-2-6,-4-7 6,3-7-9,4-4-1,0-10-14,6-4 9,7-6 11,5-6-11,5-4-5,9 0 13,0 1-1,1 5 8,0 8 1,0 11 4,-6 12 14,-5 13 3,-1 8 3,-9 8 4,-3 3 0,-7 0-13,-4 2 11,0-3-14,-1-4-1,1-5-11,0-4-3,0-3-2,1-9-128,2-2-133,-2-4-246</inkml:trace>
          <inkml:trace contextRef="#ctx0" brushRef="#br0" timeOffset="24384.3923">2820 2259 890,'-15'3'138,"4"-3"-86,5-4 58,6-2-75,4 0 0,5-3-14,-1 2 7,8-3 8,0 5-2,5 5-10,-5 3-7,2 6 4,-9 8-19,-5 2 1,-9 5 4,-8 0-1,-8 2 10,-9 0-13,-5-2 2,-1-2 12,4-3-5,7-7 8,8-2 6,11-4 28,6-5-6,2-1-26,8-1-6,7 1 0,7-3-12,10 3-4,7-3-8,0 3-65,-2-3-84,-4 0-137,-8-1-321</inkml:trace>
          <inkml:trace contextRef="#ctx0" brushRef="#br0" timeOffset="24924.646">3091 1989 983,'0'0'3,"1"3"65,6 1 3,3 1-43,3-4 5,5-1-19,2-3-11,6-7-3,3-6 1,-1-7 4,-3-5 16,-5-2 30,-9-4-17,-11-4-25,-11 4-3,-5 5 16,-5 4-16,-6 13 1,1 8-7,-1 8 0,0 7-4,7 4 4,5 6-1,7-2 0,10-1 1,6 0 3,9-3-3,6-6 0,5-3-3,8-6-3,0-6-6,5-3 1,-2-4 11,-3-2-2,-5-1 2,-9-4 0,-7 7 33,-5 3-1,-4 4-7,-6 4-25,-2 4 1,0 8 15,-2 4-4,0 7-4,4 5 11,0 3-18,0 1-1,6 2 0,0-3-11,2 3-114,0-3-101,-1-1-198</inkml:trace>
          <inkml:trace contextRef="#ctx0" brushRef="#br0" timeOffset="25316.3579">3386 2350 400,'-13'-2'623,"5"-3"-621,3-1 87,10-3-64,3-1-24,9 2 6,0-1 14,5 4 5,0 5 16,-3 4-15,-6 7-13,-2 3 2,-7 5-13,-4 2 3,-8 1 1,-4-1-5,-7 2 1,-7-4 11,-1 0 15,-4-2 16,4-6-12,5-3-4,6-2 2,9-3 3,4-3 20,9 2-25,2-4-18,8 2 4,4 0-15,9 0-4,6-1 1,0-1-84,-2-1-139,-4-3-103</inkml:trace>
          <inkml:trace contextRef="#ctx0" brushRef="#br0" timeOffset="25524.376">3758 1945 1207,'-9'-10'19,"8"3"58,1 1-20,0 2-57,0 2-57,0 2-165,-3 0-321</inkml:trace>
          <inkml:trace contextRef="#ctx0" brushRef="#br0" timeOffset="26034.4663">3997 2044 975,'19'-5'6,"4"-6"40,-2-4-18,4-3-28,2-10 0,0 2 11,-4-6 13,-7-7 53,-6-1-26,-7 0-17,-7 4 11,-11 6-30,-6 11-9,-6 12-5,-5 8-1,-1 6 0,3 9 0,6 4 0,7 2-1,12-3 3,6 2-2,10-1 1,7-6 0,9 0 2,8-4-3,5-5 0,3-5-4,-1-5 4,2-4-2,-5-3 2,-6-2 1,-4-1 14,-4 2 7,-9 3 30,-5 3-5,-6 1-28,0 13 22,-5 4 5,0 7-32,0 7-8,0 5-6,2 5-7,-2 0-37,2-2-147,-2 0-82,-2-1-238</inkml:trace>
          <inkml:trace contextRef="#ctx0" brushRef="#br0" timeOffset="26229.7076">4545 2124 556,'1'6'257,"3"2"-179,-1 8 46,1-2-36,0 10-2,2-1 15,-2 3-17,-2 2 20,0-2-49,-2 0-28,0-3-5,-2-1-20,0-1-2,-2-3-15,0-2-120,-5-2-225</inkml:trace>
        </inkml:traceGroup>
        <inkml:traceGroup>
          <inkml:annotationXML>
            <emma:emma xmlns:emma="http://www.w3.org/2003/04/emma" version="1.0">
              <emma:interpretation id="{24E50D00-B328-493C-BCFB-137CA64C16F7}" emma:medium="tactile" emma:mode="ink">
                <msink:context xmlns:msink="http://schemas.microsoft.com/ink/2010/main" type="inkWord" rotatedBoundingBox="22003,11744 22424,11780 22383,12264 21962,12229"/>
              </emma:interpretation>
              <emma:one-of disjunction-type="recognition" id="oneOf4">
                <emma:interpretation id="interp20" emma:lang="en-US" emma:confidence="0.5">
                  <emma:literal>+</emma:literal>
                </emma:interpretation>
                <emma:interpretation id="interp21" emma:lang="en-US" emma:confidence="0">
                  <emma:literal>x</emma:literal>
                </emma:interpretation>
                <emma:interpretation id="interp22" emma:lang="en-US" emma:confidence="0">
                  <emma:literal>X</emma:literal>
                </emma:interpretation>
                <emma:interpretation id="interp23" emma:lang="en-US" emma:confidence="0">
                  <emma:literal>t</emma:literal>
                </emma:interpretation>
                <emma:interpretation id="interp24" emma:lang="en-US" emma:confidence="0">
                  <emma:literal>*</emma:literal>
                </emma:interpretation>
              </emma:one-of>
            </emma:emma>
          </inkml:annotationXML>
          <inkml:trace contextRef="#ctx0" brushRef="#br0" timeOffset="31786.6082">5167 2434 1021,'-7'1'9,"7"-1"-3,4 0 35,4 2-16,11 0 4,6-1 22,6-1-23,8 0 5,5-1-10,0-1-4,4-4-16,-3 3-2,-6-1 3,-4 1-8,-12-3-28,-6 4-48,-12-2-36,-5 0-60,-5 1-160</inkml:trace>
          <inkml:trace contextRef="#ctx0" brushRef="#br0" timeOffset="32080.749">5338 2189 927,'-3'-11'35,"3"3"37,3 6-5,-2 10-4,3 5 8,3 6-13,-2 10-5,2 3 9,0 2 3,-3 6-21,0 0-2,-2-2-14,0 3 13,0-1-22,2-6-1,0-1 1,0-6-11,0-5-2,0-3-6,0-8-4,0-3-8,0-5-82,0 0-72,-1-2-68,-2-2-141</inkml:trace>
        </inkml:traceGroup>
      </inkml:traceGroup>
    </inkml:traceGroup>
    <inkml:traceGroup>
      <inkml:annotationXML>
        <emma:emma xmlns:emma="http://www.w3.org/2003/04/emma" version="1.0">
          <emma:interpretation id="{28744571-3E19-4E72-A0F3-35872F2AA83C}" emma:medium="tactile" emma:mode="ink">
            <msink:context xmlns:msink="http://schemas.microsoft.com/ink/2010/main" type="paragraph" rotatedBoundingBox="20222,12443 23690,12706 23596,13943 20128,1368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7121318-50F5-4F35-8B93-8AAE56621559}" emma:medium="tactile" emma:mode="ink">
              <msink:context xmlns:msink="http://schemas.microsoft.com/ink/2010/main" type="line" rotatedBoundingBox="20222,12443 23690,12706 23596,13943 20128,13681"/>
            </emma:interpretation>
          </emma:emma>
        </inkml:annotationXML>
        <inkml:traceGroup>
          <inkml:annotationXML>
            <emma:emma xmlns:emma="http://www.w3.org/2003/04/emma" version="1.0">
              <emma:interpretation id="{97A4612A-26F1-471F-8795-2826238684FB}" emma:medium="tactile" emma:mode="ink">
                <msink:context xmlns:msink="http://schemas.microsoft.com/ink/2010/main" type="inkWord" rotatedBoundingBox="20409,12507 21454,13266 21099,13755 20054,12996"/>
              </emma:interpretation>
              <emma:one-of disjunction-type="recognition" id="oneOf5">
                <emma:interpretation id="interp25" emma:lang="en-US" emma:confidence="0.5">
                  <emma:literal>may</emma:literal>
                </emma:interpretation>
                <emma:interpretation id="interp26" emma:lang="en-US" emma:confidence="0">
                  <emma:literal>my</emma:literal>
                </emma:interpretation>
                <emma:interpretation id="interp27" emma:lang="en-US" emma:confidence="0">
                  <emma:literal>man</emma:literal>
                </emma:interpretation>
                <emma:interpretation id="interp28" emma:lang="en-US" emma:confidence="0">
                  <emma:literal>ma</emma:literal>
                </emma:interpretation>
                <emma:interpretation id="interp29" emma:lang="en-US" emma:confidence="0">
                  <emma:literal>me,</emma:literal>
                </emma:interpretation>
              </emma:one-of>
            </emma:emma>
          </inkml:annotationXML>
          <inkml:trace contextRef="#ctx0" brushRef="#br0" timeOffset="33565.45">3463 3197 691,'-5'1'117,"1"0"-37,-1-1 36,5 0-47,-4 0-5,-2 3-17,-3-2-16,-6 1 12,2 2-21,1-1 1,4-2 2,3-1 12,3 0 14,4-1-2,0-2-24,2 2-4,0-2-21,4 3-2,7 3 2,1 4 1,9 5 0,3 7 0,-1 4-1,1 3 6,-5-2-4,-10-4-2,-2-1 2,-7-4-2,-4-6 3,-7-1-2,2-2 1,-2-3 5,2-2-7,-2-5 0,3-4-4,3-6-1,1-5-4,1-10-4,7-2-1,8-5 8,7 4 4,0 4 2,3 10 0,0 9 4,-4 11 1,1 10 6,-4 7 1,-6 13 4,-2 3-13,-9 4 1,-4-4-1,-4-4 0,0-8-3,-2-7-2,4-4 2,1-7 10,3-5-8,3-5 1,1-7-3,1-5 0,4-8-1,-1-10 1,4-3-2,3 0-2,1 2 4,4 7-1,1 7 1,2 11 0,0 6 0,0 6-2,-3 7 2,-2 4 6,1 6-3,-7 4-3,-1 0 1,-5 0-1,-2-2 0,-2 2-6,-2-6-33,-2 0-129,2-3-76,-4-1-209</inkml:trace>
          <inkml:trace contextRef="#ctx0" brushRef="#br0" timeOffset="34053.0165">4166 3520 690,'-11'-3'206,"3"0"-112,1-3 12,3 0-34,0 2-12,4-3-10,-1 1-2,2 5-18,6-5-16,5 3-8,5 0-4,3 0 4,0 6-3,2 3 1,-8 7 13,-4 4 0,-5 3 0,-8 5-1,-7 0-7,-6 1-1,-10 0-8,-4 0 1,-4-4 10,5-2-4,-1-3 1,9-5 5,9-6 8,7-3 15,5-3-3,5 0-9,6-3 2,9 3-8,9 0-5,7 0 2,11 0-10,0 3-3,-2 1-2,-6-3-19,-12 3-34,-9-3-80,-11 2-149,-10-3-291</inkml:trace>
          <inkml:trace contextRef="#ctx0" brushRef="#br0" timeOffset="38263.4615">4282 3637 853,'8'-9'49,"0"-4"44,-3 2 5,2 0-32,-6 4 27,4 1-11,-5 2-19,-2 3 20,-2 1-35,1-3 5,2 3-2,-2 0 5,3-1-2,-1 1-25,1-2 4,0 2 6,-3 0-13,2 0-10,-2 3 3,-2 6 19,-2 8-7,2 9-9,-2 9-6,-1 3 8,4 2-14,-1 4-8,3-4-2,2 2 0,4 1 0,-1 0 0,2-2 0,-1-3 0,-1-3 0,1-5 0,-1-4 0,-3-6 0,0-7 0,1-3 0,-1-7-106,0-3-47,-4-3-234,-3-8-221</inkml:trace>
        </inkml:traceGroup>
        <inkml:traceGroup>
          <inkml:annotationXML>
            <emma:emma xmlns:emma="http://www.w3.org/2003/04/emma" version="1.0">
              <emma:interpretation id="{C4532F4E-A5FF-418B-8253-5C8ED06C6945}" emma:medium="tactile" emma:mode="ink">
                <msink:context xmlns:msink="http://schemas.microsoft.com/ink/2010/main" type="inkWord" rotatedBoundingBox="21368,12442 23738,12783 23585,13848 21215,13508"/>
              </emma:interpretation>
              <emma:one-of disjunction-type="recognition" id="oneOf6">
                <emma:interpretation id="interp30" emma:lang="en-US" emma:confidence="0.5">
                  <emma:literal>rye-24</emma:literal>
                </emma:interpretation>
                <emma:interpretation id="interp31" emma:lang="en-US" emma:confidence="0">
                  <emma:literal>94.92</emma:literal>
                </emma:interpretation>
                <emma:interpretation id="interp32" emma:lang="en-US" emma:confidence="0">
                  <emma:literal>9492</emma:literal>
                </emma:interpretation>
                <emma:interpretation id="interp33" emma:lang="en-US" emma:confidence="0">
                  <emma:literal>941.92</emma:literal>
                </emma:interpretation>
                <emma:interpretation id="interp34" emma:lang="en-US" emma:confidence="0">
                  <emma:literal>94922</emma:literal>
                </emma:interpretation>
              </emma:one-of>
            </emma:emma>
          </inkml:annotationXML>
          <inkml:trace contextRef="#ctx0" brushRef="#br0" timeOffset="36217.9972">5712 3389 714,'5'6'216,"3"-6"-208,3 0 135,-3-2-95,4-3-35,4-5-9,5-4-1,2-5-2,5-9 8,-1-4 39,-2-8 5,-6-6 0,-10 7-8,-6 0 17,-14 6-39,-5 8-17,-7 10-6,-3 7 0,-1 5-6,0 9 4,2 5-5,5 7 5,5-2-8,4 7 1,10-1 5,5-1 3,7-4-4,5-2 3,8-6 2,5-5-1,6-1-8,5-7-14,3-3-4,-2-3 17,-1-2 10,-2-2 0,-9 4 8,-6 1 43,-9 1-11,-6 4-17,-4 6 9,-4 4 1,3 7-16,-2 3 1,-1 6-4,0 4-4,3 2-9,-3 2 0,1-2-2,2 0 0,1-2-64,0-2-149,0-2-139</inkml:trace>
          <inkml:trace contextRef="#ctx0" brushRef="#br0" timeOffset="39733.9624">6200 3485 715,'17'0'92,"-3"3"35,2 0-42,-1 1-19,0 2-11,-3 1 4,-3-1 6,-4 3-15,-2 1 28,-3 3-4,-3-1-41,-1 1-10,0 2 0,-2 0-11,0-1 1,-5-2-13,-1-2 0,-5-1-2,0-5-16,-5-1-4,2-3 0,3-4 3,5-8 9,5-1-3,6-5-13,5-2-8,4-2 22,8 1 2,5 1 4,5 7 6,2 1 6,-1 8 7,2 5 17,-1 10 6,1 6-18,-1 9 5,-5 6-10,-4 6-2,-6 5 27,-9-4-17,-8 6 3,-7-3 2,-7-3-6,-8-3-7,-4-1-12,-8-6-1,-2-4 0,-1-3-35,3-9-24,4-7 15,7-3 12,6-12 12,11-3 13,6-7-31,12-3 25,8-1 13,7 4 30,4 7 16,-1 7-17,1 6 5,2 8 9,2 4-11,5 3 3,12 2-10,10 2-6,8 2-9,4-9-10,2 1-5,-9-11-65,-15-3-55,-15-8-150,-17-6-487</inkml:trace>
          <inkml:trace contextRef="#ctx0" brushRef="#br0" timeOffset="36467.8787">6289 3447 533,'4'3'273,"1"1"-180,0 1 82,-1 5-93,3 1 8,-3 7 4,0-2 3,-3 6-22,-1 0-32,0 0 9,0 2-1,0 2-21,-1-3-2,1-4-17,1 0-6,-1-3-5,4-8-4,-1 0-59,-2-4-110,2-2-137,-6-7-382</inkml:trace>
          <inkml:trace contextRef="#ctx0" brushRef="#br0" timeOffset="35042.1027">4493 3380 989,'-2'-2'15,"0"1"31,0-3 16,2 2-49,0 2 13,0 2 6,-2-2 15,0 0-7,0 1-9,2-1-1,-3 0 18,2 0-8,1 0-3,-3-1-6,3 1 12,0 0-1,3-2 1,-3-1-12,0 2-16,1 1-4,-1-3-8,3 2-1,-6 1-2,6-1 0,-6 1 0,3 0 1,0 0 1,0 1-3,0-1 1,3 0 0,-3 0 0,0 4 0,0 0-1,4 3 1,0 3 2,6 2 0,2-1-2,6 0 0,-1-5 7,8-4-7,2-8-1,1-4-14,4-9-6,-1-8 1,-4-2 3,-5-9 3,-7 0 14,-9-2-8,-6-2-5,-13 4 4,-3 5 5,-6 5 4,-1 12-5,0 6 4,2 8-2,2 6-5,2 4 2,0 8 1,2 4-4,5 0-6,4 5-16,6-5-1,4 0 25,6-4-4,9-2 11,4-7 2,4-4-1,2-5 0,-1 0-1,-1-4 0,-5-2-1,-3 1 2,-4 2-1,-6 1 2,-2 2 1,-3 0-1,-2 4-2,0 4 19,0 2-6,2 6-3,-2 4 7,2 4-6,1 4 11,-1 0-5,-2-1-9,2-2-6,0 0 3,1-3-5,-1-4-8,1-1-46,-1-4-123,3-2-75,-2-4-39,3-1-200</inkml:trace>
          <inkml:trace contextRef="#ctx0" brushRef="#br0" timeOffset="35453.9985">4973 3475 856,'-10'3'51,"2"-3"30,1 0-14,2 0-46,-1 0 35,5-2-2,1 2-7,1-1 0,6-2-30,4-3-11,3 6 0,5-4 6,1 4 8,0 7 9,-1 0 5,-2 5-5,-9 6-18,-2 0 6,-10 4 3,-6 4-9,-9 0-2,-6 0-8,-2-1-1,3-5 15,3-4-5,9-8 3,5-3 8,3-2 5,7-3-7,1 3-7,7-3-5,5 0 3,8 0-10,8 0-8,6-3-37,0 0-100,-2 2-63,-7-5-212</inkml:trace>
          <inkml:trace contextRef="#ctx0" brushRef="#br0" timeOffset="35657.4524">5313 3406 1161,'-4'-2'57,"0"-2"-38,4 0 50,2 3-69,-2-1-34,0 2-131,0 0-124</inkml:trace>
          <inkml:trace contextRef="#ctx0" brushRef="#br0" timeOffset="38864.7864">5206 3514 571,'-3'3'77,"2"-3"24,-2-3 13,6 3-32,-2 0 26,2 0-3,-2 0-19,2-3-6,-3 3 11,-3 0-29,3 3-23,-1-3 10,-2 6-3,-1 2-4,0 6-11,0 3 14,-1 4-20,-2 5-3,-1 5 17,0 4-1,1 4-11,-1-4-3,0 4-6,2-2 13,2-1-14,-3-2-8,5-2 10,0-6-12,2-1 0,2-7 0,3-5-7,-1-3 1,0-3-1,-2-5-52,0-2-45,0-6-139,0-5-207</inkml:trace>
        </inkml:traceGroup>
      </inkml:traceGroup>
    </inkml:traceGroup>
    <inkml:traceGroup>
      <inkml:annotationXML>
        <emma:emma xmlns:emma="http://www.w3.org/2003/04/emma" version="1.0">
          <emma:interpretation id="{0A718A7E-DFED-4B9D-83F6-0D3A55F4186E}" emma:medium="tactile" emma:mode="ink">
            <msink:context xmlns:msink="http://schemas.microsoft.com/ink/2010/main" type="paragraph" rotatedBoundingBox="17840,14103 24824,14188 24809,15409 17825,1532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16721D5-5FC1-4D70-B2F6-5CDEAC5CC757}" emma:medium="tactile" emma:mode="ink">
              <msink:context xmlns:msink="http://schemas.microsoft.com/ink/2010/main" type="line" rotatedBoundingBox="17840,14103 24824,14188 24809,15409 17825,15323"/>
            </emma:interpretation>
          </emma:emma>
        </inkml:annotationXML>
        <inkml:traceGroup>
          <inkml:annotationXML>
            <emma:emma xmlns:emma="http://www.w3.org/2003/04/emma" version="1.0">
              <emma:interpretation id="{B65F4BB8-0480-4415-8918-1EAE5E024015}" emma:medium="tactile" emma:mode="ink">
                <msink:context xmlns:msink="http://schemas.microsoft.com/ink/2010/main" type="inkWord" rotatedBoundingBox="17723,14845 17891,14207 18316,14318 18147,14957"/>
              </emma:interpretation>
              <emma:one-of disjunction-type="recognition" id="oneOf7">
                <emma:interpretation id="interp35" emma:lang="en-US" emma:confidence="0.5">
                  <emma:literal>I</emma:literal>
                </emma:interpretation>
                <emma:interpretation id="interp36" emma:lang="en-US" emma:confidence="0">
                  <emma:literal>Z</emma:literal>
                </emma:interpretation>
                <emma:interpretation id="interp37" emma:lang="en-US" emma:confidence="0">
                  <emma:literal>1</emma:literal>
                </emma:interpretation>
                <emma:interpretation id="interp38" emma:lang="en-US" emma:confidence="0">
                  <emma:literal>%</emma:literal>
                </emma:interpretation>
                <emma:interpretation id="interp39" emma:lang="en-US" emma:confidence="0">
                  <emma:literal>E</emma:literal>
                </emma:interpretation>
              </emma:one-of>
            </emma:emma>
          </inkml:annotationXML>
          <inkml:trace contextRef="#ctx0" brushRef="#br0" timeOffset="42026.1051">1067 4852 831,'-14'-1'266,"1"-5"-266,2-1 68,3-1-20,4 4-26,4 1-11,8 2 12,8 1 11,10-2-9,8-2-9,9-2-13,5 0-2,-3-4-2,-3 0-34,-10 1-25,-5-1-13,-9 3-1,-4-5-1,-9 2 11,-2-3 34,-6 2 28,-1 0 2,-7 4 7,-1 3 49,-4 5 11,-2 3 1,-1 8-35,0 2 18,5 10-4,2 2 2,3 7 9,5 7 30,2-2-36,2 4 3,4-1-11,-2-3-19,-2 4-6,0 2-18,-4-6 1,-5-1-4,1-1-46,-1-7-80,1-4-75,1-8-40,3-4-68</inkml:trace>
          <inkml:trace contextRef="#ctx0" brushRef="#br0" timeOffset="42208.0565">1093 5288 412,'-22'1'220,"3"-1"-109,7 3 62,4-6-79,5 3-20,6 0-9,1 0-27,1 3 48,10-3-47,8 1-24,7 2-12,12-3-3,6-3-48,3-1-131,-2 1-116,3-3-360</inkml:trace>
        </inkml:traceGroup>
        <inkml:traceGroup>
          <inkml:annotationXML>
            <emma:emma xmlns:emma="http://www.w3.org/2003/04/emma" version="1.0">
              <emma:interpretation id="{A6F36FAD-1087-4762-BAE2-F392383839AB}" emma:medium="tactile" emma:mode="ink">
                <msink:context xmlns:msink="http://schemas.microsoft.com/ink/2010/main" type="inkWord" rotatedBoundingBox="18496,14903 18707,14534 18915,14653 18704,15022"/>
              </emma:interpretation>
              <emma:one-of disjunction-type="recognition" id="oneOf8">
                <emma:interpretation id="interp40" emma:lang="en-US" emma:confidence="0.5">
                  <emma:literal>=</emma:literal>
                </emma:interpretation>
                <emma:interpretation id="interp41" emma:lang="en-US" emma:confidence="0">
                  <emma:literal>_</emma:literal>
                </emma:interpretation>
                <emma:interpretation id="interp42" emma:lang="en-US" emma:confidence="0">
                  <emma:literal>[</emma:literal>
                </emma:interpretation>
                <emma:interpretation id="interp43" emma:lang="en-US" emma:confidence="0">
                  <emma:literal>E</emma:literal>
                </emma:interpretation>
                <emma:interpretation id="interp4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42567.6651">1793 5289 798,'-36'17'116,"8"-5"-44,12-6 39,8-3-62,9 1-13,12-3 19,69 10-19,-63-13-7,-1 2-17,1 2-12,-3-2-6,20 0-87,-9 0-163</inkml:trace>
          <inkml:trace contextRef="#ctx0" brushRef="#br0" timeOffset="42378.6162">1804 5101 943,'1'-9'34,"2"0"93,3 1-84,4 2-37,7 1 6,7-1-11,11-1 2,2 3-6,3-1-4,-4 4-83,-6-1-102,-14 5-201</inkml:trace>
        </inkml:traceGroup>
        <inkml:traceGroup>
          <inkml:annotationXML>
            <emma:emma xmlns:emma="http://www.w3.org/2003/04/emma" version="1.0">
              <emma:interpretation id="{81BC9123-1E51-49CA-8550-9E29934609E6}" emma:medium="tactile" emma:mode="ink">
                <msink:context xmlns:msink="http://schemas.microsoft.com/ink/2010/main" type="inkWord" rotatedBoundingBox="19895,14475 21680,14497 21670,15370 19885,15348"/>
              </emma:interpretation>
              <emma:one-of disjunction-type="recognition" id="oneOf9">
                <emma:interpretation id="interp45" emma:lang="en-US" emma:confidence="0.5">
                  <emma:literal>9,912</emma:literal>
                </emma:interpretation>
                <emma:interpretation id="interp46" emma:lang="en-US" emma:confidence="0.5">
                  <emma:literal>a, 92</emma:literal>
                </emma:interpretation>
                <emma:interpretation id="interp47" emma:lang="en-US" emma:confidence="0">
                  <emma:literal>9,712</emma:literal>
                </emma:interpretation>
                <emma:interpretation id="interp48" emma:lang="en-US" emma:confidence="0">
                  <emma:literal>9,012</emma:literal>
                </emma:interpretation>
                <emma:interpretation id="interp49" emma:lang="en-US" emma:confidence="0">
                  <emma:literal>9,772</emma:literal>
                </emma:interpretation>
              </emma:one-of>
            </emma:emma>
          </inkml:annotationXML>
          <inkml:trace contextRef="#ctx0" brushRef="#br0" timeOffset="43705.8713">3072 5197 892,'4'3'115,"-1"3"-107,-2 4 25,2 0 19,2 8-17,6 2 34,1-3-8,5 0-2,2-9 3,2-4-18,5-8-16,0-4-20,5-10-5,0-8-1,1-10-2,-4-5 10,-3-3-9,-9-5-1,-8 1 4,-9 2 0,-7 5-4,-9 12 0,-9 8 1,-2 10-3,-5 11 2,-5 5-1,6 9-2,1 3 3,9 5-6,10 3 2,8 3 4,9 2 1,10-1-1,13-1 0,9-8 4,9-3-4,3-10-1,3-7-7,-1-7-1,-3-8 8,-7-1-1,-9-1 2,-9 3 11,-8 4 10,-11 4-8,-2 4-8,-4 4-4,-1 2 1,3 8-2,0 4 0,0 12-2,3 9 2,-1 3-6,0 4-103,0 0-101,2-2-156</inkml:trace>
          <inkml:trace contextRef="#ctx0" brushRef="#br0" timeOffset="43922.8645">3825 5442 998,'0'3'12,"3"-3"129,-1 6-65,-2 7 0,2 3-7,0 9 15,0 4-35,-2 3-15,-2 2-11,0 2-17,0-2-5,-3-5-2,1-4-28,3-5-116,1-6-64,1-4-62,10-10-367</inkml:trace>
          <inkml:trace contextRef="#ctx0" brushRef="#br0" timeOffset="44431.7029">4079 5303 944,'-8'3'0,"1"5"31,2 2 13,2 1-28,6 1 24,1-4 19,4-2-27,6-5-22,3-6-8,4-6 0,5-8-4,1-6-7,0-10 9,-3-6 3,-3-3-2,-10-5 4,-10 0 0,-7 6-1,-8 5 13,-4 12-13,-4 14-4,-2 6 2,2 12-2,0 6 0,5 5-1,2 2 1,9 0-4,6 0 0,6-1 3,9-1 0,5-8 2,4-3-2,8-6 1,3-7-9,3-4 6,4-5-10,-1-4 12,-5 2 1,-6 5 5,-13 4 21,-9 5 15,-7 4-26,-2 7 16,-6 8-6,-1 9-2,2 7-5,0 8-6,4 2-12,4-1-2,2 2-39,2-7-117,4-3-196</inkml:trace>
          <inkml:trace contextRef="#ctx0" brushRef="#br0" timeOffset="44836.6196">4669 5321 748,'-5'0'91,"1"0"-35,2 3 43,0-3-74,2 0 16,2-3 7,2 3-6,0-2-12,7 1 10,2-2-3,5 3-12,0 3-9,1 3 2,-3 1 21,-4 3-18,-4 6-6,-5 2 23,-10 4-13,-5 4-13,-8 2-5,-5 0-2,-2 2 9,3-6-5,3-6 9,8-3 5,7-7 4,3-6 9,10 0 0,4-4-28,5 0 9,10-2-17,5 0-4,6 0 1,-2 1-59,1-2-191,-8 2-272</inkml:trace>
        </inkml:traceGroup>
        <inkml:traceGroup>
          <inkml:annotationXML>
            <emma:emma xmlns:emma="http://www.w3.org/2003/04/emma" version="1.0">
              <emma:interpretation id="{D0176516-B40D-4C96-9C53-1F8858CF6BF2}" emma:medium="tactile" emma:mode="ink">
                <msink:context xmlns:msink="http://schemas.microsoft.com/ink/2010/main" type="inkWord" rotatedBoundingBox="22285,14143 23430,14889 23066,15448 21920,14702"/>
              </emma:interpretation>
              <emma:one-of disjunction-type="recognition" id="oneOf10">
                <emma:interpretation id="interp50" emma:lang="en-US" emma:confidence="0.5">
                  <emma:literal>(m,</emma:literal>
                </emma:interpretation>
                <emma:interpretation id="interp51" emma:lang="en-US" emma:confidence="0">
                  <emma:literal>(m</emma:literal>
                </emma:interpretation>
                <emma:interpretation id="interp52" emma:lang="en-US" emma:confidence="0">
                  <emma:literal>Cm,</emma:literal>
                </emma:interpretation>
                <emma:interpretation id="interp53" emma:lang="en-US" emma:confidence="0">
                  <emma:literal>(my</emma:literal>
                </emma:interpretation>
                <emma:interpretation id="interp54" emma:lang="en-US" emma:confidence="0">
                  <emma:literal>(me,</emma:literal>
                </emma:interpretation>
              </emma:one-of>
            </emma:emma>
          </inkml:annotationXML>
          <inkml:trace contextRef="#ctx0" brushRef="#br0" timeOffset="45370.7241">5501 4646 721,'4'-29'184,"-7"7"-150,-2 4 28,-4 9-21,-8 10-4,-4 14 13,-3 14 2,-4 15 9,-4 11-20,8 11-2,5 12-16,11 8-13,10 1-4,15 2-6,11-7-7,13-8-53,11-13-73,6-15-113,3-11-325</inkml:trace>
          <inkml:trace contextRef="#ctx0" brushRef="#br0" timeOffset="45936.7233">5605 5071 478,'-3'-14'471,"9"-1"-469,6 2 35,10 7-6,4 6-17,4 12-7,1 6 24,-8 12 6,-10 3-29,-9 4-1,-8 0-3,-4-4-2,-4-4-1,0-10-1,4-6 0,1-8 10,6-6-2,2-7-7,7-10 5,3-8-1,4-10-1,2-8-2,7-6 0,4 2 2,2 7-3,3 9 8,-1 18 8,-3 14 0,-5 16 21,-5 17-13,-11 10-21,-4 5 3,-8 1-7,0-6 0,-1-8 2,-2-13-2,6-6 0,1-9 8,0-7-3,4-9 0,5-7-5,3-6 0,7-6 0,2-8 1,2 1-1,-2 0 0,3 6 0,-4 9 10,-1 12-9,0 18 6,-5 8-1,-4 10-6,0 8 0,1-2-29,-4 1-95,-2-1-101,-1-7-216</inkml:trace>
          <inkml:trace contextRef="#ctx0" brushRef="#br0" timeOffset="46159.6446">6365 5299 928,'2'0'69,"-2"0"-60,3 3 86,-3 4-32,1 9 0,2 5 9,1 7-5,0 1 28,0 3-28,-3 1-14,2-1-18,-3-1-12,0-3-23,-3-2 0,3-4-2,0-7-82,-1-5-84,2-6-75,6-8-168</inkml:trace>
        </inkml:traceGroup>
        <inkml:traceGroup>
          <inkml:annotationXML>
            <emma:emma xmlns:emma="http://www.w3.org/2003/04/emma" version="1.0">
              <emma:interpretation id="{9E6F1881-2293-41B0-9497-C1D59AEB6838}" emma:medium="tactile" emma:mode="ink">
                <msink:context xmlns:msink="http://schemas.microsoft.com/ink/2010/main" type="inkWord" rotatedBoundingBox="23633,13934 24936,14344 24634,15301 23332,14890"/>
              </emma:interpretation>
              <emma:one-of disjunction-type="recognition" id="oneOf11">
                <emma:interpretation id="interp55" emma:lang="en-US" emma:confidence="0.5">
                  <emma:literal>tm)</emma:literal>
                </emma:interpretation>
                <emma:interpretation id="interp56" emma:lang="en-US" emma:confidence="0.5">
                  <emma:literal>I'm ,</emma:literal>
                </emma:interpretation>
                <emma:interpretation id="interp57" emma:lang="en-US" emma:confidence="0">
                  <emma:literal>time)</emma:literal>
                </emma:interpretation>
                <emma:interpretation id="interp58" emma:lang="en-US" emma:confidence="0">
                  <emma:literal>time ,</emma:literal>
                </emma:interpretation>
                <emma:interpretation id="interp59" emma:lang="en-US" emma:confidence="0">
                  <emma:literal>tm ,</emma:literal>
                </emma:interpretation>
              </emma:one-of>
            </emma:emma>
          </inkml:annotationXML>
          <inkml:trace contextRef="#ctx0" brushRef="#br0" timeOffset="46393.0195">6606 5029 1057,'-6'3'1,"2"0"111,6-3-45,4 0-37,12-3 26,8 0 4,6-3-18,9-1-14,7-6-28,-1 4-4,-2-1-26,-6 3-104,-7 3-90,-16 8-86</inkml:trace>
          <inkml:trace contextRef="#ctx0" brushRef="#br0" timeOffset="46624.4098">6775 4908 764,'-16'-15'260,"3"3"-163,7 1 81,6 1-136,1 8 11,4 8 48,1 8-32,1 10-28,-3 6-9,-4 7-11,-3 7-13,-1 6-8,0-2-6,2-3-3,2-4-59,4-6-61,5-7-71,5-8-14,9-12-116</inkml:trace>
          <inkml:trace contextRef="#ctx0" brushRef="#br0" timeOffset="47193.6409">7067 4991 909,'-5'-18'20,"2"0"96,0 5-60,9 3-41,3-1 17,6 4 3,3 3 24,5 4-24,0 8 2,-3 7 30,-5 14-41,-6 4-20,-8 11-6,-7-3 0,-3 0 1,-3-9-1,2-7-2,2-9 1,4-6 1,4-10 13,4-4-13,2-12 0,2-4-3,4-10 3,3-7-1,0-5-7,2-3-16,5 3 20,0 10-1,-2 7 5,2 17 3,-4 8-1,-3 15 15,-3 4-3,-7 13-9,1 2-5,-9 4 0,-1-6 0,0-4 0,0-8 0,0-4-4,1-8 3,3-8 1,3-5-13,2-8 4,2-8 9,4-5 2,2-3-2,4-6 0,6 0-1,0 7 1,1 2 0,-1 10 2,-1 15-1,-3 11 23,-3 7-7,-1 11-6,-5 10-8,1 2-3,-3 0-2,-4-2-52,0-4-83,0-7-68,-1-3-185</inkml:trace>
          <inkml:trace contextRef="#ctx0" brushRef="#br0" timeOffset="47590.5899">7688 5341 815,'-11'9'67,"0"-4"58,1 1-43,-2-2-33,4-1 2,1-2 0,3 2 6,4-6-26,4 2-16,9-4-15,1 4 8,7 0 0,-1 1-2,3 4 4,-6 10 4,-3 1-11,-8 4 1,-6 7-1,-8 3 6,-6-1 3,-5 2 4,-5-3 7,-2 1 12,6-9-7,2-1 3,6-4 3,4-8-9,5 0-3,6-5-12,2 2-2,10-3-4,3-3-4,7 0-4,88-25-34,-94 21-95,-3 0-105,-6-1-161</inkml:trace>
          <inkml:trace contextRef="#ctx0" brushRef="#br0" timeOffset="47848.1593">7773 4701 926,'4'-21'3,"14"10"62,4 6 29,5 10-33,8 16-3,-2 12 5,-1 15 42,-5 7-27,-8 12-34,-10 9-30,-9 2-14,-9 2-16,-6-3-175,-8-5-78,-5-13-224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0:05.60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E7A149E-CD49-4CE2-95F9-CDC47E8483EA}" emma:medium="tactile" emma:mode="ink">
          <msink:context xmlns:msink="http://schemas.microsoft.com/ink/2010/main" type="inkDrawing" rotatedBoundingBox="21789,10731 22159,7990 22728,8066 22359,10808" semanticType="verticalRange" shapeName="Other">
            <msink:sourceLink direction="with" ref="{7F5170A7-9069-4457-82B1-23C4EBC1477C}"/>
            <msink:sourceLink direction="with" ref="{599868CE-86BB-490D-9109-18566BF9C3ED}"/>
          </msink:context>
        </emma:interpretation>
      </emma:emma>
    </inkml:annotationXML>
    <inkml:trace contextRef="#ctx0" brushRef="#br0">583 0 543,'-9'4'30,"4"2"5,-2 2 28,1 3 33,-5 8-52,2 9 63,-7 10-46,-3 17 0,-2 14-4,-2 20-5,-1 16-22,-3 10-11,-2 9 5,-3 1-1,0-5-14,0-13-5,-2-8 11,-3-16-12,0-8-3,-2-17 0,-3-8 0,5-16 5,6-8-5,11-11 0,6-8-2,10-6-19,8-5-33,8-2 39,5 0 15,6 9-3,1 7 4,2 15-1,-3 19 7,-3 14 5,-3 18-3,-2 9-6,-7 17 4,-1 9 11,-2 7-13,3-1 7,3-3 8,5-11-3,5-13-14,3-15-3,2-9-7,4-14-53,1-14-116,6-15-211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0:09.19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855A8C6-C979-41BC-BC7E-F6AEB0A1C581}" emma:medium="tactile" emma:mode="ink">
          <msink:context xmlns:msink="http://schemas.microsoft.com/ink/2010/main" type="inkDrawing" rotatedBoundingBox="22400,8341 23818,7547 24579,8905 23161,9699" semanticType="enclosure" shapeName="Other"/>
        </emma:interpretation>
      </emma:emma>
    </inkml:annotationXML>
    <inkml:trace contextRef="#ctx0" brushRef="#br0">1426 252 697,'-5'-26'3,"-10"-3"73,-5-2-41,-11 2-9,-6 1 24,-7 2 5,0 0-18,-8 5 9,2 5-20,-6 5 5,-8 5 7,-5 6-17,-11 6-4,-7 8-7,-1 2-1,-3 12-1,7 5 1,1 8 8,10 9-6,2 7-8,7 8 8,6 5-8,8 5 2,2 4-1,13 1-2,12-1 6,17 4-6,16 3-2,18 1 7,16 0-7,11-2 0,12-4 1,6-2 0,5-8 0,3-8-1,3-10 1,7-15-2,4-12 1,6-15-6,2-12 3,0-15-3,-2-7 4,-6-7 2,-7-9 0,-1-9-4,-9-8 4,-6-9 0,-8-9 2,-12-7 3,-13-14 3,-14-4-8,-17-7 7,-12 0 3,-19 7-10,-18 11-5,-22 11-14,-18 10-72,-25 13-62,-15 12-144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6:26.41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4ABA9202-39DE-43F9-BE10-058A4041A3B0}" emma:medium="tactile" emma:mode="ink">
          <msink:context xmlns:msink="http://schemas.microsoft.com/ink/2010/main" type="inkDrawing" rotatedBoundingBox="26778,8631 28511,8588 28512,8662 26780,8704" semanticType="underline" shapeName="Other">
            <msink:sourceLink direction="with" ref="{1C8EF980-0EAD-47E3-8B92-A3025F6B72D9}"/>
          </msink:context>
        </emma:interpretation>
      </emma:emma>
    </inkml:annotationXML>
    <inkml:trace contextRef="#ctx0" brushRef="#br0">-348 2684 1237,'-62'4'3,"25"-3"15,21 1 7,25 5-20,27 5 0,30 1-4,33 2 0,37-10-2,32-5 2,24-7 0,7-4-1,-5 0-1,-17-2 0,-26 1-6,-33 3-2,-34-2-50,-27 2-69,-23 0-22,-22-2-106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9:56.34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7F5170A7-9069-4457-82B1-23C4EBC1477C}" emma:medium="tactile" emma:mode="ink">
          <msink:context xmlns:msink="http://schemas.microsoft.com/ink/2010/main" type="writingRegion" rotatedBoundingBox="22908,9630 23986,9630 23986,11417 22908,11417">
            <msink:destinationLink direction="with" ref="{EE7A149E-CD49-4CE2-95F9-CDC47E8483EA}"/>
            <msink:destinationLink direction="with" ref="{B88FA2F2-D69E-4DF5-9E7F-A7553A679809}"/>
          </msink:context>
        </emma:interpretation>
      </emma:emma>
    </inkml:annotationXML>
    <inkml:traceGroup>
      <inkml:annotationXML>
        <emma:emma xmlns:emma="http://www.w3.org/2003/04/emma" version="1.0">
          <emma:interpretation id="{A48F1E54-159C-48F0-85ED-729A2974D390}" emma:medium="tactile" emma:mode="ink">
            <msink:context xmlns:msink="http://schemas.microsoft.com/ink/2010/main" type="paragraph" rotatedBoundingBox="22908,9630 23986,9630 23986,11417 22908,114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04ACAD-DCD7-43D0-8474-4F93E5DD19A0}" emma:medium="tactile" emma:mode="ink">
              <msink:context xmlns:msink="http://schemas.microsoft.com/ink/2010/main" type="line" rotatedBoundingBox="22908,9630 23986,9630 23986,11417 22908,11417"/>
            </emma:interpretation>
          </emma:emma>
        </inkml:annotationXML>
        <inkml:traceGroup>
          <inkml:annotationXML>
            <emma:emma xmlns:emma="http://www.w3.org/2003/04/emma" version="1.0">
              <emma:interpretation id="{5BDEC94B-AA53-4941-87A0-4E6D4CD8D5FD}" emma:medium="tactile" emma:mode="ink">
                <msink:context xmlns:msink="http://schemas.microsoft.com/ink/2010/main" type="inkWord" rotatedBoundingBox="22908,9630 23986,9630 23986,11417 22908,11417"/>
              </emma:interpretation>
              <emma:one-of disjunction-type="recognition" id="oneOf0">
                <emma:interpretation id="interp0" emma:lang="en-US" emma:confidence="0.5">
                  <emma:literal>to</emma:literal>
                </emma:interpretation>
                <emma:interpretation id="interp1" emma:lang="en-US" emma:confidence="0">
                  <emma:literal>: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;</emma:literal>
                </emma:interpretation>
                <emma:interpretation id="interp4" emma:lang="en-US" emma:confidence="0">
                  <emma:literal>too</emma:literal>
                </emma:interpretation>
              </emma:one-of>
            </emma:emma>
          </inkml:annotationXML>
          <inkml:trace contextRef="#ctx0" brushRef="#br0">11 27 662,'0'-2'49,"2"-2"40,-2 4-13,0-2-13,2 0 18,0 1 17,0 0-13,0-2-4,0 0-5,0-3 15,-2 6-43,0-2 0,-2 2-12,2 0-6,-2 0 2,0 0-7,0 2-1,0-2-4,2 0-3,-2 0 6,4 0-17,-2 0 1,0 0 5,0 0-2,-2 0 1,2 0-3,0 0-3,0 0 6,0 0-11,0 0 0,-2 0 2,2 6 8,4 10 6,0 6 3,0 12-9,2 5 11,-2 8-16,-4 5 0,-1-1 4,-3 0-1,-1-1-3,-1-5-3,2-4-1,2-5 6,0-4-7,0-6 0,-1-3 3,3-4-1,-1-3-2,1-3 0,-3-3 2,3-2 7,3-4-9,-3 0 5,1-2 3,4-2 1,5 1-6,7-1 0,11-1-1,16-5 6,11 2-8,16-4-4,6-5 4,6 0 0,0 0 0,-7 3 0,-11-2 0,-13 3 10,-14 2-10,-17 3 4,-10 1 3,-5-1-4,-4 1 0,-2 2-3,0 0 2,0-2-7,0 1-14,0 2-69,-2-4-72,-2-1-221,-6 2-275</inkml:trace>
          <inkml:trace contextRef="#ctx0" brushRef="#br0" timeOffset="6829.0917">-205 1435 1117,'13'-6'22,"-5"5"-1,-7-2 22,-6 6-39,-8 5 7,-4 3 10,-5 6-8,-2 5 2,-31 55-1,51-62-1,0-1 3,1 1-12,3 0-1,3 11 0,5-1-1,5-5 3,7-2-5,7-8 0,4-6 1,5-8-1,-4-6 0,-1-2 1,-5-6 0,-7 0 2,-2-1-2,-7 4 1,-4 4 10,-2 4-12,-1 7-1,-2 4 1,3 7 11,3 7-4,4 4-3,1 4-2,8 3 12,7-6-5,6-1 2,4-7 0,6-8-2,5-8 4,-4-9-12,4-8 0,-5-7 15,-7-7 21,-8-6 2,-12-4-7,-9-5-23,-14 0 7,-9-5-8,-11 7-4,-10 2 2,-10 5-6,-9 5-25,-4 5-47,-1 3-114,2 5-34,3 3-282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0:38.53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1D4E9C27-13BD-4D57-ADC1-70A5F0A7B186}" emma:medium="tactile" emma:mode="ink">
          <msink:context xmlns:msink="http://schemas.microsoft.com/ink/2010/main" type="inkDrawing" rotatedBoundingBox="16879,10428 22172,10802 22166,10895 16873,10521" semanticType="underline" shapeName="Other">
            <msink:sourceLink direction="with" ref="{B72140A3-FAE2-4772-89C3-53CAD0E261CC}"/>
            <msink:destinationLink direction="with" ref="{CF79FCDC-3C93-4846-8C20-49AA6F469537}"/>
          </msink:context>
        </emma:interpretation>
      </emma:emma>
    </inkml:annotationXML>
    <inkml:trace contextRef="#ctx0" brushRef="#br0">170-3 969,'-28'-3'10,"0"3"65,-2 0 3,2 3-35,5 4 2,6-1-3,8 1-15,2-1-6,7 1 9,11-1 13,5 0 6,9 1-7,11 0-26,8-3-2,10-2 9,3 0-9,5-2 1,6 0-4,14 2 13,13 3-3,8 4-21,12 1 0,7 2 6,-2-2-2,-1 0 0,2-3-4,1-2 1,2-2 6,-5 1-7,1 1 0,-7 2 6,-2 0-2,208 27-3,-270-29-1,-2 1 1,1-1 4,2 1-3,48 5-2,8-2 2,5 2-1,8 0 3,13 2-4,4 0 0,0 2-1,-5-2 3,0 0-2,-11 0 3,0-4 0,-6-2-3,-1-2 0,2-1 2,2-3 1,2 3-3,3-1 0,-2 1 3,-7 2-1,-10-2 3,-15-3 4,-15 1 7,-18-2 16,-13-2-24,-7 1 4,-9-3-3,1 2 1,-3-1 0,-3 3-5,-4 0-2,-3 0 17,-3 3-17,-3-3-2,-4 2-1,-3-1-2,-1 2-35,0-2-75,-5-1-85,-3 2-18,-4-2 10,1 2 38,-2-2 13,7 2 56,2 0 19,2-2-105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0:38.60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F79FCDC-3C93-4846-8C20-49AA6F469537}" emma:medium="tactile" emma:mode="ink">
          <msink:context xmlns:msink="http://schemas.microsoft.com/ink/2010/main" type="inkDrawing" rotatedBoundingBox="22040,10824 22071,10834 22070,10835 22039,10825" semanticType="callout" shapeName="Other">
            <msink:sourceLink direction="with" ref="{1D4E9C27-13BD-4D57-ADC1-70A5F0A7B186}"/>
          </msink:context>
        </emma:interpretation>
      </emma:emma>
    </inkml:annotationXML>
    <inkml:trace contextRef="#ctx0" brushRef="#br0">31 9 536,'-11'-2'26,"3"-1"-26,-4-1-9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1:49.14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1628C068-19B4-43C3-B132-51D99FA92A0B}" emma:medium="tactile" emma:mode="ink">
          <msink:context xmlns:msink="http://schemas.microsoft.com/ink/2010/main" type="writingRegion" rotatedBoundingBox="1304,2365 33857,1607 34185,15681 1632,16440"/>
        </emma:interpretation>
      </emma:emma>
    </inkml:annotationXML>
    <inkml:traceGroup>
      <inkml:annotationXML>
        <emma:emma xmlns:emma="http://www.w3.org/2003/04/emma" version="1.0">
          <emma:interpretation id="{F7FFD0C8-F985-46F8-BF26-9ADCC3A799BE}" emma:medium="tactile" emma:mode="ink">
            <msink:context xmlns:msink="http://schemas.microsoft.com/ink/2010/main" type="paragraph" rotatedBoundingBox="4536,2290 33857,1607 33911,3911 4590,459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5246C4E-21FE-42DD-AF4A-5C0DD044DFEE}" emma:medium="tactile" emma:mode="ink">
              <msink:context xmlns:msink="http://schemas.microsoft.com/ink/2010/main" type="line" rotatedBoundingBox="4536,2290 33857,1607 33896,3269 4575,3952"/>
            </emma:interpretation>
          </emma:emma>
        </inkml:annotationXML>
        <inkml:traceGroup>
          <inkml:annotationXML>
            <emma:emma xmlns:emma="http://www.w3.org/2003/04/emma" version="1.0">
              <emma:interpretation id="{03BBB66A-C013-4AB4-B8BE-1FCB32D6AE77}" emma:medium="tactile" emma:mode="ink">
                <msink:context xmlns:msink="http://schemas.microsoft.com/ink/2010/main" type="inkWord" rotatedBoundingBox="4543,2562 5025,2551 5040,3186 4557,3197"/>
              </emma:interpretation>
              <emma:one-of disjunction-type="recognition" id="oneOf0">
                <emma:interpretation id="interp0" emma:lang="en-US" emma:confidence="0.5">
                  <emma:literal>I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[</emma:literal>
                </emma:interpretation>
                <emma:interpretation id="interp4" emma:lang="en-US" emma:confidence="0">
                  <emma:literal>F</emma:literal>
                </emma:interpretation>
              </emma:one-of>
            </emma:emma>
          </inkml:annotationXML>
          <inkml:trace contextRef="#ctx0" brushRef="#br0">26 46 1064,'-9'4'1,"-2"-1"16,3-6 58,4 2-32,4-2 1,6 3-34,7 0 46,12-2 2,15 0-35,11-2-11,148-10-10,-175 13 0,-1-1 5,-7 2-7,-2-1-5,16-1-35,-10 0-100,-6 1-30,-7 1 29,-7-4-126,0 1 118,-11 1 46,-3-2 103,-5 3 68,-1 1 29,1 4 44,1-1-38,-1 4-6,7-1-8,-3 6-28,5 1 12,2 9-16,4 0 22,0 8-19,4 8 18,0 1-16,0 7 0,0 6-35,2 2 1,-2-6-8,0-3-17,-2-5 0,-1-8-3,-1-10-2,0-3-54,2-8-121,-4-6-47,-1-5-117</inkml:trace>
          <inkml:trace contextRef="#ctx0" brushRef="#br0" timeOffset="173.1413">181 516 717,'-23'10'61,"-1"3"74,-1 0-32,2 0-5,7 2-26,6-4 8,7-2-14,10 1 12,7-1-36,13 1-9,12-3-22,13-3-11,9-4-2,1-5-6,-2-2-286,-7-3-355</inkml:trace>
        </inkml:traceGroup>
        <inkml:traceGroup>
          <inkml:annotationXML>
            <emma:emma xmlns:emma="http://www.w3.org/2003/04/emma" version="1.0">
              <emma:interpretation id="{E3D6C917-AC30-4DDC-81EC-4492A2CFD3C2}" emma:medium="tactile" emma:mode="ink">
                <msink:context xmlns:msink="http://schemas.microsoft.com/ink/2010/main" type="inkWord" rotatedBoundingBox="5553,2908 5964,2899 5970,3139 5559,3149"/>
              </emma:interpretation>
              <emma:one-of disjunction-type="recognition" id="oneOf1">
                <emma:interpretation id="interp5" emma:lang="en-US" emma:confidence="0.5">
                  <emma:literal>=</emma:literal>
                </emma:interpretation>
                <emma:interpretation id="interp6" emma:lang="en-US" emma:confidence="0">
                  <emma:literal>E</emma:literal>
                </emma:interpretation>
                <emma:interpretation id="interp7" emma:lang="en-US" emma:confidence="0">
                  <emma:literal>I</emma:literal>
                </emma:interpretation>
                <emma:interpretation id="interp8" emma:lang="en-US" emma:confidence="0">
                  <emma:literal>-</emma:literal>
                </emma:interpretation>
                <emma:interpretation id="interp9" emma:lang="en-US" emma:confidence="0">
                  <emma:literal>_</emma:literal>
                </emma:interpretation>
              </emma:one-of>
            </emma:emma>
          </inkml:annotationXML>
          <inkml:trace contextRef="#ctx0" brushRef="#br0" timeOffset="404.5767">1019 400 1079,'-4'-6'59,"6"2"-55,2 3 15,7-1 28,7 2 0,9-3-14,10-1-22,5-1-11,3-3-4,7-1-67,-5 3-134,-8 3-213</inkml:trace>
          <inkml:trace contextRef="#ctx0" brushRef="#br0" timeOffset="614.6746">1097 529 574,'-36'19'254,"9"-5"-152,10-2 22,9-5-37,9 0-2,10-3 33,12-3-39,7 2-35,14-6-16,7 2-4,5-3-22,2 0-4,-5-3 0,-5 1-89,-12 3-240</inkml:trace>
        </inkml:traceGroup>
        <inkml:traceGroup>
          <inkml:annotationXML>
            <emma:emma xmlns:emma="http://www.w3.org/2003/04/emma" version="1.0">
              <emma:interpretation id="{A51F984D-2DBF-459C-B44A-AC9672530045}" emma:medium="tactile" emma:mode="ink">
                <msink:context xmlns:msink="http://schemas.microsoft.com/ink/2010/main" type="inkWord" rotatedBoundingBox="6681,2317 10130,2237 10167,3822 6718,3902"/>
              </emma:interpretation>
              <emma:one-of disjunction-type="recognition" id="oneOf2">
                <emma:interpretation id="interp10" emma:lang="en-US" emma:confidence="0.5">
                  <emma:literal>(motmot</emma:literal>
                </emma:interpretation>
                <emma:interpretation id="interp11" emma:lang="en-US" emma:confidence="0">
                  <emma:literal>(motmot)</emma:literal>
                </emma:interpretation>
                <emma:interpretation id="interp12" emma:lang="en-US" emma:confidence="0">
                  <emma:literal>(mitmita</emma:literal>
                </emma:interpretation>
                <emma:interpretation id="interp13" emma:lang="en-US" emma:confidence="0.5">
                  <emma:literal>(m, + my</emma:literal>
                </emma:interpretation>
                <emma:interpretation id="interp14" emma:lang="en-US" emma:confidence="0.5">
                  <emma:literal>(m, tm)</emma:literal>
                </emma:interpretation>
              </emma:one-of>
            </emma:emma>
          </inkml:annotationXML>
          <inkml:trace contextRef="#ctx0" brushRef="#br0" timeOffset="4259.5717">4368 112 898,'0'-11'62,"6"2"-58,4 5 11,9 2 7,4 6 5,6 7 15,-1 6-5,-1 7 40,-5 10-22,-8 5-15,-10 5-23,-15 2-11,-1-5-3,-3-8 3,1-11-5,6-7 3,4-11 41,4-6 23,0-10-62,4-5-6,1-14 0,3-4 0,5-9 0,6 0-1,4 5-2,1 5 2,7 14-3,-2 14-4,-1 8 1,-5 18 4,-2 3-4,-9 8 6,-4 3 2,-4-1-2,-4-5 1,-1-4-1,-3-9 1,4-6 8,-3-7 6,6-7-8,-3-8-5,4-9 2,0-4-3,4-8-2,6-8 2,9 3 0,1 3 0,7 8-1,2 10 0,-2 14 0,2 11 0,-6 12 1,0 7-1,-6 9-2,-5 2 1,-5 2-5,-7 2-9,-4-4-94,0-3-110,-3-5-200</inkml:trace>
          <inkml:trace contextRef="#ctx0" brushRef="#br0" timeOffset="4581.6999">5192 393 833,'1'-9'10,"6"4"46,8 1 9,2 4-47,4 5 34,2 4-18,-4 3 5,-7 7 8,-8 5 19,-8 3-25,-11 6-4,-5-1-12,-7 3 14,-2-4 23,6-5-19,5-8-17,8-3 3,5-7 3,8-4-12,9-4-3,13-4-8,10 0-8,14-5 0,11-1-1,4 0-7,2-1-140,-1 0-147,-2 4-293</inkml:trace>
          <inkml:trace contextRef="#ctx0" brushRef="#br0" timeOffset="5345.6456">5167-296 985,'33'-10'1,"8"20"0,9 22 35,-1 28 28,6 25-35,-6 28-2,-15 19 17,-20 4-25,-16 2-1,-13-12-4,-6-13-12,-5-21-2,4-14-108,3-17-218</inkml:trace>
          <inkml:trace contextRef="#ctx0" brushRef="#br0" timeOffset="5053.0227">2583-179 848,'-29'3'10,"-2"2"-10,-5 3 45,1 11 3,-8 10 9,-2 11 9,0 12-27,-1 17 13,5 17 8,10 18-17,7 17-7,7 9 7,9 7-35,12 0 4,13-3-10,22-13 0,25-11-2,27-17-4,21-21-133,32-23-119</inkml:trace>
          <inkml:trace contextRef="#ctx0" brushRef="#br0" timeOffset="1619.0859">2329 197 867,'-21'5'82,"5"-4"-73,5-2 114,3-4-47,4 4-29,0-2 2,4 3-41,0 0-6,11 3 0,5 7 0,13 5 14,2 14-2,0 9 14,-9 10 1,-7 3-20,-11-1-4,-8-9 0,0-6-5,1-12 6,1-14 1,2-5 15,0-5 32,0-8-54,0-8 0,2-5-3,1-12 3,5-6 0,4-6-4,4 5 4,5 3-3,6 12 3,4 13-1,0 12-3,-1 15 4,-3 8-1,-4 12-9,-6 3 10,-1 1 6,-8-2-5,-1-8-1,-3-7 0,-3-8 1,3-7 8,-1-6-4,1-3-3,0-8-2,2-7 1,0-11-2,9-8 1,-1-4 0,2-4 0,6 0-6,2 7 6,5 10-1,6 15 1,2 13 0,-1 10 0,0 13 5,-5 5 12,-8 9-2,-5-1 1,-7-1 21,-3-1-9,-3-7-12,2-6-7,-3-3-5,0-4-1,-1-7-3,-3-2-3,1-2-4,-1-2-131,0-5-163,0 1-201</inkml:trace>
          <inkml:trace contextRef="#ctx0" brushRef="#br0" timeOffset="3254.1686">3398 540 1001,'6'-4'125,"-3"-2"-123,-3 5 58,-3 5 11,3 5 16,0 7 19,0 6-55,0 8-9,0 6-8,3 2-29,-2 1-4,-1-1 2,0-2-3,0-2-3,-1-10-158,1-5-107,5-16-152</inkml:trace>
          <inkml:trace contextRef="#ctx0" brushRef="#br0" timeOffset="3487.8171">3559 228 845,'-4'0'288,"1"0"-279,1 0-9,7 1 21,7 1 45,12-2 8,13-2-22,17-2-15,10-3-30,4-2-7,4-1-5,-8 4-26,-13 3-112,-14 1-95,-14 2-154</inkml:trace>
          <inkml:trace contextRef="#ctx0" brushRef="#br0" timeOffset="3684.2798">3890 33 870,'-16'-10'37,"1"7"-6,6 3 27,4 7 12,6 8 9,2 7-12,3 11-7,0 6 4,0 8-43,1 3-6,-3 1-13,-2-2-2,2-4-3,2-11-38,2-8-150,8-10-210</inkml:trace>
        </inkml:traceGroup>
        <inkml:traceGroup>
          <inkml:annotationXML>
            <emma:emma xmlns:emma="http://www.w3.org/2003/04/emma" version="1.0">
              <emma:interpretation id="{282AD60D-F150-4BCC-93A1-CEBD293A6A4D}" emma:medium="tactile" emma:mode="ink">
                <msink:context xmlns:msink="http://schemas.microsoft.com/ink/2010/main" type="inkWord" rotatedBoundingBox="10874,2721 12948,2673 12968,3562 10895,3610"/>
              </emma:interpretation>
              <emma:one-of disjunction-type="recognition" id="oneOf3">
                <emma:interpretation id="interp15" emma:lang="en-US" emma:confidence="0.5">
                  <emma:literal>9,912</emma:literal>
                </emma:interpretation>
                <emma:interpretation id="interp16" emma:lang="en-US" emma:confidence="0">
                  <emma:literal>91912</emma:literal>
                </emma:interpretation>
                <emma:interpretation id="interp17" emma:lang="en-US" emma:confidence="0">
                  <emma:literal>9192</emma:literal>
                </emma:interpretation>
                <emma:interpretation id="interp18" emma:lang="en-US" emma:confidence="0">
                  <emma:literal>9,972</emma:literal>
                </emma:interpretation>
                <emma:interpretation id="interp19" emma:lang="en-US" emma:confidence="0">
                  <emma:literal>9,712</emma:literal>
                </emma:interpretation>
              </emma:one-of>
            </emma:emma>
          </inkml:annotationXML>
          <inkml:trace contextRef="#ctx0" brushRef="#br0" timeOffset="6051.3766">6374 635 1112,'-7'1'0,"-1"3"0,4 0 13,5-1 4,2 3 0,12-2 25,3-3 7,9-6-22,5-12-12,8-5-2,-3-11-11,1-8 4,-10-7-5,-9-7 3,-14-4 4,-13 1-3,-8 4 34,-8 7 5,-8 16-38,0 14-2,-2 12-4,1 13 1,1 6-3,3 12 2,3 3-1,10 5-2,8-1 6,12 2-2,11-9 0,13-3 2,9-6 1,11-12-4,3-9 0,5-11 2,0-7-2,-5-4 1,-6-6 0,-7 6 0,-12 3 7,-9 8-8,-8 8 1,-8 4 10,-2 11-3,-2 7 25,1 7 10,0 13-11,0 7-11,4 4-18,5 2-2,1-3 1,1-4-2,3-2-31,2-4-194,-6-1-84,-2-4-233</inkml:trace>
          <inkml:trace contextRef="#ctx0" brushRef="#br0" timeOffset="6233.6749">7000 687 741,'1'7'71,"3"6"21,-1 3 40,-2 10-44,4 4 10,-1 6-8,-2 2-36,0 1-20,2-5-27,-2 1-7,1-6-1,3-6-77,0-4-123,4-9-342</inkml:trace>
          <inkml:trace contextRef="#ctx0" brushRef="#br0" timeOffset="6749.6808">7362 577 783,'2'11'80,"9"-3"-68,5-7 121,4-5-86,7 2-18,2-12-20,4-5-7,-2-10 3,-4-8 1,-4-9 28,-9-6-9,-12-3-6,-9 7 45,-5 4-17,-11 16-25,-3 12-6,-8 15-14,5 8-1,-7 9-1,8 5 0,5 5 4,10-1-2,7 4-2,12-6 6,12-1-2,13-4 1,11-7-5,5-10 0,4-8-1,3-8 0,-2-6 1,-7-1 3,-4 3-2,-7-3 2,-14 8-2,-7 2 1,-6 9-4,-4 5 5,-3 7 10,0 9 50,0 10-11,-3 7-16,6 7-20,-2 0-11,6-2 3,3-2-8,2-3-3,3-3-12,0-5-216,-2-1-176</inkml:trace>
          <inkml:trace contextRef="#ctx0" brushRef="#br0" timeOffset="7094.2496">8048 639 795,'12'-7'64,"7"4"-34,-1 2 59,8 2-41,-2 5 16,1 5-16,-6 4 1,-6 3 38,-9 7-33,-5 2-14,-14 3-6,-8 6-2,-7-6-7,-1 2 14,2-6 4,3-7-6,10-5-11,7-6 1,5-5 9,8-2-28,5-1 8,11-1-3,16-2-2,11-1-7,12-4-4,2 1 1,-3 0-3,-10-1-74,-16 2-188,-14 2-266</inkml:trace>
        </inkml:traceGroup>
        <inkml:traceGroup>
          <inkml:annotationXML>
            <emma:emma xmlns:emma="http://www.w3.org/2003/04/emma" version="1.0">
              <emma:interpretation id="{F905EA85-D72E-4F63-9238-8A11AD2F117C}" emma:medium="tactile" emma:mode="ink">
                <msink:context xmlns:msink="http://schemas.microsoft.com/ink/2010/main" type="inkWord" rotatedBoundingBox="13897,2614 14368,2603 14375,2890 13904,2901"/>
              </emma:interpretation>
              <emma:one-of disjunction-type="recognition" id="oneOf4">
                <emma:interpretation id="interp20" emma:lang="en-US" emma:confidence="0.5">
                  <emma:literal>=</emma:literal>
                </emma:interpretation>
                <emma:interpretation id="interp21" emma:lang="en-US" emma:confidence="0">
                  <emma:literal>5</emma:literal>
                </emma:interpretation>
                <emma:interpretation id="interp22" emma:lang="en-US" emma:confidence="0">
                  <emma:literal>_</emma:literal>
                </emma:interpretation>
                <emma:interpretation id="interp23" emma:lang="en-US" emma:confidence="0">
                  <emma:literal>s</emma:literal>
                </emma:interpretation>
                <emma:interpretation id="interp24" emma:lang="en-US" emma:confidence="0">
                  <emma:literal>x</emma:literal>
                </emma:interpretation>
              </emma:one-of>
            </emma:emma>
          </inkml:annotationXML>
          <inkml:trace contextRef="#ctx0" brushRef="#br0" timeOffset="166370.1898">9366 336 866,'-8'9'114,"4"-5"-113,5-4 83,10 0 3,10 0-17,11-4 6,12-5-14,10-4-21,0-1-22,5-4-19,-4-1 1,-6 4-5,-10 4-62,-11 6-125,-5 39-94</inkml:trace>
          <inkml:trace contextRef="#ctx0" brushRef="#br0" timeOffset="166167.6131">9438 123 736,'-4'-3'179,"0"-1"-167,-3 0 88,2-1 17,1 2-45,4 3 31,1 0-10,2-6-44,6 4 3,8-2-13,8 0-16,4-2-8,6 2-9,2-2 2,-1 0-8,0 2-2,-1 1-1,-2 0-68,-5 2-102,-5-1-39,-4 2 4,-11 3-42</inkml:trace>
        </inkml:traceGroup>
        <inkml:traceGroup>
          <inkml:annotationXML>
            <emma:emma xmlns:emma="http://www.w3.org/2003/04/emma" version="1.0">
              <emma:interpretation id="{88D61848-71E8-46A5-8F5A-DC36D6C97F51}" emma:medium="tactile" emma:mode="ink">
                <msink:context xmlns:msink="http://schemas.microsoft.com/ink/2010/main" type="inkWord" rotatedBoundingBox="16198,2018 19721,1936 19751,3232 16228,3314">
                  <msink:destinationLink direction="with" ref="{5E58F526-0D9E-4F63-9DDD-1B0EA0D24A99}"/>
                </msink:context>
              </emma:interpretation>
              <emma:one-of disjunction-type="recognition" id="oneOf5">
                <emma:interpretation id="interp25" emma:lang="en-US" emma:confidence="0.5">
                  <emma:literal>(mim)</emma:literal>
                </emma:interpretation>
                <emma:interpretation id="interp26" emma:lang="en-US" emma:confidence="0">
                  <emma:literal>(mitmita)</emma:literal>
                </emma:interpretation>
                <emma:interpretation id="interp27" emma:lang="en-US" emma:confidence="0">
                  <emma:literal>(minima)</emma:literal>
                </emma:interpretation>
                <emma:interpretation id="interp28" emma:lang="en-US" emma:confidence="0">
                  <emma:literal>(minim)</emma:literal>
                </emma:interpretation>
                <emma:interpretation id="interp29" emma:lang="en-US" emma:confidence="0.5">
                  <emma:literal>(m, tm)</emma:literal>
                </emma:interpretation>
              </emma:one-of>
            </emma:emma>
          </inkml:annotationXML>
          <inkml:trace contextRef="#ctx0" brushRef="#br0" timeOffset="170726.5638">13122 75 971,'2'-5'45,"2"1"-41,0-2 55,8 2 4,10 3 0,8-1 4,13-2 0,9 1-35,6-3-21,2 4-11,-7 1-2,-6 4-25,-10 1-139,-13-2-33,-6 5-101</inkml:trace>
          <inkml:trace contextRef="#ctx0" brushRef="#br0" timeOffset="170954.198">13370-97 275,'-15'-15'613,"6"4"-544,5 3 3,3 7-21,1 12 30,4 9 11,-3 14-12,4 5-15,-5 7-7,0 2-40,-2-2-10,-2-3-2,1-2-5,2-6-2,5-7-5,4-4-159,9-7-70,3-7-259</inkml:trace>
          <inkml:trace contextRef="#ctx0" brushRef="#br0" timeOffset="171574.7141">13771-53 915,'-12'-6'13,"5"-6"51,9 0 7,7 0-32,8 1 7,7 2 12,9 3-33,2 8-1,0 11 7,-4 12-24,-10 9 1,-12 7-3,-10 3-5,-11-1 3,-7-6-3,0-7 0,1-8 0,6-9 2,4-6-2,5-9 4,0-5 1,6-8-4,1-3-1,3-8 0,5-6-1,6-8 1,5 1-3,5-4-2,6 4 5,0 9 0,0 16-2,-1 10 2,-6 20 1,-6 12 0,-6 5-1,-6 6 1,-9 1-1,-3-5 8,-3-3-8,0-3 0,-3-7 4,4-7-3,-2-4 3,3-8 1,0-23 3,7 8 0,2-4-8,3-2 0,3-2 6,10-18-6,7-6 0,6-1 4,0 5-1,4 8 4,-5 14-5,-5 18 3,-5 16 17,-7 8-16,-7 10 2,-1 1-7,-6 2 1,0-2-2,1 0-7,-2 0-85,3-6-110,3-2-133</inkml:trace>
          <inkml:trace contextRef="#ctx0" brushRef="#br0" timeOffset="171897.213">14548 176 770,'-14'-8'121,"6"1"-30,8 0-64,7 7 25,4 1-3,5 8-2,2 3-8,-2 5-12,-1 8-5,-8 0-16,-7 4 4,-8 2-4,-11 1 0,-4 0 5,-6-5 9,2-3 2,2-4 20,9-6-18,5-6-8,10-3 3,9-4 14,12-1-10,12-1-22,11-4 1,17-1-2,5 4-5,2-4-108,-10 4-179,-7 0-316</inkml:trace>
          <inkml:trace contextRef="#ctx0" brushRef="#br0" timeOffset="172684.8833">14978-611 976,'18'22'0,"2"13"7,3 17 87,4 19-7,9 25-22,-2 20-14,-4 6-26,-10 8-20,-16 3-5,-20-4-12,-16-2-213,-12-7-612</inkml:trace>
          <inkml:trace contextRef="#ctx0" brushRef="#br0" timeOffset="172338.3863">11736-415 860,'-2'43'4,"-6"19"45,-6 14 71,-5 14-41,3 18-38,3 12 5,15 2-26,17-5-6,26-6-10,31-9-3,38-19-1,40-11-128,34-14-250</inkml:trace>
          <inkml:trace contextRef="#ctx0" brushRef="#br0" timeOffset="170260.5907">12183 12 553,'-7'-1'55,"-1"-2"25,0 1 15,3 1 6,0-2-14,1 3-21,0-1-1,0 1-15,2-2-10,-3 0-5,1 1-6,3 1-5,-2-2-13,2 1 11,-2 1 4,3-3-9,0 2 13,4-2-20,7 1-8,3 1-2,6 4-4,3 8 4,-2 8 5,-7 9-5,-4 9 3,-10 4 0,-4-1-1,-6 1-2,0-7-1,-3-8 1,5-5-2,3-10 3,1-5-1,4-4 5,0-5-2,0-9-3,1-1-4,6-9-2,1-7 3,6-3-14,9-5 1,4 2 7,3 1 4,4 8 4,-6 8-3,1 10-4,-6 12 8,-4 8-7,-10 13 4,-2 4 3,-10 5 0,-2 2 0,-3-3 0,-2-3 0,2-5 1,3-4 1,1-9-2,1-6 5,3-4 3,3-8-2,2-4-6,3-8 0,6-5 2,2-9-1,4-1-2,5-3 2,2 5 0,-1 9-1,1 8-3,-4 11 3,0 10 7,-5 9-6,-3 6 2,-3 3-3,-1 1 1,-7 2-1,-3-2-7,-1 0-4,-4-2-113,0-2-105,0-2-202</inkml:trace>
          <inkml:trace contextRef="#ctx0" brushRef="#br0" timeOffset="170473.6393">12892 303 455,'5'4'353,"-1"2"-332,0 4 118,-4 6-72,3 3 6,-3 6 25,0-3-28,0 0-17,0-1 13,0-1-38,0-3-23,3-5-5,1 4-2,-3-6-5,6 3-196,-3-1-238</inkml:trace>
        </inkml:traceGroup>
        <inkml:traceGroup>
          <inkml:annotationXML>
            <emma:emma xmlns:emma="http://www.w3.org/2003/04/emma" version="1.0">
              <emma:interpretation id="{77FFD875-F6C2-4E58-ADC0-B0E01F9BC027}" emma:medium="tactile" emma:mode="ink">
                <msink:context xmlns:msink="http://schemas.microsoft.com/ink/2010/main" type="inkWord" rotatedBoundingBox="20247,2103 22704,2045 22727,3013 20270,3070"/>
              </emma:interpretation>
              <emma:one-of disjunction-type="recognition" id="oneOf6">
                <emma:interpretation id="interp30" emma:lang="en-US" emma:confidence="0.5">
                  <emma:literal>Milroy</emma:literal>
                </emma:interpretation>
                <emma:interpretation id="interp31" emma:lang="en-US" emma:confidence="0">
                  <emma:literal>Merboy</emma:literal>
                </emma:interpretation>
                <emma:interpretation id="interp32" emma:lang="en-US" emma:confidence="0.5">
                  <emma:literal>me ox</emma:literal>
                </emma:interpretation>
                <emma:interpretation id="interp33" emma:lang="en-US" emma:confidence="0">
                  <emma:literal>Monroy</emma:literal>
                </emma:interpretation>
                <emma:interpretation id="interp34" emma:lang="en-US" emma:confidence="0">
                  <emma:literal>max</emma:literal>
                </emma:interpretation>
              </emma:one-of>
            </emma:emma>
          </inkml:annotationXML>
          <inkml:trace contextRef="#ctx0" brushRef="#br0" timeOffset="175803.516">15895-386 788,'-3'-2'90,"-5"1"-86,-9-2 28,-6 3 9,-2 4-9,-5 1 26,1 1-2,5-5 14,5-1-20,7-3-14,6-4-5,7-2-19,8-5-4,3 2-8,8 1 0,3 1 0,4 10-1,5 11 1,-4 9 2,1 8-1,-5 11 1,-8-4 1,-8 4-2,-8-3 1,-8-4-2,-4-5 0,-4-6 2,0-5-1,1-6-1,5-9 1,3-9 2,6-6-1,2-8-2,3-9 0,5-7-5,3-2 4,5-2-3,1 6 0,2 6 4,8 12-2,4 13 1,3 10 1,2 12-4,-3 6 6,-8 7-2,-7 0 0,-8-1 0,-6-3-1,-5-5 1,0-9 0,0-2 2,-1-6-2,1-7 0,4-8 0,0-5 0,4-8-1,2-10 1,5-2 0,-1-2 2,0 5-2,1 5-3,-3 12 1,3 11 2,-1 16 0,1 6 0,0 14-1,-3 1-3,-3 7 4,-2-4-5,-3-3-94,0-1-70,-2-8-182</inkml:trace>
          <inkml:trace contextRef="#ctx0" brushRef="#br0" timeOffset="177229.4664">15890 375 1136,'-23'0'6,"11"0"6,14-1 39,14 5 24,22-2 32,19 5-42,27-7-29,22-4 2,23-5 0,18-7-31,9 0-3,2-6 6,1 2-9,-11-5-1,-17 7-2,-24-2 2,-23 8-5,-23 1-2,-22 6-52,-14 3-76,-7 2-46,-10 5-26,-8 4-314</inkml:trace>
          <inkml:trace contextRef="#ctx0" brushRef="#br0" timeOffset="176149.2217">16386-51 798,'-12'2'5,"6"-2"128,2-4-80,6-1-24,8 2 34,4-1-10,9 0-21,2 4-6,-1 5-24,-2 6-1,-13 6 11,-10 8-8,-17 4 4,-10 6-2,-12 2-1,-2 3 10,-4-6 4,11-2 7,6-10-2,13-5 0,8-9 0,5-1 20,10-6-3,9-1-16,13-4-25,13-2 0,5 0-3,2-5-14,-1 1-176,-5-1-95</inkml:trace>
          <inkml:trace contextRef="#ctx0" brushRef="#br0" timeOffset="176673.1562">16765-153 841,'2'4'120,"0"-2"-119,1-4 19,-2 0 45,6 0 6,4-2-25,5-5-19,4-4-22,3-6-3,-2-6 15,-1-7-6,-4-5 11,-8-3-5,-8-1-13,-10 3 15,-8 6-15,-11 10-3,-6 12 1,-4 11-2,2 9 0,3 6-2,10 4 2,10 2 6,26 44-6,1-57 0,3 0 6,4-2-5,3-2 3,21 5-3,3-9 0,2-4 1,0-7-2,-3-3 0,-6-2 5,-8 1-5,-12 6 3,-7 3-3,-11 9 0,-6 5 4,-2 10-4,-1 6 0,1 5 2,2 1-2,4 3-1,2-5-7,2 0-103,7-7-51,3-2-49,8-6-3,12-8 61,8-10-190</inkml:trace>
          <inkml:trace contextRef="#ctx0" brushRef="#br0" timeOffset="176908.6046">17346-141 455,'36'-12'148,"-12"5"-23,-12 7-22,-5 11-37,-10 6-11,-1 6-18,-2 3-8,4 2 25,0-2 0,6-4-1,6-4-9,6-5 16,6-4-16,8-8-17,5-8-8,2-8-7,1-3 15,-6-8 5,-5-3-9,-6-3-7,-13-2-13,-4 1 1,-8 4-4,-11 7-4,-9 10-10,-13 8-159,-15 12-49,-7 9-193</inkml:trace>
          <inkml:trace contextRef="#ctx0" brushRef="#br0" timeOffset="179585.9248">17860 123 881,'-12'-16'312,"8"10"-291,11 9-21,10 9 5,19 14-2,14 6 1,3 1-4,1 0-1,-5-5-10,-12-5-174,-10-1-148</inkml:trace>
          <inkml:trace contextRef="#ctx0" brushRef="#br0" timeOffset="179733.3821">18163 68 1071,'-8'4'1,"-6"14"21,-1 15-5,-1 15-9,-3 17-8,-3 8 0,-5 2-17,-4 6-540</inkml:trace>
        </inkml:traceGroup>
        <inkml:traceGroup>
          <inkml:annotationXML>
            <emma:emma xmlns:emma="http://www.w3.org/2003/04/emma" version="1.0">
              <emma:interpretation id="{A4B6A35A-9E1F-4F84-AFFD-3B0D1D75A9C1}" emma:medium="tactile" emma:mode="ink">
                <msink:context xmlns:msink="http://schemas.microsoft.com/ink/2010/main" type="inkWord" rotatedBoundingBox="23899,2283 25986,2235 26000,2817 23912,2865">
                  <msink:destinationLink direction="with" ref="{2571A03C-6836-4AB2-82F3-BF2C9AA63D2A}"/>
                </msink:context>
              </emma:interpretation>
              <emma:one-of disjunction-type="recognition" id="oneOf7">
                <emma:interpretation id="interp35" emma:lang="en-US" emma:confidence="0.5">
                  <emma:literal>miro</emma:literal>
                </emma:interpretation>
                <emma:interpretation id="interp36" emma:lang="en-US" emma:confidence="0">
                  <emma:literal>Miro</emma:literal>
                </emma:interpretation>
                <emma:interpretation id="interp37" emma:lang="en-US" emma:confidence="0">
                  <emma:literal>micro</emma:literal>
                </emma:interpretation>
                <emma:interpretation id="interp38" emma:lang="en-US" emma:confidence="0">
                  <emma:literal>Micro</emma:literal>
                </emma:interpretation>
                <emma:interpretation id="interp39" emma:lang="en-US" emma:confidence="0.5">
                  <emma:literal>M, To</emma:literal>
                </emma:interpretation>
              </emma:one-of>
            </emma:emma>
          </inkml:annotationXML>
          <inkml:trace contextRef="#ctx0" brushRef="#br0" timeOffset="198308.6637">19393-131 1017,'-16'-6'5,"3"2"17,5 0 59,4-2-30,4 3 6,2-3-31,4 2-3,3-3-10,3-1-6,3 5-7,2 3 0,4 7 4,0 11-4,-7 4 7,-3 8-1,-11 2 3,-7-1 2,-7-3-9,-5-6-1,5-6 8,1-6-9,8-7 13,2-7 20,3-8-21,0-4-1,0-9-11,4-8 0,4-7-3,7-2 3,8 1 0,7-2-1,6 11 0,3 12-2,2 17 1,-2 11 2,-6 17 0,-8 9 1,-8 6-1,-8 2 3,-6-7 0,-6 0 2,-1-12-5,-1-7 0,1-6 2,1-5 0,3-3 7,3-4 23,1-7-26,4-8-6,4-7-2,8-8 2,5-4-1,-1 4 1,3 10-2,-2 10-1,-2 17 3,-3 12 0,1 9 0,-2 8 0,-3 4-1,-4-1 1,-4-4-2,-4-4-4,-1-3-89,-2-4-133,-1-6-126</inkml:trace>
          <inkml:trace contextRef="#ctx0" brushRef="#br0" timeOffset="198506.4992">20245 23 998,'7'1'3,"-5"6"30,0 4 31,-6 3 30,0 5-28,0 3-4,-3 7-3,1-1-12,0-1-26,2 1-17,-3-2-4,6-4-2,-2-4-20,6-6-195,1-5-127</inkml:trace>
          <inkml:trace contextRef="#ctx0" brushRef="#br0" timeOffset="198976.6652">20478-42 805,'-14'10'38,"2"2"48,5 4 4,3-4-53,7 3 26,2-4 27,7-1-19,10-5-37,7-8-22,7-3-6,5-10-5,5-3 1,-2-9 1,-6-7 5,-9-6-1,-12-4 10,-12 0 11,-10 7 8,-16 13-35,-13 10-1,-6 11 0,-5 9 0,1 5 0,9 1-3,12 0 1,14-1 1,10-1 2,10-2 0,13-1-1,12-2 1,4-3-1,10-2-1,3-2 1,-5 2 0,-3 2 0,-10 3 0,-6 8 0,-15 9 2,-5 8 10,-12 5 7,-1 3-2,0 2-8,0-3-9,0-5 0,4-5-3,2-6-32,2-4-136,9-6-72,6-6-71</inkml:trace>
          <inkml:trace contextRef="#ctx0" brushRef="#br0" timeOffset="199238.9618">21224-20 703,'8'-1'77,"-14"8"43,-4 6-65,-3 4-3,4 5-14,5-1-4,7 1 27,5-5 4,8 3 0,9-6-16,5-6-2,4-4-19,0-6-1,-2-7 21,-3-8 15,-9-3-15,-4-6-20,-9-6-5,-7 0-15,-8 1 7,-7 2-7,-7 8-8,-9 9-8,-5 6-37,-8 9-114,-2 7-67,1 5-76</inkml:trace>
        </inkml:traceGroup>
        <inkml:traceGroup>
          <inkml:annotationXML>
            <emma:emma xmlns:emma="http://www.w3.org/2003/04/emma" version="1.0">
              <emma:interpretation id="{3E82A1B9-B4CA-4B3B-B22E-86FD56DA36A8}" emma:medium="tactile" emma:mode="ink">
                <msink:context xmlns:msink="http://schemas.microsoft.com/ink/2010/main" type="inkWord" rotatedBoundingBox="27502,2591 28135,2576 28142,2855 27509,2870"/>
              </emma:interpretation>
              <emma:one-of disjunction-type="recognition" id="oneOf8">
                <emma:interpretation id="interp40" emma:lang="en-US" emma:confidence="0.5">
                  <emma:literal>=</emma:literal>
                </emma:interpretation>
                <emma:interpretation id="interp41" emma:lang="en-US" emma:confidence="0">
                  <emma:literal>_</emma:literal>
                </emma:interpretation>
                <emma:interpretation id="interp42" emma:lang="en-US" emma:confidence="0">
                  <emma:literal>-</emma:literal>
                </emma:interpretation>
                <emma:interpretation id="interp43" emma:lang="en-US" emma:confidence="0">
                  <emma:literal>.</emma:literal>
                </emma:interpretation>
                <emma:interpretation id="interp44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206420.9174">22973 297 840,'-14'12'9,"14"-8"80,15 0-6,14-4-35,17-4 10,14 1-21,11-4-24,7-1-9,3 1-3,-7 2-1,-11-1-76,-11 6-122,-13-2-256</inkml:trace>
          <inkml:trace contextRef="#ctx0" brushRef="#br0" timeOffset="206216.4623">23092 53 1161,'-17'0'2,"7"-3"6,2-1 21,5 0-16,6 0-6,1 3-5,4 1 3,15 0-4,11 1 5,18-1-3,18 0-3,10-1 0,1-3-18,-5 2-127,-17 4-52,-17 2-150</inkml:trace>
        </inkml:traceGroup>
        <inkml:traceGroup>
          <inkml:annotationXML>
            <emma:emma xmlns:emma="http://www.w3.org/2003/04/emma" version="1.0">
              <emma:interpretation id="{786DC6F8-9174-498D-9A7E-FEAF8E7387F7}" emma:medium="tactile" emma:mode="ink">
                <msink:context xmlns:msink="http://schemas.microsoft.com/ink/2010/main" type="inkWord" rotatedBoundingBox="29379,1892 33861,1787 33886,2868 29404,2972">
                  <msink:destinationLink direction="with" ref="{AE32A48C-4C80-4D4E-A4C7-76FF41357E53}"/>
                </msink:context>
              </emma:interpretation>
              <emma:one-of disjunction-type="recognition" id="oneOf9">
                <emma:interpretation id="interp45" emma:lang="en-US" emma:confidence="0.5">
                  <emma:literal>miss</emma:literal>
                </emma:interpretation>
                <emma:interpretation id="interp46" emma:lang="en-US" emma:confidence="0">
                  <emma:literal>mind</emma:literal>
                </emma:interpretation>
                <emma:interpretation id="interp47" emma:lang="en-US" emma:confidence="0">
                  <emma:literal>maire</emma:literal>
                </emma:interpretation>
                <emma:interpretation id="interp48" emma:lang="en-US" emma:confidence="0">
                  <emma:literal>mire</emma:literal>
                </emma:interpretation>
                <emma:interpretation id="interp49" emma:lang="en-US" emma:confidence="0">
                  <emma:literal>mirk</emma:literal>
                </emma:interpretation>
              </emma:one-of>
            </emma:emma>
          </inkml:annotationXML>
          <inkml:trace contextRef="#ctx0" brushRef="#br0" timeOffset="208134.8632">24861-296 529,'-11'3'257,"4"-3"-237,3 0 69,3-3-43,1 3-3,1 0 10,-1-3-31,0 3-6,3 0-2,1-1-6,7-1 14,3 2-18,6 3 2,6 4-3,-2 7 4,-2 8-3,-4 4 0,-10 6-2,-8 0 0,-8-1-2,-3-2 0,-1-6 1,1-9 0,5-6 2,2-6 7,4-7 2,2-4-4,2-8-8,2-8-1,4-5 1,3-10-4,8 1 1,3-1-2,5 8 5,3 6-2,4 13 2,-4 12-3,-1 15 3,-3 9 0,-8 9 0,-4 2 0,-8 4 0,-5-7-1,-6-4 1,-1-5-1,3-10 1,-3-2 0,4-7 1,0-6 0,0-3-1,4-7-8,0-10-8,6-2 12,3-5 4,7 2 1,-2 8 0,2 7 1,2 9 0,-1 10 6,-1 9-8,3 7 0,-1 5 4,-1 1-3,-3 1-1,-6-6-1,-1 1-2,-5-8-66,-4 0-217</inkml:trace>
          <inkml:trace contextRef="#ctx0" brushRef="#br0" timeOffset="208384.2176">25623-67 931,'5'8'10,"-2"0"63,-2 5 14,2 4-16,1 5-11,-4 1-7,3 3-12,-3 2 29,0-2-14,0 0-12,0-2-26,0-1-8,0-3-8,0-5-1,0-2-1,0-3-3,0-8-100,1-2-100,2-6-292</inkml:trace>
          <inkml:trace contextRef="#ctx0" brushRef="#br0" timeOffset="209013.1642">25769-328 1049,'-19'0'2,"7"0"71,5-4-27,7 4-6,0-3-4,7 2-24,5-1-3,7 5 0,3 4-9,8 3 0,-4 9 3,-2 6-2,-6 5-1,-9 3 0,-5 3 0,-9-5 1,-3-6-1,0-3 0,-2-8 2,5-10-1,2-2 3,2-4 3,1-6-5,0-8-2,1-8-8,6-9-14,5-5 2,8-5 15,9 4-3,1 7 6,-2 13 2,1 12 0,-2 14-1,-4 12 1,-3 10 2,-3 8 0,-5 1 1,-5-1 1,-6-7-4,-1-4 3,-1-8-3,-2-7 0,3-5 1,0-6 9,3-6-9,-2-7-1,6-7-3,1-12 3,4-3-3,2-2 2,5 2 1,1 7 2,-1 8-2,0 12 0,-1 10 1,-2 8-1,3 4 0,-4 10 0,-1 4-1,-6 4 1,-2-1-52,-8 1-192</inkml:trace>
          <inkml:trace contextRef="#ctx0" brushRef="#br0" timeOffset="209364.7299">26486-153 834,'8'-7'8,"4"-3"71,6 5-13,1 4-28,4 4 1,-2 6-24,-5 6-10,-8 6 4,-5 1 18,-10 4 13,-9 1-1,-7-1-14,-5 0-3,3-5 12,4-7-1,6-4 11,7-5 27,5-5-18,3 0-15,5 0-2,5-3-29,9-1 0,7-1-7,16-4 0,7 4 0,10 0-3,-4 2-78,-2 0-113,-8 3-27,-14 3-138</inkml:trace>
          <inkml:trace contextRef="#ctx0" brushRef="#br0" timeOffset="212156.608">27793-16 1147,'-12'-4'388,"4"3"-383,0-1-5,5 0 0,3 2-15,0-2-86,0 4-214,0 2-282</inkml:trace>
          <inkml:trace contextRef="#ctx0" brushRef="#br0" timeOffset="212648.9867">28040 277 1119,'5'20'13,"4"-4"69,2-6 17,4-2-5,5-3 2,3-2-41,7-7-36,5-11-9,2-10-1,5-8-9,-5-10 8,-6-6 17,-11-3-6,-13 2 9,-12 5-4,-13 8-19,-6 12-1,-12 6-4,0 12-2,-2 7-1,2 7-1,7 6 1,8 5-8,10 5 4,13 1 6,15 0-2,12-4 3,12-2-2,9-4-12,3-6-16,2-5 2,1-6-5,-4-4 31,-8-2 2,-8-1 4,-12 2 2,-9 0 5,-9 5 6,-6 3-6,0 0-11,-5 5 3,4 6-2,-6 8 2,2 5-1,-3 10-1,4 4-1,-3 5-4,1 7-156,0 2-246</inkml:trace>
          <inkml:trace contextRef="#ctx0" brushRef="#br0" timeOffset="213421.6451">28882-671 1298,'-12'-29'5,"8"7"21,3 4 21,2 10-12,7 2-15,7 9-13,1 1-2,11 7-2,3 9-3,-3 8 0,-6 8 1,-13 2 10,-18 5-7,-18 0 11,-16-5 1,-6-6 3,-1-6 4,9-11 6,10-7-9,13-4 26,11-1-13,8-6-13,3 3-6,1 0-2,10 0-7,14 4 2,18 2-5,18 0 2,12-1-4,8 0-2,-4-3-4,-8-2-60,-16 1-63,-18 2-86,-16 3-136</inkml:trace>
        </inkml:traceGroup>
      </inkml:traceGroup>
      <inkml:traceGroup>
        <inkml:annotationXML>
          <emma:emma xmlns:emma="http://www.w3.org/2003/04/emma" version="1.0">
            <emma:interpretation id="{AF5C9E70-373B-447A-AE49-C48AF4B649F9}" emma:medium="tactile" emma:mode="ink">
              <msink:context xmlns:msink="http://schemas.microsoft.com/ink/2010/main" type="line" rotatedBoundingBox="20555,3308 33330,3166 33339,3963 20564,4105"/>
            </emma:interpretation>
          </emma:emma>
        </inkml:annotationXML>
        <inkml:traceGroup>
          <inkml:annotationXML>
            <emma:emma xmlns:emma="http://www.w3.org/2003/04/emma" version="1.0">
              <emma:interpretation id="{FDF9FC12-617C-41D7-BF90-B946064D0FC4}" emma:medium="tactile" emma:mode="ink">
                <msink:context xmlns:msink="http://schemas.microsoft.com/ink/2010/main" type="inkWord" rotatedBoundingBox="20556,3429 21798,3415 21805,4032 20563,4046"/>
              </emma:interpretation>
              <emma:one-of disjunction-type="recognition" id="oneOf10">
                <emma:interpretation id="interp50" emma:lang="en-US" emma:confidence="0.5">
                  <emma:literal>met</emma:literal>
                </emma:interpretation>
                <emma:interpretation id="interp51" emma:lang="en-US" emma:confidence="0.5">
                  <emma:literal>m, +</emma:literal>
                </emma:interpretation>
                <emma:interpretation id="interp52" emma:lang="en-US" emma:confidence="0">
                  <emma:literal>m, x</emma:literal>
                </emma:interpretation>
                <emma:interpretation id="interp53" emma:lang="en-US" emma:confidence="0">
                  <emma:literal>mite</emma:literal>
                </emma:interpretation>
                <emma:interpretation id="interp54" emma:lang="en-US" emma:confidence="0">
                  <emma:literal>m +</emma:literal>
                </emma:interpretation>
              </emma:one-of>
            </emma:emma>
          </inkml:annotationXML>
          <inkml:trace contextRef="#ctx0" brushRef="#br0" timeOffset="177798.8374">16014 933 1050,'-4'-7'0,"1"1"13,3 3 9,7 3-11,3 7 11,6 5-9,3 10 1,1 7-4,-1 4-1,-3 3-6,-5-2-2,-7-1 6,-6-4-7,-4-4 0,-5-9 0,5-6 2,0-4 1,3-12-3,6-4 0,3-9 0,2-12 0,7-3-2,4-5 2,2 4 2,5 6-2,0 7 0,0 18 0,-6 11 3,-2 9-2,-6 10-1,-5 5 3,-4-2-3,-3-2 0,-6-6-1,5-6 2,1-6 2,0-6-1,1-6-1,9-6-1,-1-8 1,7-5 0,7-4 0,6-4 0,4 7 12,1 3 6,-3 12-7,-1 8-2,-7 14-6,-7 10-4,-5 4 0,-7 5-9,-7 1-40,-2-5-105,-2 0-96</inkml:trace>
          <inkml:trace contextRef="#ctx0" brushRef="#br0" timeOffset="178010.8777">16728 1197 852,'4'12'0,"-1"4"69,-3-3 0,1 6 0,-1 4 10,3 0 11,1 3-38,0 0-18,0-1-6,0-2-8,2 2-20,-2-5-1,-2-4-2,0-3-100,-2-4-122,3-12-254</inkml:trace>
          <inkml:trace contextRef="#ctx0" brushRef="#br0" timeOffset="178408.8134">16856 1070 1005,'-15'-2'9,"9"0"52,6 0-36,13 2 19,10 0 15,9 0-34,13-1-16,7-1-7,6 1-4,6-3-75,1-1-147,-1-2-412</inkml:trace>
          <inkml:trace contextRef="#ctx0" brushRef="#br0" timeOffset="178232.2862">17031 870 991,'11'-4'0,"-6"11"69,-2 11 15,-3 11-11,1 9 9,-1 4-4,3 8 14,1-5-63,1-3-14,4-8-15,-1-2 4,1-9-8,-3-7-2,-2-4-186,-2-9-50,-4-6-359</inkml:trace>
        </inkml:traceGroup>
        <inkml:traceGroup>
          <inkml:annotationXML>
            <emma:emma xmlns:emma="http://www.w3.org/2003/04/emma" version="1.0">
              <emma:interpretation id="{13741B97-A934-4066-8500-56C78F17AA2B}" emma:medium="tactile" emma:mode="ink">
                <msink:context xmlns:msink="http://schemas.microsoft.com/ink/2010/main" type="inkWord" rotatedBoundingBox="21987,3421 22917,3410 22923,3954 21993,3964"/>
              </emma:interpretation>
              <emma:one-of disjunction-type="recognition" id="oneOf11">
                <emma:interpretation id="interp55" emma:lang="en-US" emma:confidence="0.5">
                  <emma:literal>me</emma:literal>
                </emma:interpretation>
                <emma:interpretation id="interp56" emma:lang="en-US" emma:confidence="0.5">
                  <emma:literal>m 2</emma:literal>
                </emma:interpretation>
                <emma:interpretation id="interp57" emma:lang="en-US" emma:confidence="0">
                  <emma:literal>Me</emma:literal>
                </emma:interpretation>
                <emma:interpretation id="interp58" emma:lang="en-US" emma:confidence="0">
                  <emma:literal>Ma</emma:literal>
                </emma:interpretation>
                <emma:interpretation id="interp59" emma:lang="en-US" emma:confidence="0">
                  <emma:literal>Mas</emma:literal>
                </emma:interpretation>
              </emma:one-of>
            </emma:emma>
          </inkml:annotationXML>
          <inkml:trace contextRef="#ctx0" brushRef="#br0" timeOffset="178990.7619">17488 950 760,'-16'0'38,"1"-2"86,4 0-50,6-2-17,2-2-1,7-4-40,11-2 32,5-1 1,8 4-14,0 5-6,3 12-9,-8 13-3,-6 8-2,-8 9-9,-6 6 8,-7-4-13,-3-4 3,-2-7-1,0-10-3,1-8 6,4-6 11,-1-5 0,3-5 0,0-6-12,4-6-4,0-7-2,7-8-4,8-5-2,4-5-2,9 0 3,4 10 2,0 10 3,-1 14-5,-5 13-1,-8 11 5,-5 7 1,-6 7 1,-9 0 0,-5 2-1,-3-8 1,0-4-3,1-7 3,2-7 1,2-3 4,2-7 3,1-3-7,4-8-1,0-7-5,1-6 4,10-6-1,2-4-1,2 5 2,1 4 0,3 11 1,-2 12-3,-4 15 3,2 6-1,0 10 1,-3 4-1,-3 6-3,-2 2-10,-7 0-94,-7 1-114,-3-1-312</inkml:trace>
          <inkml:trace contextRef="#ctx0" brushRef="#br0" timeOffset="179329.5824">18145 1263 758,'-16'0'36,"-2"-3"165,2 0-143,3 0 8,4-3 10,3-1-26,6 1-19,6-3-28,7 2-2,3 7 14,3-3-10,-1 9 5,-3 3-6,-10 7-2,-5 1 12,-8 8-1,-6-1 3,-5-1 27,0-3 6,2 0-4,4-6-1,5-8-22,3 0-12,7-2-1,5-4 4,10-3-3,8-2-10,13-3-5,11-6-12,11-1-139,2-1-138,-5-1-355</inkml:trace>
        </inkml:traceGroup>
        <inkml:traceGroup>
          <inkml:annotationXML>
            <emma:emma xmlns:emma="http://www.w3.org/2003/04/emma" version="1.0">
              <emma:interpretation id="{54582D48-B390-4A21-A96D-032C5DDA6D2D}" emma:medium="tactile" emma:mode="ink">
                <msink:context xmlns:msink="http://schemas.microsoft.com/ink/2010/main" type="inkWord" rotatedBoundingBox="23922,3456 24808,3446 24814,4045 23929,4055"/>
              </emma:interpretation>
              <emma:one-of disjunction-type="recognition" id="oneOf12">
                <emma:interpretation id="interp60" emma:lang="en-US" emma:confidence="0.5">
                  <emma:literal>m,</emma:literal>
                </emma:interpretation>
                <emma:interpretation id="interp61" emma:lang="en-US" emma:confidence="0">
                  <emma:literal>my,</emma:literal>
                </emma:interpretation>
                <emma:interpretation id="interp62" emma:lang="en-US" emma:confidence="0">
                  <emma:literal>m</emma:literal>
                </emma:interpretation>
                <emma:interpretation id="interp63" emma:lang="en-US" emma:confidence="0">
                  <emma:literal>me,</emma:literal>
                </emma:interpretation>
                <emma:interpretation id="interp64" emma:lang="en-US" emma:confidence="0">
                  <emma:literal>my</emma:literal>
                </emma:interpretation>
              </emma:one-of>
            </emma:emma>
          </inkml:annotationXML>
          <inkml:trace contextRef="#ctx0" brushRef="#br0" timeOffset="200207.1781">19417 904 1069,'-17'6'3,"2"-2"4,7 0 32,4-4-25,8 4 18,8 3 17,7 3-16,5 6-22,3 9-6,-2 7-3,-12 3-2,-10 7 7,-11-4-7,-11-1-5,-4-8-3,1-3-13,3-12 2,7-9 17,8-8-16,7-10 17,2-9 2,7-7 0,5-5 6,3-2 3,10 1 3,6 8 0,4 8 0,1 13-2,-2 14-2,-6 12-5,-10 10-2,-8 3-1,-10 3 0,-5-3-1,-4-7 0,0-7 0,0-7 5,4-6-2,0-10 3,7-3-6,2-10 0,7-5-2,10-6 4,4-1-3,5 0 3,1 13-1,-4 7 5,-3 12 0,-4 12-4,-7 7-2,-3 5 1,-7 7-3,-6-4-33,-7 1-127,1-2-184</inkml:trace>
          <inkml:trace contextRef="#ctx0" brushRef="#br0" timeOffset="200399.6628">20260 1222 834,'2'16'11,"-4"5"157,0 0-81,0 5-13,0 0-8,0 0-26,2 0-27,2 3-9,0-4-4,-2-2-5,2-2-187,0-9-332</inkml:trace>
        </inkml:traceGroup>
        <inkml:traceGroup>
          <inkml:annotationXML>
            <emma:emma xmlns:emma="http://www.w3.org/2003/04/emma" version="1.0">
              <emma:interpretation id="{A053A1A2-D6DD-4499-B659-862DB2269F5F}" emma:medium="tactile" emma:mode="ink">
                <msink:context xmlns:msink="http://schemas.microsoft.com/ink/2010/main" type="inkWord" rotatedBoundingBox="24959,3470 27017,3447 27023,3915 24964,3938"/>
              </emma:interpretation>
              <emma:one-of disjunction-type="recognition" id="oneOf13">
                <emma:interpretation id="interp65" emma:lang="en-US" emma:confidence="0.5">
                  <emma:literal>time</emma:literal>
                </emma:interpretation>
                <emma:interpretation id="interp66" emma:lang="en-US" emma:confidence="0">
                  <emma:literal>tm</emma:literal>
                </emma:interpretation>
                <emma:interpretation id="interp67" emma:lang="en-US" emma:confidence="0">
                  <emma:literal>Time</emma:literal>
                </emma:interpretation>
                <emma:interpretation id="interp68" emma:lang="en-US" emma:confidence="0">
                  <emma:literal>ima</emma:literal>
                </emma:interpretation>
                <emma:interpretation id="interp69" emma:lang="en-US" emma:confidence="0">
                  <emma:literal>Mat</emma:literal>
                </emma:interpretation>
              </emma:one-of>
            </emma:emma>
          </inkml:annotationXML>
          <inkml:trace contextRef="#ctx0" brushRef="#br0" timeOffset="201316.7206">21152 972 925,'-17'-7'66,"3"-3"101,3 3-78,7-2-2,4-1-51,8 1-31,9 3-3,8 2-2,8 7-2,6 8 2,-2 11 1,-4 6 1,-13 10 1,-13 0-3,-11 1 7,-11-5-6,-3-5 4,-1-7-2,0-9 6,7-7 5,2-2 7,6-11-2,2-6 6,6-5-21,6-8-2,7-6-3,10-5 1,6 2-2,7 6-2,6 6 2,-1 18 0,-1 13-2,-9 12 4,-13 14-2,-14 0 2,-8 6 0,-10-5 0,-5-1 0,-1-8 3,1-10-3,6-4 0,2-8 7,3-8-5,8-5-1,3-8-1,5-7 0,4-5 0,11-8 0,5-5-1,6 4 1,1 9-1,0 7 1,-3 18-4,-8 12 4,-8 13-2,-5 8 2,-5 3-3,-6 3 3,-1 1-4,-6-3-138,-1-4-119,3-3-263</inkml:trace>
          <inkml:trace contextRef="#ctx0" brushRef="#br0" timeOffset="201676.7576">22050 1135 868,'12'-2'15,"7"0"109,1 2-73,5 4-25,-1 2 9,-4 2-11,-5 6-6,-8 4 14,-15 4 25,-15 4-9,-10 2-23,-9 0-17,-2-2 12,3-4 40,5-5 13,13-6-20,8-5 16,10-3 11,5-3-30,8 0 3,8-2-19,13-1-13,9-4-9,11 3-6,11 0-5,3 2-2,5 2-1,-1 2 0,-10-1 0,-11 2-40,-18-3-74,-10 0-172,-14 1-198</inkml:trace>
          <inkml:trace contextRef="#ctx0" brushRef="#br0" timeOffset="200593.1442">20715 936 1073,'15'-18'8,"-5"18"4,-8 15 76,-2 13-32,-4 7 38,0 9-22,-4 6-10,1-1-53,0-3-9,6-2 0,1-10-12,1-5-203,4-8-272</inkml:trace>
          <inkml:trace contextRef="#ctx0" brushRef="#br0" timeOffset="200759.7003">20444 994 1193,'-17'-7'2,"7"4"45,3 6-33,15-2 9,11 7 24,16-4-36,17 2-11,17 1-7,12-2-153,5-1-252</inkml:trace>
        </inkml:traceGroup>
        <inkml:traceGroup>
          <inkml:annotationXML>
            <emma:emma xmlns:emma="http://www.w3.org/2003/04/emma" version="1.0">
              <emma:interpretation id="{37C9FCB8-D5D0-418C-B1BE-B833601478E4}" emma:medium="tactile" emma:mode="ink">
                <msink:context xmlns:msink="http://schemas.microsoft.com/ink/2010/main" type="inkWord" rotatedBoundingBox="28217,3841 28228,3840 28229,3846 28218,3847"/>
              </emma:interpretation>
              <emma:one-of disjunction-type="recognition" id="oneOf14">
                <emma:interpretation id="interp70" emma:lang="en-US" emma:confidence="0.5">
                  <emma:literal>.</emma:literal>
                </emma:interpretation>
                <emma:interpretation id="interp71" emma:lang="en-US" emma:confidence="0">
                  <emma:literal>-</emma:literal>
                </emma:interpretation>
                <emma:interpretation id="interp72" emma:lang="en-US" emma:confidence="0">
                  <emma:literal>`</emma:literal>
                </emma:interpretation>
                <emma:interpretation id="interp73" emma:lang="en-US" emma:confidence="0">
                  <emma:literal>,</emma:literal>
                </emma:interpretation>
                <emma:interpretation id="interp74" emma:lang="en-US" emma:confidence="0">
                  <emma:literal>\</emma:literal>
                </emma:interpretation>
              </emma:one-of>
            </emma:emma>
          </inkml:annotationXML>
          <inkml:trace contextRef="#ctx0" brushRef="#br0" timeOffset="36649.3364">23668 1289 768,'7'3'0,"-3"0"-13</inkml:trace>
        </inkml:traceGroup>
        <inkml:traceGroup>
          <inkml:annotationXML>
            <emma:emma xmlns:emma="http://www.w3.org/2003/04/emma" version="1.0">
              <emma:interpretation id="{AC1DBA16-8772-4CCA-B6EC-1495ADD0B224}" emma:medium="tactile" emma:mode="ink">
                <msink:context xmlns:msink="http://schemas.microsoft.com/ink/2010/main" type="inkWord" rotatedBoundingBox="29367,3365 31863,3337 31870,3979 29374,4007">
                  <msink:destinationLink direction="with" ref="{07C75E95-0FE8-4435-9274-9F7050F6A55D}"/>
                  <msink:destinationLink direction="with" ref="{F16601FB-6508-4937-B708-BFE7E2206F26}"/>
                </msink:context>
              </emma:interpretation>
              <emma:one-of disjunction-type="recognition" id="oneOf15">
                <emma:interpretation id="interp75" emma:lang="en-US" emma:confidence="0.5">
                  <emma:literal>Mitmita</emma:literal>
                </emma:interpretation>
                <emma:interpretation id="interp76" emma:lang="en-US" emma:confidence="0.5">
                  <emma:literal>m, + my</emma:literal>
                </emma:interpretation>
                <emma:interpretation id="interp77" emma:lang="en-US" emma:confidence="0.5">
                  <emma:literal>met my</emma:literal>
                </emma:interpretation>
                <emma:interpretation id="interp78" emma:lang="en-US" emma:confidence="0">
                  <emma:literal>mitmita</emma:literal>
                </emma:interpretation>
                <emma:interpretation id="interp79" emma:lang="en-US" emma:confidence="0">
                  <emma:literal>mim</emma:literal>
                </emma:interpretation>
              </emma:one-of>
            </emma:emma>
          </inkml:annotationXML>
          <inkml:trace contextRef="#ctx0" brushRef="#br0" timeOffset="210414.9808">24819 929 905,'15'-7'44,"5"-1"-44,1 4 30,-1 4-21,6 8 2,-4 7 6,-3 4 1,-7 10-2,-5 4-2,-7 0-11,-7 2-2,-1-8 3,0-5-4,1-10 0,5-6 8,0-3 21,4-7 6,2-7-26,6-6-5,4-8 3,3-2 6,10-6-9,9-2 13,-1 7 1,2 8 1,-6 8-13,-5 16-1,-10 13 3,-9 10-5,-5 7-2,-7 4 1,-3-6-2,-2-4 0,2-9 0,4-6 0,1-8 6,6-5-2,1-8-2,4-4-2,6-8 0,5-3 0,5-5 2,2 1-1,3 2 4,-1 9-4,-1 8-1,-2 16 0,-6 10-1,-6 10-4,-6 7-11,-6 3-113,-5 2-57,0-4-192</inkml:trace>
          <inkml:trace contextRef="#ctx0" brushRef="#br0" timeOffset="210627.4123">25651 1189 968,'4'4'2,"0"6"70,-1 0 29,-3 6-24,1 2 6,-1 4-28,0 1-11,-1 3-12,1 1-21,-3-2-10,-1-1-1,3-2-4,-2-6-93,3-6-136,3-6-82</inkml:trace>
          <inkml:trace contextRef="#ctx0" brushRef="#br0" timeOffset="210842.8369">26012 822 1059,'13'-19'22,"-8"16"-16,-1 12 64,-1 11 0,-2 14-5,3 6-15,0 7-10,-1 3 23,2-4-39,5-2-14,-2-7-9,4-5-1,-2-6-2,1-8-110,-6-5-149,-2-7-120</inkml:trace>
          <inkml:trace contextRef="#ctx0" brushRef="#br0" timeOffset="211017.3677">25845 974 1108,'-27'-9'61,"7"5"43,9 1-36,10 3-41,1 0 6,8 0-2,12 0-3,13-3-25,17 0-3,14-1-12,9-4-163,10 1-92,1-4-369</inkml:trace>
          <inkml:trace contextRef="#ctx0" brushRef="#br0" timeOffset="211577.0073">26430 904 805,'-23'0'243,"8"-1"-193,7-2 57,7-2-93,9-4-14,8 4 8,9-2 4,6 3 12,4 7-13,-2 6-10,-5 10-1,-7 9 10,-10 4-8,-7 1-1,-8-2 0,-5-2 2,-3-7-2,1-9 0,3-7 0,4-3 10,0-7-4,7-7-2,1-8-4,1-5-1,8-7 0,6-8-1,5 2 1,5 2-1,6 7-4,-3 11 4,2 13-1,-8 14 2,-4 13-2,-10 8 3,-7 4-1,-2 1 1,-6-2 0,-2-6-2,-2-6 2,2-8-1,-1-7 6,5-4-2,-2-6 2,6-8 2,-2-6-8,9-9 0,3-9-1,8-3 1,6 0 0,4 2-1,2 12 1,-6 12-1,0 12 3,-9 12-2,-2 12 0,-4 6 3,2 4-3,-6 4-3,-4 0-14,-3-5-172,-1-4-203</inkml:trace>
          <inkml:trace contextRef="#ctx0" brushRef="#br0" timeOffset="211900.5977">27169 1149 573,'-12'-4'373,"6"2"-305,1 0 21,10-2-78,3 2 18,6 2 6,2 4-22,3 0-4,-6 8 2,-3 4-3,-12 6-2,-12 7-3,-17 4 1,-8 3 3,-6-1 2,-1-5 32,9-6 41,-12 5 15,49-29-29,1-3-11,6 3-10,5 0 19,14-6-40,14 0-21,10-4-5,7 0-2,1-2-31,-5 1-166,-5 0-255</inkml:trace>
        </inkml:traceGroup>
        <inkml:traceGroup>
          <inkml:annotationXML>
            <emma:emma xmlns:emma="http://www.w3.org/2003/04/emma" version="1.0">
              <emma:interpretation id="{FDB057E1-30DB-4849-8FE6-CA70E8F4410B}" emma:medium="tactile" emma:mode="ink">
                <msink:context xmlns:msink="http://schemas.microsoft.com/ink/2010/main" type="inkWord" rotatedBoundingBox="33093,3169 33330,3166 33333,3416 33096,3419"/>
              </emma:interpretation>
              <emma:one-of disjunction-type="recognition" id="oneOf16">
                <emma:interpretation id="interp80" emma:lang="en-US" emma:confidence="0.5">
                  <emma:literal>o</emma:literal>
                </emma:interpretation>
                <emma:interpretation id="interp81" emma:lang="en-US" emma:confidence="0">
                  <emma:literal>0</emma:literal>
                </emma:interpretation>
                <emma:interpretation id="interp82" emma:lang="en-US" emma:confidence="0">
                  <emma:literal>O</emma:literal>
                </emma:interpretation>
                <emma:interpretation id="interp83" emma:lang="en-US" emma:confidence="0">
                  <emma:literal>°</emma:literal>
                </emma:interpretation>
                <emma:interpretation id="interp8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212979.5551">28545 713 764,'0'22'54,"2"-2"115,1 0-56,5 2-19,0-3-12,4 0-11,0-5 2,3-4-1,2-5-18,3-3-23,3-8-10,3-5-9,1-3 13,-3-9 26,-3-6-31,-6-5-1,-11-2 0,-7 2 20,-9 5-2,-9 8-33,-6 10-2,-5 9-1,-1 8-1,-2 4 0,6 8-5,6 1-2,11 3 6,4-3-13,6 0-72,8-3-114,1 0-199</inkml:trace>
        </inkml:traceGroup>
      </inkml:traceGroup>
    </inkml:traceGroup>
    <inkml:traceGroup>
      <inkml:annotationXML>
        <emma:emma xmlns:emma="http://www.w3.org/2003/04/emma" version="1.0">
          <emma:interpretation id="{B3CB4ECB-90B4-4034-91FC-40A2D55D2935}" emma:medium="tactile" emma:mode="ink">
            <msink:context xmlns:msink="http://schemas.microsoft.com/ink/2010/main" type="paragraph" rotatedBoundingBox="4984,4980 21258,4610 21277,5438 5003,580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0EB11C6-E44E-4C9A-8548-9856D155BD29}" emma:medium="tactile" emma:mode="ink">
              <msink:context xmlns:msink="http://schemas.microsoft.com/ink/2010/main" type="line" rotatedBoundingBox="4984,4980 21258,4610 21277,5438 5003,5807"/>
            </emma:interpretation>
          </emma:emma>
        </inkml:annotationXML>
        <inkml:traceGroup>
          <inkml:annotationXML>
            <emma:emma xmlns:emma="http://www.w3.org/2003/04/emma" version="1.0">
              <emma:interpretation id="{DB75755F-78CF-489B-9A98-424E3F9947A5}" emma:medium="tactile" emma:mode="ink">
                <msink:context xmlns:msink="http://schemas.microsoft.com/ink/2010/main" type="inkWord" rotatedBoundingBox="4987,5109 5893,5089 5907,5696 5001,5716"/>
              </emma:interpretation>
              <emma:one-of disjunction-type="recognition" id="oneOf17">
                <emma:interpretation id="interp85" emma:lang="en-US" emma:confidence="0.5">
                  <emma:literal>a,</emma:literal>
                </emma:interpretation>
                <emma:interpretation id="interp86" emma:lang="en-US" emma:confidence="0">
                  <emma:literal>M,</emma:literal>
                </emma:interpretation>
                <emma:interpretation id="interp87" emma:lang="en-US" emma:confidence="0">
                  <emma:literal>or,</emma:literal>
                </emma:interpretation>
                <emma:interpretation id="interp88" emma:lang="en-US" emma:confidence="0">
                  <emma:literal>an,</emma:literal>
                </emma:interpretation>
                <emma:interpretation id="interp89" emma:lang="en-US" emma:confidence="0">
                  <emma:literal>G,</emma:literal>
                </emma:interpretation>
              </emma:one-of>
            </emma:emma>
          </inkml:annotationXML>
          <inkml:trace contextRef="#ctx0" brushRef="#br0" timeOffset="61042.7661">451 3012 992,'0'0'0,"-3"0"1,3 1-1,0 3 0,3 2 30,3-3 70,0 1-19,7-4-2,3-1 11,7-11-40,8-4-35,6-10-3,0-6 5,-2-8-11,-3-3-1,-9-6-5,-10-2 2,-7-4 1,-12 6-3,-7 5 0,-6 12 1,-2 12-1,-6 13-5,-2 10-1,-2 13 6,0 6-3,3 9 2,8 0 1,11-1 0,10 2 0,10-9 0,9-2-2,9-5 2,7-9 6,8-3-6,6-9 0,3-6-2,3-6 3,-2-5-2,-5 3 0,-6 3 1,-12 3 4,-9 5-4,-11 7 0,-6 4 1,-2 6 1,-3 10 3,0 7 4,0 6-8,0 1 6,4 4-7,0-4 0,0-3 1,7 2-1,-1-4-29,2-6-174,3-6 14,1-2-117</inkml:trace>
          <inkml:trace contextRef="#ctx0" brushRef="#br0" timeOffset="61218.7125">1312 2947 512,'4'0'313,"0"0"-307,-3 0 87,2 7-6,1 4-8,4 5 4,-4 4-34,0 2-28,-1 1-16,-1 2-3,0-3-2,-2-3-2,2-3-44,2 0-234</inkml:trace>
        </inkml:traceGroup>
        <inkml:traceGroup>
          <inkml:annotationXML>
            <emma:emma xmlns:emma="http://www.w3.org/2003/04/emma" version="1.0">
              <emma:interpretation id="{B8CDC44C-AEC4-41E6-BF60-A2E168406FAA}" emma:medium="tactile" emma:mode="ink">
                <msink:context xmlns:msink="http://schemas.microsoft.com/ink/2010/main" type="inkWord" rotatedBoundingBox="6216,5083 6657,5073 6668,5538 6226,5548"/>
              </emma:interpretation>
              <emma:one-of disjunction-type="recognition" id="oneOf18">
                <emma:interpretation id="interp90" emma:lang="en-US" emma:confidence="0.5">
                  <emma:literal>+</emma:literal>
                </emma:interpretation>
                <emma:interpretation id="interp91" emma:lang="en-US" emma:confidence="0">
                  <emma:literal>x</emma:literal>
                </emma:interpretation>
                <emma:interpretation id="interp92" emma:lang="en-US" emma:confidence="0">
                  <emma:literal>X</emma:literal>
                </emma:interpretation>
                <emma:interpretation id="interp93" emma:lang="en-US" emma:confidence="0">
                  <emma:literal>t</emma:literal>
                </emma:interpretation>
                <emma:interpretation id="interp94" emma:lang="en-US" emma:confidence="0">
                  <emma:literal>4</emma:literal>
                </emma:interpretation>
              </emma:one-of>
            </emma:emma>
          </inkml:annotationXML>
          <inkml:trace contextRef="#ctx0" brushRef="#br0" timeOffset="61449.4644">1680 2776 1073,'-8'2'1,"10"0"19,15-2 38,14 2-6,12 0 6,6-1 0,11-2-14,-4-3-37,-1 0-7,-10 1-4,-7-1-78,-12 1-87,-7-1-151</inkml:trace>
          <inkml:trace contextRef="#ctx0" brushRef="#br0" timeOffset="61654.3992">1981 2539 519,'-19'-8'431,"7"2"-412,2 8 0,4 9 70,6 11 3,0 9-18,4 9-2,2 9-4,3-1-26,-1 0-28,0 1-10,-3-7-4,2-4-3,-3-4-21,0-6-184,7-6-154</inkml:trace>
        </inkml:traceGroup>
        <inkml:traceGroup>
          <inkml:annotationXML>
            <emma:emma xmlns:emma="http://www.w3.org/2003/04/emma" version="1.0">
              <emma:interpretation id="{D28C8AFB-FE50-450E-8F57-545C6915C41E}" emma:medium="tactile" emma:mode="ink">
                <msink:context xmlns:msink="http://schemas.microsoft.com/ink/2010/main" type="inkWord" rotatedBoundingBox="6948,5096 10379,5018 10394,5653 6963,5731"/>
              </emma:interpretation>
              <emma:one-of disjunction-type="recognition" id="oneOf19">
                <emma:interpretation id="interp95" emma:lang="en-US" emma:confidence="0.5">
                  <emma:literal>92=90</emma:literal>
                </emma:interpretation>
                <emma:interpretation id="interp96" emma:lang="en-US" emma:confidence="0">
                  <emma:literal>93=90</emma:literal>
                </emma:interpretation>
                <emma:interpretation id="interp97" emma:lang="en-US" emma:confidence="0">
                  <emma:literal>922=90</emma:literal>
                </emma:interpretation>
                <emma:interpretation id="interp98" emma:lang="en-US" emma:confidence="0">
                  <emma:literal>992=90</emma:literal>
                </emma:interpretation>
                <emma:interpretation id="interp99" emma:lang="en-US" emma:confidence="0">
                  <emma:literal>092=90</emma:literal>
                </emma:interpretation>
              </emma:one-of>
            </emma:emma>
          </inkml:annotationXML>
          <inkml:trace contextRef="#ctx0" brushRef="#br0" timeOffset="62889.8068">4248 2804 928,'-31'12'63,"11"-6"-52,10 0 29,10-2 10,10 0-6,14-2-31,14-2-13,11-5-4,11-2-150,12 1-120</inkml:trace>
          <inkml:trace contextRef="#ctx0" brushRef="#br0" timeOffset="62741.9283">4316 2689 449,'-23'-3'776,"7"3"-766,6 0-7,12-4 16,17 0 2,9-1-7,11-4-10,6 1-4,5 0-11,-6 5-21,-11 0-121,-10 9-111</inkml:trace>
          <inkml:trace contextRef="#ctx0" brushRef="#br0" timeOffset="63398.6212">5076 2854 904,'-2'1'7,"4"-1"3,6-1 32,5-5 21,6-3-6,1-4-25,7-3 4,-2-6 9,3-9 5,-7-1-9,-5-7 20,-8-2-52,-12 0 5,-12 2 7,-9 5-10,-10 8-11,-6 10-4,-2 10 1,-1 12-1,4 10 0,7 6 4,10 4-2,8 1 1,15-2 1,12 0-5,11-4 5,10-5 0,6-6 0,9-7 0,-1-5-3,5-6 1,-5-5 2,-3-2 2,-10-1 0,-4 2 16,-13-1-1,-5 4 14,-8 3 8,-1 2-19,1 4-11,-4 4-9,-4 6 0,4 6 7,-3 8-7,3 9-2,0 5 2,0 6 0,0 0 0,3-3-38,1-2-126,3-6 16,7-6-33,6-7-106</inkml:trace>
          <inkml:trace contextRef="#ctx0" brushRef="#br0" timeOffset="63677.7361">5663 2873 718,'-2'-6'92,"-4"8"-23,-3 5 16,1 8-47,-4 3-15,4 7 12,0 1-13,5 0 0,7-4 18,4 0-1,3-6 0,12-2 29,-1-7-10,5-3-8,2-7-11,1-5-2,-5-6 3,-2-2 31,-4-6-44,-9-5-10,-7-1-4,-12-4 3,-10 4-15,-12 4-1,-8 5-13,-6 11-67,-2 2-116,2 6-62,9 6-361</inkml:trace>
          <inkml:trace contextRef="#ctx0" brushRef="#br0" timeOffset="62191.3651">2430 2895 965,'-6'7'6,"6"0"-3,0 1 10,6 0 28,7 2 36,4-4 6,6-6-35,5-6-15,4-4-6,1-10-16,1-2-3,-4-11 21,-3-4-14,-11-6-9,-12-5-6,-9 3 6,-14-1-2,-10 12-4,-10 9-2,-5 13-5,4 8 1,0 12 5,9 4-1,7 9 2,13 2 0,7 4 3,10-4-3,15 3 1,6-10 5,8-3-4,6-7-1,2-6-1,2-5 8,-1-6-8,3-5 0,-6-5 6,-3-1 5,-10 0-8,-6 1 9,-7 2 7,-8 5 6,-3 3-3,-3 6-2,2 1-18,-3 4-2,0 4 0,0 7-2,0 8 4,0 10 2,1 5-1,2 9-3,-2 1 0,3-3 1,1-1-1,1-7-3,0-4-72,1-4-173,-1-6-258</inkml:trace>
          <inkml:trace contextRef="#ctx0" brushRef="#br0" timeOffset="62542.9756">3237 2950 1092,'-22'-3'52,"7"3"-42,4-4 21,10 0-20,5 0-4,0 3 12,4-2 14,9 3 1,2 0-10,1 4-20,0 6 3,-5 5-2,-9 4 2,-8 4 5,-10 4 17,-11 0-12,-4 1 1,-6-4 4,9-4 1,1-4-3,11-6-6,3-4-8,7-4 2,6-2-6,9 0 4,8 0-1,11-2-5,9-2-3,13-5-113,6-4-97,4-3-231</inkml:trace>
        </inkml:traceGroup>
        <inkml:traceGroup>
          <inkml:annotationXML>
            <emma:emma xmlns:emma="http://www.w3.org/2003/04/emma" version="1.0">
              <emma:interpretation id="{9334B1E6-129C-4B48-9468-232E6614E565}" emma:medium="tactile" emma:mode="ink">
                <msink:context xmlns:msink="http://schemas.microsoft.com/ink/2010/main" type="inkWord" rotatedBoundingBox="12010,4945 13113,4920 13128,5581 12025,5606"/>
              </emma:interpretation>
              <emma:one-of disjunction-type="recognition" id="oneOf20">
                <emma:interpretation id="interp100" emma:lang="en-US" emma:confidence="0.5">
                  <emma:literal>#</emma:literal>
                </emma:interpretation>
                <emma:interpretation id="interp101" emma:lang="en-US" emma:confidence="0">
                  <emma:literal>W</emma:literal>
                </emma:interpretation>
                <emma:interpretation id="interp102" emma:lang="en-US" emma:confidence="0">
                  <emma:literal>Y</emma:literal>
                </emma:interpretation>
                <emma:interpretation id="interp103" emma:lang="en-US" emma:confidence="0">
                  <emma:literal>*</emma:literal>
                </emma:interpretation>
                <emma:interpretation id="interp104" emma:lang="en-US" emma:confidence="0">
                  <emma:literal>$</emma:literal>
                </emma:interpretation>
              </emma:one-of>
            </emma:emma>
          </inkml:annotationXML>
          <inkml:trace contextRef="#ctx0" brushRef="#br0" timeOffset="64283.8147">7622 2683 1151,'-36'-3'40,"0"0"-35,3-6 105,7 4 1,10 3-92,8 1-4,8 2 3,12 1 23,17-1 9,22-2-35,31-2-13,22-6 2,16-4-4,1 0-2,-10 0-3,-20 4-36,-27 4-101,-25 8-41,-27 4-40,-23 5-180</inkml:trace>
          <inkml:trace contextRef="#ctx0" brushRef="#br0" timeOffset="64458.9809">7768 2795 864,'-72'18'91,"17"-3"-58,15-7 59,20-6-64,10 2-2,21-4 45,18 0-19,21-4-12,22-2-30,20-5-10,13-3-1,5 1-8,-7-3-66,-11 1-137,-12-1-166</inkml:trace>
          <inkml:trace contextRef="#ctx0" brushRef="#br0" timeOffset="64668.8223">8287 2410 982,'-16'-17'9,"7"5"-3,14 6 1,11 10 13,16 12 33,9 7 11,13 14-9,2 13-16,-4 11-13,-17 11-5,-17 5-19,-22-1-2,-18-2 0,-13-8-8,-5-8-149,5-14-161</inkml:trace>
        </inkml:traceGroup>
        <inkml:traceGroup>
          <inkml:annotationXML>
            <emma:emma xmlns:emma="http://www.w3.org/2003/04/emma" version="1.0">
              <emma:interpretation id="{A1E3657A-5A50-4AE7-80EC-12D59676773D}" emma:medium="tactile" emma:mode="ink">
                <msink:context xmlns:msink="http://schemas.microsoft.com/ink/2010/main" type="inkWord" rotatedBoundingBox="14510,4763 15373,4744 15392,5572 14529,5591"/>
              </emma:interpretation>
              <emma:one-of disjunction-type="recognition" id="oneOf21">
                <emma:interpretation id="interp105" emma:lang="en-US" emma:confidence="0.5">
                  <emma:literal>G,</emma:literal>
                </emma:interpretation>
                <emma:interpretation id="interp106" emma:lang="en-US" emma:confidence="0">
                  <emma:literal>or,</emma:literal>
                </emma:interpretation>
                <emma:interpretation id="interp107" emma:lang="en-US" emma:confidence="0">
                  <emma:literal>Gr,</emma:literal>
                </emma:interpretation>
                <emma:interpretation id="interp108" emma:lang="en-US" emma:confidence="0">
                  <emma:literal>9,</emma:literal>
                </emma:interpretation>
                <emma:interpretation id="interp109" emma:lang="en-US" emma:confidence="0">
                  <emma:literal>h,</emma:literal>
                </emma:interpretation>
              </emma:one-of>
            </emma:emma>
          </inkml:annotationXML>
          <inkml:trace contextRef="#ctx0" brushRef="#br0" timeOffset="65648.8687">10011 2673 1101,'-12'5'1,"-2"3"-1,6 2 5,3 2 1,6 5 1,3-2 10,8-5 31,10-3 16,6-8-5,8-7-16,6-12-15,4-8-21,2-9 6,-8-10-11,-4-5 2,-12-13 3,0-148-3,-32 187-3,-1 7 0,-3 6 3,-6 5-4,-15-6-7,-7 14 7,-7 13-4,3 9 4,3 7-2,11 5 0,14-3 2,12 0 0,15-4-3,12-5 3,13-5 4,9-6-4,9-6 0,3-6-1,-1-7 1,-2-3 1,-7-2 0,-9-1-1,-13 8 0,-7 4-1,-10 8 1,-8 8 3,-3 8 3,-1 7 4,3 3-5,1 6-4,0-2 4,4 2-5,4-1-2,0-2-4,2-3-97,1-3-122,1-3-248</inkml:trace>
          <inkml:trace contextRef="#ctx0" brushRef="#br0" timeOffset="65852.4981">10792 2754 947,'0'0'2,"1"3"28,-1 6 38,4 1 9,0 5-11,3 5-10,-2 5 13,2 0-26,-6 3-1,3 0-25,-1-2-11,-1-2-6,0-4-3,0-3-37,0-6-180,4-6-228</inkml:trace>
        </inkml:traceGroup>
        <inkml:traceGroup>
          <inkml:annotationXML>
            <emma:emma xmlns:emma="http://www.w3.org/2003/04/emma" version="1.0">
              <emma:interpretation id="{D5E55690-8F01-4CD8-8A22-463DE1668932}" emma:medium="tactile" emma:mode="ink">
                <msink:context xmlns:msink="http://schemas.microsoft.com/ink/2010/main" type="inkWord" rotatedBoundingBox="16203,4735 16838,4720 16850,5240 16215,5254"/>
              </emma:interpretation>
              <emma:one-of disjunction-type="recognition" id="oneOf22">
                <emma:interpretation id="interp110" emma:lang="en-US" emma:confidence="0.5">
                  <emma:literal>*</emma:literal>
                </emma:interpretation>
                <emma:interpretation id="interp111" emma:lang="en-US" emma:confidence="0">
                  <emma:literal>H</emma:literal>
                </emma:interpretation>
                <emma:interpretation id="interp112" emma:lang="en-US" emma:confidence="0">
                  <emma:literal>x</emma:literal>
                </emma:interpretation>
                <emma:interpretation id="interp113" emma:lang="en-US" emma:confidence="0">
                  <emma:literal>-</emma:literal>
                </emma:interpretation>
                <emma:interpretation id="interp114" emma:lang="en-US" emma:confidence="0">
                  <emma:literal>d</emma:literal>
                </emma:interpretation>
              </emma:one-of>
            </emma:emma>
          </inkml:annotationXML>
          <inkml:trace contextRef="#ctx0" brushRef="#br0" timeOffset="66265.8756">11701 2616 1022,'-24'9'82,"11"-5"-81,13-3 48,18-1 34,16 0-10,15-1-23,13-2-25,8-3-24,2-2-1,-2-1-43,-6-3-146,-11 1-235</inkml:trace>
          <inkml:trace contextRef="#ctx0" brushRef="#br0" timeOffset="66085.0344">11797 2417 1102,'-17'0'82,"2"0"-81,7 1 39,5-1 45,14 4 30,5 0-47,13-2-17,10-2-37,11-2-10,2-3-4,1-1-7,0 3-55,-7 1-120,-11 2-127,-6 5-549</inkml:trace>
          <inkml:trace contextRef="#ctx0" brushRef="#br0" timeOffset="66461.5623">12142 2191 952,'-4'-11'63,"8"3"-62,10 11 54,6 9-11,7 11 7,2 15 17,-2 10-10,-4 8-5,-11 9-37,-12 1-16,-12 5 0,-15 0-114,-10-6-329</inkml:trace>
        </inkml:traceGroup>
        <inkml:traceGroup>
          <inkml:annotationXML>
            <emma:emma xmlns:emma="http://www.w3.org/2003/04/emma" version="1.0">
              <emma:interpretation id="{B889E668-0041-4C9E-9D14-A853298B4B66}" emma:medium="tactile" emma:mode="ink">
                <msink:context xmlns:msink="http://schemas.microsoft.com/ink/2010/main" type="inkWord" rotatedBoundingBox="18286,4783 21261,4716 21276,5409 18302,5476"/>
              </emma:interpretation>
              <emma:one-of disjunction-type="recognition" id="oneOf23">
                <emma:interpretation id="interp115" emma:lang="en-US" emma:confidence="0.5">
                  <emma:literal>90-92</emma:literal>
                </emma:interpretation>
                <emma:interpretation id="interp116" emma:lang="en-US" emma:confidence="0">
                  <emma:literal>90-912</emma:literal>
                </emma:interpretation>
                <emma:interpretation id="interp117" emma:lang="en-US" emma:confidence="0">
                  <emma:literal>90-922</emma:literal>
                </emma:interpretation>
                <emma:interpretation id="interp118" emma:lang="en-US" emma:confidence="0">
                  <emma:literal>90-992</emma:literal>
                </emma:interpretation>
                <emma:interpretation id="interp119" emma:lang="en-US" emma:confidence="0">
                  <emma:literal>90-9m</emma:literal>
                </emma:interpretation>
              </emma:one-of>
            </emma:emma>
          </inkml:annotationXML>
          <inkml:trace contextRef="#ctx0" brushRef="#br0" timeOffset="66999.7915">13883 2704 794,'-18'11'51,"14"-1"17,7-7 51,5-5-49,12-6-9,11-10-54,5-8 3,0-6-3,-3-7 11,-13-7-2,-16-2-16,-17-1-2,-14 2 0,-9 9 0,-8 15 1,-1 15-3,1 14 4,5 10 0,8 3-1,10 8 1,10-4-1,14 3 2,12-4-1,15-3 1,13-4-1,13-7 4,11-11-4,1-4-2,1-9 0,-5-3 4,-6-6-2,-11 2 3,-14 4 19,-10 5 39,-11 4-30,-10 10-25,-6 10 10,-2 6 23,2 10-5,-3 9-20,3 6-13,3-1-1,1 1-1,4-4-23,1-4-142,6-2-78,6-8-293</inkml:trace>
          <inkml:trace contextRef="#ctx0" brushRef="#br0" timeOffset="67269.7524">14526 2718 916,'-12'8'30,"2"10"-13,0 0 12,6 4 0,4 4 26,6 2 25,8-5-19,6-4-21,7-4 31,5-7-12,0-6-24,3-8-5,1-2 7,-4-9 3,-3-3 7,-10-6-10,-10 0-14,-9-2-18,-9 4-4,-16 4-1,-17 8-7,-7 3-25,-6 9-116,2 3-85,3 3-14,18-2-133</inkml:trace>
          <inkml:trace contextRef="#ctx0" brushRef="#br0" timeOffset="67494.743">15003 2521 938,'-4'-8'281,"0"4"-280,-1 0 112,3 1-70,9 3 6,6-3 20,14 3-19,10-4-11,10 2-32,8-2-6,-6 1-1,-6 0-7,-10 0-133,-9-1-197,-2 1-217</inkml:trace>
          <inkml:trace contextRef="#ctx0" brushRef="#br0" timeOffset="67997.0207">15620 2476 858,'4'17'9,"7"-1"132,7-7-44,6 0-46,8-5 19,4-1-32,6-9-11,2-5 18,-6-7-19,1-8 31,-8-4-34,-12-7-16,-9-6 5,-10-2-11,-10 0-1,-10 6 0,-7 11-2,-8 10 0,-5 14-2,1 13 3,1 7 1,7 9 0,10 1-1,10 6 0,11-5 1,13-2 0,10-2 1,8-6-1,3-8 1,9-3-1,3-9 1,-4-5-1,5-6 0,-8-3 6,-2-5-6,-10 2 0,-3 1 17,-10 5 12,-3 2-1,-7 9-25,-2 3 2,-4 9 2,-2 11-5,0 2 5,0 8 1,-1 7-5,3 0-3,2-2-1,7 1-6,1-4-124,4-4-142,4-5-233</inkml:trace>
          <inkml:trace contextRef="#ctx0" brushRef="#br0" timeOffset="68333.8178">16341 2561 615,'0'-7'410,"2"0"-406,6 3 85,7 4-72,4 1 27,2 5 4,5 1 11,-5 5-9,-8 1-15,-6 3-28,-10 5 11,-9 5 6,-10-1-11,-9 1 6,-4-1 11,2-6-5,6-5 2,11-5-4,8-5-1,8-2 25,8-2-1,11-3-26,11-1-12,12-1-2,9 0 4,10-3-10,3 2-2,-6 2 1,-10-2 1,-14 4-62,-15 2-142,-15 0-361</inkml:trace>
        </inkml:traceGroup>
      </inkml:traceGroup>
    </inkml:traceGroup>
    <inkml:traceGroup>
      <inkml:annotationXML>
        <emma:emma xmlns:emma="http://www.w3.org/2003/04/emma" version="1.0">
          <emma:interpretation id="{12345093-8E91-4CDA-A910-E694F1E5F6F3}" emma:medium="tactile" emma:mode="ink">
            <msink:context xmlns:msink="http://schemas.microsoft.com/ink/2010/main" type="paragraph" rotatedBoundingBox="14778,6269 21558,6101 21575,6783 14795,6951" alignmentLevel="4"/>
          </emma:interpretation>
        </emma:emma>
      </inkml:annotationXML>
      <inkml:traceGroup>
        <inkml:annotationXML>
          <emma:emma xmlns:emma="http://www.w3.org/2003/04/emma" version="1.0">
            <emma:interpretation id="{0C6FA874-4B35-40E5-ACA4-A061B1FF29BD}" emma:medium="tactile" emma:mode="ink">
              <msink:context xmlns:msink="http://schemas.microsoft.com/ink/2010/main" type="line" rotatedBoundingBox="14778,6269 21558,6101 21575,6783 14795,6951"/>
            </emma:interpretation>
          </emma:emma>
        </inkml:annotationXML>
        <inkml:traceGroup>
          <inkml:annotationXML>
            <emma:emma xmlns:emma="http://www.w3.org/2003/04/emma" version="1.0">
              <emma:interpretation id="{24CB1D64-D714-48D5-BF8B-E535A79625B5}" emma:medium="tactile" emma:mode="ink">
                <msink:context xmlns:msink="http://schemas.microsoft.com/ink/2010/main" type="inkWord" rotatedBoundingBox="14778,6269 15982,6239 15997,6838 14793,6868"/>
              </emma:interpretation>
              <emma:one-of disjunction-type="recognition" id="oneOf24">
                <emma:interpretation id="interp120" emma:lang="en-US" emma:confidence="0.5">
                  <emma:literal>or</emma:literal>
                </emma:interpretation>
                <emma:interpretation id="interp121" emma:lang="en-US" emma:confidence="0">
                  <emma:literal>as</emma:literal>
                </emma:interpretation>
                <emma:interpretation id="interp122" emma:lang="en-US" emma:confidence="0">
                  <emma:literal>92</emma:literal>
                </emma:interpretation>
                <emma:interpretation id="interp123" emma:lang="en-US" emma:confidence="0">
                  <emma:literal>9</emma:literal>
                </emma:interpretation>
                <emma:interpretation id="interp124" emma:lang="en-US" emma:confidence="0">
                  <emma:literal>sir</emma:literal>
                </emma:interpretation>
              </emma:one-of>
            </emma:emma>
          </inkml:annotationXML>
          <inkml:trace contextRef="#ctx0" brushRef="#br0" timeOffset="69829.6624">11231 4091 928,'-13'-4'31,"2"3"124,3-5-73,5 4-41,3-2 18,4-1-24,10 0-25,3-1 7,8 2 0,2 4-4,1 6-10,-4 3 0,-9 8 1,-10 3 5,-10 6-1,-10-1-7,-13 3 6,-1 1 15,-9-6-7,2-4 7,4-2-2,10-6 10,3-4 15,11-3-15,5-4-10,6-1 7,5-2-24,8 3 4,9 0-5,11-3-1,10 2-1,6-2-4,0 0-78,-8-1-178,1-2-211</inkml:trace>
          <inkml:trace contextRef="#ctx0" brushRef="#br0" timeOffset="69461.4156">10247 4108 931,'-5'11'0,"2"0"0,6-3 2,5 1 17,4-3 16,4-3 23,7-4-24,7-9-22,8-8 2,4-8-12,6-10-1,-1-5 4,-7-4 5,-16-6 29,-12-2-35,-17 1 2,-19 8 20,-12 9-18,-10 13-4,-5 13-2,2 15-1,4 6 0,10 10-1,12 0 0,13 0 9,11 0-9,14-1 1,10-2 3,7-3-2,12-3 2,6-6-4,7-3 0,7-6 2,2-6-2,4-3-1,-8 0 1,-13 3 1,-17-1 2,-12 6-3,-14 3 0,-6 3 0,-4 3 5,2 5-5,-1 6 23,-1 3 7,4 8 12,0 4-6,4 2 13,3 4-19,-1 0-30,3-4 2,-4-3-2,2-7 0,-3-5-7,0-6-189,1-9-32,8-4-166</inkml:trace>
        </inkml:traceGroup>
        <inkml:traceGroup>
          <inkml:annotationXML>
            <emma:emma xmlns:emma="http://www.w3.org/2003/04/emma" version="1.0">
              <emma:interpretation id="{40F27BD2-0D2E-49AD-B078-10D378BCAA99}" emma:medium="tactile" emma:mode="ink">
                <msink:context xmlns:msink="http://schemas.microsoft.com/ink/2010/main" type="inkWord" rotatedBoundingBox="17228,6231 17872,6215 17885,6733 17241,6748"/>
              </emma:interpretation>
              <emma:one-of disjunction-type="recognition" id="oneOf25">
                <emma:interpretation id="interp125" emma:lang="en-US" emma:confidence="0.5">
                  <emma:literal>H</emma:literal>
                </emma:interpretation>
                <emma:interpretation id="interp126" emma:lang="en-US" emma:confidence="0.5">
                  <emma:literal>= )</emma:literal>
                </emma:interpretation>
                <emma:interpretation id="interp127" emma:lang="en-US" emma:confidence="0">
                  <emma:literal>= ,</emma:literal>
                </emma:interpretation>
                <emma:interpretation id="interp128" emma:lang="en-US" emma:confidence="0">
                  <emma:literal>M</emma:literal>
                </emma:interpretation>
                <emma:interpretation id="interp129" emma:lang="en-US" emma:confidence="0">
                  <emma:literal>= .</emma:literal>
                </emma:interpretation>
              </emma:one-of>
            </emma:emma>
          </inkml:annotationXML>
          <inkml:trace contextRef="#ctx0" brushRef="#br0" timeOffset="70287.8943">12737 3926 1135,'-20'0'8,"3"0"96,6-1-34,7 1-35,4 0 45,7 0-33,7-4-11,16 0-16,12-3-18,12 1 3,6-1-5,-1 2-9,-7 1-55,-9 4-144,-13 4 3,-8 3-77</inkml:trace>
          <inkml:trace contextRef="#ctx0" brushRef="#br0" timeOffset="70469.0665">12889 4002 774,'-53'18'87,"6"-4"38,7-2-17,13-5-47,11 0-30,12-2 30,10-2 60,13 1-60,14-4-32,143-16-13,-144 6-16,-8 4-3,1 2-10,-2-2-155,24-8-78,-7-4-237</inkml:trace>
          <inkml:trace contextRef="#ctx0" brushRef="#br0" timeOffset="70670.813">13063 3686 966,'-23'-7'51,"6"0"-47,9 6 3,12 2 40,15 11 17,10 2 11,14 11-6,9 5-6,3 9 2,-2 9-53,-13 9-8,-20 4-4,-20 2-11,-16-2-105,-13-5-131,-1-11-357</inkml:trace>
        </inkml:traceGroup>
        <inkml:traceGroup>
          <inkml:annotationXML>
            <emma:emma xmlns:emma="http://www.w3.org/2003/04/emma" version="1.0">
              <emma:interpretation id="{122D80FE-2680-4B9C-AE6F-7C97D0C2AF45}" emma:medium="tactile" emma:mode="ink">
                <msink:context xmlns:msink="http://schemas.microsoft.com/ink/2010/main" type="inkWord" rotatedBoundingBox="18777,6237 19650,6215 19663,6747 18790,6769"/>
              </emma:interpretation>
              <emma:one-of disjunction-type="recognition" id="oneOf26">
                <emma:interpretation id="interp130" emma:lang="en-US" emma:confidence="0.5">
                  <emma:literal>G</emma:literal>
                </emma:interpretation>
                <emma:interpretation id="interp131" emma:lang="en-US" emma:confidence="0">
                  <emma:literal>a</emma:literal>
                </emma:interpretation>
                <emma:interpretation id="interp132" emma:lang="en-US" emma:confidence="0">
                  <emma:literal>A</emma:literal>
                </emma:interpretation>
                <emma:interpretation id="interp133" emma:lang="en-US" emma:confidence="0">
                  <emma:literal>g</emma:literal>
                </emma:interpretation>
                <emma:interpretation id="interp134" emma:lang="en-US" emma:confidence="0">
                  <emma:literal>9</emma:literal>
                </emma:interpretation>
              </emma:one-of>
            </emma:emma>
          </inkml:annotationXML>
          <inkml:trace contextRef="#ctx0" brushRef="#br0" timeOffset="71156.8676">14249 4064 1159,'0'4'1,"2"0"4,4-1 45,8 0-6,6-6 16,6 0-3,7-11-36,-1-4-1,4-10 0,-5-8-1,-7-12 0,-9-3-17,-13-3-2,-13 4 5,-7 8-5,-13 12 0,-6 15-1,-1 11 1,0 12-4,4 8 1,6 6 3,11 3 0,9 1 0,12 0-3,11-6 2,10-5 1,10-5 0,7-5 0,8-8 0,2-6 2,4-4 0,-5-2-3,-9 1 2,-11 2 10,-10 2 18,-10 7-19,-7 6-3,-4 10 20,0 6-4,2 7-9,0 6-7,2 2-5,4 1-1,0-4-1,7-2-33,-1-3-181,1-4-102,1-6-223</inkml:trace>
          <inkml:trace contextRef="#ctx0" brushRef="#br0" timeOffset="71418.7224">14914 4046 839,'-10'10'44,"-1"3"-18,5 4 19,2 0-22,4 3 42,6 1-13,4-4 7,7-1-3,2-5-5,1-2 34,5-7-34,2-4-30,0-6 14,-1-2 8,-3-6 24,-7-2-24,-5-2-16,-10-1 7,-9 1-29,-5 1-5,-15 6 0,-7 1-15,-8 10-48,-2 4-134,-1 4-69,9 4-171</inkml:trace>
        </inkml:traceGroup>
        <inkml:traceGroup>
          <inkml:annotationXML>
            <emma:emma xmlns:emma="http://www.w3.org/2003/04/emma" version="1.0">
              <emma:interpretation id="{13F445BC-8C74-41A8-9507-E6D92D966589}" emma:medium="tactile" emma:mode="ink">
                <msink:context xmlns:msink="http://schemas.microsoft.com/ink/2010/main" type="inkWord" rotatedBoundingBox="20198,6428 20488,6421 20488,6435 20199,6442"/>
              </emma:interpretation>
              <emma:one-of disjunction-type="recognition" id="oneOf27">
                <emma:interpretation id="interp135" emma:lang="en-US" emma:confidence="0.5">
                  <emma:literal>-</emma:literal>
                </emma:interpretation>
                <emma:interpretation id="interp136" emma:lang="en-US" emma:confidence="0">
                  <emma:literal>_</emma:literal>
                </emma:interpretation>
                <emma:interpretation id="interp137" emma:lang="en-US" emma:confidence="0">
                  <emma:literal>.</emma:literal>
                </emma:interpretation>
                <emma:interpretation id="interp138" emma:lang="en-US" emma:confidence="0">
                  <emma:literal>,</emma:literal>
                </emma:interpretation>
                <emma:interpretation id="interp139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71637.676">15676 3883 1237,'-11'-2'21,"2"-1"2,5 3 56,1 0-29,7 5 21,11-4-19,11 2-28,8-2-21,6-1-3,4-4-50,-1 1-167,-3-1-72,3-4-427</inkml:trace>
        </inkml:traceGroup>
        <inkml:traceGroup>
          <inkml:annotationXML>
            <emma:emma xmlns:emma="http://www.w3.org/2003/04/emma" version="1.0">
              <emma:interpretation id="{44142B1A-468C-435B-AECD-AA6EA6775AA8}" emma:medium="tactile" emma:mode="ink">
                <msink:context xmlns:msink="http://schemas.microsoft.com/ink/2010/main" type="inkWord" rotatedBoundingBox="20865,6134 21558,6117 21575,6783 20881,6800"/>
              </emma:interpretation>
              <emma:one-of disjunction-type="recognition" id="oneOf28">
                <emma:interpretation id="interp140" emma:lang="en-US" emma:confidence="0.5">
                  <emma:literal>9,</emma:literal>
                </emma:interpretation>
                <emma:interpretation id="interp141" emma:lang="en-US" emma:confidence="0">
                  <emma:literal>o,</emma:literal>
                </emma:interpretation>
                <emma:interpretation id="interp142" emma:lang="en-US" emma:confidence="0">
                  <emma:literal>or,</emma:literal>
                </emma:interpretation>
                <emma:interpretation id="interp143" emma:lang="en-US" emma:confidence="0">
                  <emma:literal>on,</emma:literal>
                </emma:interpretation>
                <emma:interpretation id="interp144" emma:lang="en-US" emma:confidence="0">
                  <emma:literal>gr,</emma:literal>
                </emma:interpretation>
              </emma:one-of>
            </emma:emma>
          </inkml:annotationXML>
          <inkml:trace contextRef="#ctx0" brushRef="#br0" timeOffset="72130.8631">16326 3845 867,'-4'16'35,"8"-6"9,4 2 79,9-6-37,6 2-29,5-5-19,6-4-4,-1-6 4,2-7-12,-5-5 58,-3-7-73,-11-8 6,-7-2-12,-14-8-4,-7 4-2,-9 1 1,-9 9-1,-7 9-3,0 12 4,-1 9-7,6 9 7,5 7-2,9 6 1,10 1-4,9 2 4,11-2-1,11-2 0,9-5 0,7-6-4,6-5-20,4-6 26,2-4 1,-3-5-1,-1 0 0,-7-2 6,-9 2 17,-11 4 7,-6 0 3,-10 3-19,-4 7-12,-1 7 10,-3 6 8,-5 8-7,3 6-7,-4 5-6,-1 0-4,6-5-9,-2 0-151,7-5-47,8-8-63,8-5-268</inkml:trace>
          <inkml:trace contextRef="#ctx0" brushRef="#br0" timeOffset="72327.3376">16982 3936 891,'14'-5'34,"-6"5"94,-4 5-51,3 6 5,-6 4 0,2 5 12,-6 4 25,2 2-16,-6 4-39,-1-2-16,-2 1-17,2 1-22,0-4-2,1-6-6,3-1-1,4-8-5,0-6-90,1-2-141,5-3-405</inkml:trace>
        </inkml:traceGroup>
      </inkml:traceGroup>
    </inkml:traceGroup>
    <inkml:traceGroup>
      <inkml:annotationXML>
        <emma:emma xmlns:emma="http://www.w3.org/2003/04/emma" version="1.0">
          <emma:interpretation id="{72F26D52-491A-4C3E-97D9-3AF2BE481B2D}" emma:medium="tactile" emma:mode="ink">
            <msink:context xmlns:msink="http://schemas.microsoft.com/ink/2010/main" type="paragraph" rotatedBoundingBox="5010,7992 18525,7867 18536,8988 5020,911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B18F217-DAAF-4A85-9A0F-B3897AA47A68}" emma:medium="tactile" emma:mode="ink">
              <msink:context xmlns:msink="http://schemas.microsoft.com/ink/2010/main" type="line" rotatedBoundingBox="5010,7992 18525,7867 18536,8988 5020,9112"/>
            </emma:interpretation>
          </emma:emma>
        </inkml:annotationXML>
        <inkml:traceGroup>
          <inkml:annotationXML>
            <emma:emma xmlns:emma="http://www.w3.org/2003/04/emma" version="1.0">
              <emma:interpretation id="{BB21D9C7-F205-475B-8A23-A505BD11B9E8}" emma:medium="tactile" emma:mode="ink">
                <msink:context xmlns:msink="http://schemas.microsoft.com/ink/2010/main" type="inkWord" rotatedBoundingBox="5014,8461 6108,8451 6114,9054 5020,9065"/>
              </emma:interpretation>
              <emma:one-of disjunction-type="recognition" id="oneOf29">
                <emma:interpretation id="interp145" emma:lang="en-US" emma:confidence="0.5">
                  <emma:literal>m,</emma:literal>
                </emma:interpretation>
                <emma:interpretation id="interp146" emma:lang="en-US" emma:confidence="0">
                  <emma:literal>m</emma:literal>
                </emma:interpretation>
                <emma:interpretation id="interp147" emma:lang="en-US" emma:confidence="0">
                  <emma:literal>my</emma:literal>
                </emma:interpretation>
                <emma:interpretation id="interp148" emma:lang="en-US" emma:confidence="0">
                  <emma:literal>M,</emma:literal>
                </emma:interpretation>
                <emma:interpretation id="interp149" emma:lang="en-US" emma:confidence="0">
                  <emma:literal>me</emma:literal>
                </emma:interpretation>
              </emma:one-of>
            </emma:emma>
          </inkml:annotationXML>
          <inkml:trace contextRef="#ctx0" brushRef="#br0" timeOffset="78152.9987">491 5927 949,'-7'-1'1,"-1"-2"21,4-3 6,-3 3-20,7 2-3,2-1 8,3 2 6,3-2-7,11 2-3,5 5 9,3 10-11,2 11 2,-2 9-3,-7 8 0,-7 5 2,-13 0-8,-9-3 0,-6-7 2,3-12 1,1-10 10,6-9 11,2-12 15,6-10-33,-2-8-5,2-5 20,1-4-7,7-6-12,-3-3-2,8 0 0,6 2 1,5 1 4,4 10 3,5 12-6,-4 19 8,4 16-8,-8 13 1,-5 8 0,-6 2 0,-8 0-1,-2-8-2,-7-5 0,4-11 4,-4-4-2,0-10 3,4-4 6,-1-4 1,1-8-7,1 0 0,2-6-2,2-6 6,4-5-7,2-7-1,9 2 2,5-4-3,4 12 18,-3 8-11,2 14-7,-1 17 19,-7 10-16,-3 9 3,-6 9-6,-5-1 1,-8 1-4,-2-2-2,2-5-22,0-8-104,5-6-62,2-7-106</inkml:trace>
          <inkml:trace contextRef="#ctx0" brushRef="#br0" timeOffset="78379.3797">1448 6158 931,'4'3'14,"-2"0"8,0 3 75,2 2-19,0 8-2,3 3-7,1 6-10,-3 0 11,3 5-11,-1-2-24,1 6 8,-1-6-21,1 0-12,0-2-7,-2-4-3,2-4-3,-1-3 0,-3-7-155,0-5-98,1-6-185</inkml:trace>
        </inkml:traceGroup>
        <inkml:traceGroup>
          <inkml:annotationXML>
            <emma:emma xmlns:emma="http://www.w3.org/2003/04/emma" version="1.0">
              <emma:interpretation id="{34620E81-21CE-4A19-BBB4-D7AA83E14B3B}" emma:medium="tactile" emma:mode="ink">
                <msink:context xmlns:msink="http://schemas.microsoft.com/ink/2010/main" type="inkWord" rotatedBoundingBox="6517,8388 7271,8381 7276,8911 6521,8917"/>
              </emma:interpretation>
              <emma:one-of disjunction-type="recognition" id="oneOf30">
                <emma:interpretation id="interp150" emma:lang="en-US" emma:confidence="0.5">
                  <emma:literal>or</emma:literal>
                </emma:interpretation>
                <emma:interpretation id="interp151" emma:lang="en-US" emma:confidence="0">
                  <emma:literal>o</emma:literal>
                </emma:interpretation>
                <emma:interpretation id="interp152" emma:lang="en-US" emma:confidence="0">
                  <emma:literal>on</emma:literal>
                </emma:interpretation>
                <emma:interpretation id="interp153" emma:lang="en-US" emma:confidence="0">
                  <emma:literal>of</emma:literal>
                </emma:interpretation>
                <emma:interpretation id="interp154" emma:lang="en-US" emma:confidence="0">
                  <emma:literal>o.</emma:literal>
                </emma:interpretation>
              </emma:one-of>
            </emma:emma>
          </inkml:annotationXML>
          <inkml:trace contextRef="#ctx0" brushRef="#br0" timeOffset="79110.4267">1969 6033 801,'0'17'185,"4"-4"-159,1 0 93,6-3-51,1 0-4,7-3 12,2-3-30,3-8-18,3-7-19,2-7 1,-1-8-10,-4-7 0,-4-3 10,-8-1-8,-9 2 6,-7 7 3,-8 6 0,-10 7-11,-4 8 0,-5 11 0,0 1-3,2 8 3,5 2-1,7 1-3,11 1 4,10-2 3,6-4-3,11 0 0,6-5 3,6-6-1,6-9-3,8-1 1,2-5 0,7-4 4,-7 2-4,-7 0 0,-12 3 7,-11 6 1,-11 4 5,-4 3-9,-4 3-4,-1 8 21,-3 6 30,1 7-27,3 5-10,3 1-11,1 3-1,5-3-2,3-1-5,-1-4 4,6 0-115,-1-5-57,-1-4-32,1-6-13,4-5-73,5-8 17,1-4 250,-2-2 24,-4 2 207,-5 0-95,-6 5-9,-5 3-8,-3 6 15,-1 1-25,3 3 12,-3 4 3,1 3-31,3 2 31,-1 1-32,1 4-39,0-2-12,0 2-5,-3 1-6,3-3-6,-1-1-2,-3-2-4,4-5-146,-4-6-115,8-6-191</inkml:trace>
        </inkml:traceGroup>
        <inkml:traceGroup>
          <inkml:annotationXML>
            <emma:emma xmlns:emma="http://www.w3.org/2003/04/emma" version="1.0">
              <emma:interpretation id="{87821E66-317B-4A03-86BC-97BFDFA84216}" emma:medium="tactile" emma:mode="ink">
                <msink:context xmlns:msink="http://schemas.microsoft.com/ink/2010/main" type="inkWord" rotatedBoundingBox="7745,8426 8104,8423 8106,8645 7747,8649"/>
              </emma:interpretation>
              <emma:one-of disjunction-type="recognition" id="oneOf31">
                <emma:interpretation id="interp155" emma:lang="en-US" emma:confidence="0.5">
                  <emma:literal>=</emma:literal>
                </emma:interpretation>
                <emma:interpretation id="interp156" emma:lang="en-US" emma:confidence="0">
                  <emma:literal>_</emma:literal>
                </emma:interpretation>
                <emma:interpretation id="interp157" emma:lang="en-US" emma:confidence="0">
                  <emma:literal>-</emma:literal>
                </emma:interpretation>
                <emma:interpretation id="interp158" emma:lang="en-US" emma:confidence="0">
                  <emma:literal>.</emma:literal>
                </emma:interpretation>
                <emma:interpretation id="interp15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79329.8396">3264 5942 1174,'-24'-9'18,"3"2"42,6-2 12,8 5-31,6 2 18,5 2 21,4 0-34,11 0-17,10-2-11,8-2-15,6-1-3,2-4-3,-2 1-33,-5 3-100,-9-1-128,-9 7-98</inkml:trace>
          <inkml:trace contextRef="#ctx0" brushRef="#br0" timeOffset="79517.3359">3291 6050 830,'-23'13'142,"12"-2"-119,6-4 74,9-2-11,8 0-4,13-1 35,3-3-55,7-2-21,5-2-16,3-1-22,-4 2-3,-6 1-23,-6 1-208,-9 1-204</inkml:trace>
        </inkml:traceGroup>
        <inkml:traceGroup>
          <inkml:annotationXML>
            <emma:emma xmlns:emma="http://www.w3.org/2003/04/emma" version="1.0">
              <emma:interpretation id="{A11BB201-1834-4ED4-9B5F-B8C144AF9287}" emma:medium="tactile" emma:mode="ink">
                <msink:context xmlns:msink="http://schemas.microsoft.com/ink/2010/main" type="inkWord" rotatedBoundingBox="8919,8314 9617,8307 9620,8632 8922,8639"/>
              </emma:interpretation>
              <emma:one-of disjunction-type="recognition" id="oneOf32">
                <emma:interpretation id="interp160" emma:lang="en-US" emma:confidence="0.5">
                  <emma:literal>m</emma:literal>
                </emma:interpretation>
                <emma:interpretation id="interp161" emma:lang="en-US" emma:confidence="0">
                  <emma:literal>M</emma:literal>
                </emma:interpretation>
                <emma:interpretation id="interp162" emma:lang="en-US" emma:confidence="0">
                  <emma:literal>,</emma:literal>
                </emma:interpretation>
                <emma:interpretation id="interp163" emma:lang="en-US" emma:confidence="0">
                  <emma:literal>.</emma:literal>
                </emma:interpretation>
                <emma:interpretation id="interp164" emma:lang="en-US" emma:confidence="0">
                  <emma:literal>W</emma:literal>
                </emma:interpretation>
              </emma:one-of>
            </emma:emma>
          </inkml:annotationXML>
          <inkml:trace contextRef="#ctx0" brushRef="#br0" timeOffset="80455.8233">4487 5761 957,'-31'4'30,"1"-1"55,4-1-2,10-1-59,6-1 0,6 0 6,4-1-5,2-1 9,6 0-4,7 2-15,7 5-3,5 8-11,5 10 2,-5 9-1,-10 7 1,-10 3-3,-10-1 0,-5-5 3,-2-8-4,2-11 2,1-6-1,6-7 13,1-4 3,1-7-8,3-5-8,3-4 0,-1-7 8,4-5-8,4-4-2,8-3 2,2-1 1,5 8-1,2 8-2,-7 13-6,3 14 5,-9 17-2,-6 8 4,-5 6 1,-4 3 0,-6-6 0,-1-6-2,0-11 2,1-7 6,3-7 6,3-4 1,1-8-9,3-3-4,1-6 1,1-6-1,6-9 0,2 0 4,2-3-4,1 3 0,4 4 1,4 8 1,1 12 0,5 9 0,-4 14-1,4 9 5,-8 8-6,-4 4 0,-9 2-1,-5-5-3,-3-2-11,-5-5-130,-2-4-93,-2-5-238</inkml:trace>
        </inkml:traceGroup>
        <inkml:traceGroup>
          <inkml:annotationXML>
            <emma:emma xmlns:emma="http://www.w3.org/2003/04/emma" version="1.0">
              <emma:interpretation id="{547E7569-2247-46D7-A28B-47FB5453F130}" emma:medium="tactile" emma:mode="ink">
                <msink:context xmlns:msink="http://schemas.microsoft.com/ink/2010/main" type="inkWord" rotatedBoundingBox="9760,8259 11310,8245 11316,8879 9766,8893"/>
              </emma:interpretation>
              <emma:one-of disjunction-type="recognition" id="oneOf33">
                <emma:interpretation id="interp165" emma:lang="en-US" emma:confidence="0.5">
                  <emma:literal>or</emma:literal>
                </emma:interpretation>
                <emma:interpretation id="interp166" emma:lang="en-US" emma:confidence="0">
                  <emma:literal>292</emma:literal>
                </emma:interpretation>
                <emma:interpretation id="interp167" emma:lang="en-US" emma:confidence="0">
                  <emma:literal>2912</emma:literal>
                </emma:interpretation>
                <emma:interpretation id="interp168" emma:lang="en-US" emma:confidence="0">
                  <emma:literal>2972</emma:literal>
                </emma:interpretation>
                <emma:interpretation id="interp169" emma:lang="en-US" emma:confidence="0">
                  <emma:literal>2922</emma:literal>
                </emma:interpretation>
              </emma:one-of>
            </emma:emma>
          </inkml:annotationXML>
          <inkml:trace contextRef="#ctx0" brushRef="#br0" timeOffset="81339.5421">5997 6022 940,'0'4'3,"7"-4"82,5-1 30,5-2-70,6-3-21,5-5-13,-3-7 13,5-1 2,-5-7 7,-5-3 28,-8-5-14,-8-1-38,-9-3-9,-10 2 0,-8 5 15,-3 6-15,-4 12-2,0 12 1,-1 8 1,3 8-1,1 5-4,6 4 5,9 2 1,9-2 1,10-4-1,9-3 0,11-8 4,11-5-5,13-8 0,4-8 0,1-4 1,-3-5 2,-6 0-3,-11-1 6,-12 4 3,-8 5 34,-5 3-19,-7 3-11,-4 5 8,0 0-20,-2 6 3,0 3-3,-2 8 6,0 3 8,1 11-13,2 0-1,1 2 4,4 0-5,4-4-1,0-1-2,5-6-72,-1-1-216,3-3-216</inkml:trace>
          <inkml:trace contextRef="#ctx0" brushRef="#br0" timeOffset="81685.6295">6476 6136 967,'-4'-3'39,"4"-4"-26,11 3 37,5-1-33,7-1 36,4 2-23,-2 5 1,-5 5 3,-5 6-7,-7 8 8,-11 2 21,-9 4-8,-8 5-11,-9-2-13,-5-4 5,5-5 7,3-4-2,9-10-5,9 0 18,4-6-23,4 0-15,4 3-8,4-3 2,11 0 4,6-3-7,10 2 0,9-5-5,3-1-41,2-7-178,0 2-138,2-7-485</inkml:trace>
          <inkml:trace contextRef="#ctx0" brushRef="#br0" timeOffset="80799.9038">5249 6102 733,'-6'-2'234,"0"0"-196,1 0 44,5-3-49,11-1-24,3-2 28,8 1 6,-1 0 13,2 1-15,-2 8-12,-5 9-22,-5 4-4,-7 8 8,-11 5 1,-9 8 5,-9-2 1,1-1 16,-3-5 5,2-6-15,6-7 13,10-6 2,5-6-15,1-2-10,6-1-13,9-1 11,6 1 18,9 0-30,12-1 2,6-3-2,5 2-2,2-3-171,-6-4-200</inkml:trace>
        </inkml:traceGroup>
        <inkml:traceGroup>
          <inkml:annotationXML>
            <emma:emma xmlns:emma="http://www.w3.org/2003/04/emma" version="1.0">
              <emma:interpretation id="{A2FB4997-B38B-4B74-AEF3-031230F9EDF5}" emma:medium="tactile" emma:mode="ink">
                <msink:context xmlns:msink="http://schemas.microsoft.com/ink/2010/main" type="inkWord" rotatedBoundingBox="11711,8383 12087,8379 12090,8613 11714,8616"/>
              </emma:interpretation>
              <emma:one-of disjunction-type="recognition" id="oneOf34">
                <emma:interpretation id="interp170" emma:lang="en-US" emma:confidence="0.5">
                  <emma:literal>=</emma:literal>
                </emma:interpretation>
                <emma:interpretation id="interp171" emma:lang="en-US" emma:confidence="0">
                  <emma:literal>_</emma:literal>
                </emma:interpretation>
                <emma:interpretation id="interp172" emma:lang="en-US" emma:confidence="0">
                  <emma:literal>I</emma:literal>
                </emma:interpretation>
                <emma:interpretation id="interp173" emma:lang="en-US" emma:confidence="0">
                  <emma:literal>TO</emma:literal>
                </emma:interpretation>
                <emma:interpretation id="interp174" emma:lang="en-US" emma:confidence="0">
                  <emma:literal>To</emma:literal>
                </emma:interpretation>
              </emma:one-of>
            </emma:emma>
          </inkml:annotationXML>
          <inkml:trace contextRef="#ctx0" brushRef="#br0" timeOffset="81913.6572">7267 5842 1114,'-16'-2'136,"4"2"-135,9 0 59,7 2 43,8 2-36,10-3-5,8-1-41,9-1-19,5-5-2,3 1-4,-6-1-62,-8 5-111,-12 4-61,-12 5-170</inkml:trace>
          <inkml:trace contextRef="#ctx0" brushRef="#br0" timeOffset="82090.2077">7220 6035 805,'-29'9'241,"10"-1"-231,11-5 93,12 1 21,11-3 2,10 3-62,11-4-11,8-1-15,6-3-36,-1-3 0,-4 2-4,-6-4-117,-4 2-240</inkml:trace>
        </inkml:traceGroup>
        <inkml:traceGroup>
          <inkml:annotationXML>
            <emma:emma xmlns:emma="http://www.w3.org/2003/04/emma" version="1.0">
              <emma:interpretation id="{B00917FF-BCEC-452F-8C4C-B46D18B3F8D3}" emma:medium="tactile" emma:mode="ink">
                <msink:context xmlns:msink="http://schemas.microsoft.com/ink/2010/main" type="inkWord" rotatedBoundingBox="13148,8348 14305,8337 14310,8892 13154,8902"/>
              </emma:interpretation>
              <emma:one-of disjunction-type="recognition" id="oneOf35">
                <emma:interpretation id="interp175" emma:lang="en-US" emma:confidence="0.5">
                  <emma:literal>me</emma:literal>
                </emma:interpretation>
                <emma:interpretation id="interp176" emma:lang="en-US" emma:confidence="0">
                  <emma:literal>ma</emma:literal>
                </emma:interpretation>
                <emma:interpretation id="interp177" emma:lang="en-US" emma:confidence="0">
                  <emma:literal>m</emma:literal>
                </emma:interpretation>
                <emma:interpretation id="interp178" emma:lang="en-US" emma:confidence="0">
                  <emma:literal>MZ</emma:literal>
                </emma:interpretation>
                <emma:interpretation id="interp179" emma:lang="en-US" emma:confidence="0">
                  <emma:literal>my</emma:literal>
                </emma:interpretation>
              </emma:one-of>
            </emma:emma>
          </inkml:annotationXML>
          <inkml:trace contextRef="#ctx0" brushRef="#br0" timeOffset="83462.9869">8701 5809 828,'-7'-3'93,"-1"-1"-12,-1 2-3,-5-2-22,2 5-22,-5 2 1,5-1-13,3-1 3,-1 2-9,6-3-3,8-3 3,7 3 21,5 3-9,7 1-4,6 11-20,2 10-3,-4 7 5,-6 6-4,-8 3 3,-6-1-5,-10-4 0,-5-4 4,0-10-4,0-9 0,4 0 7,2-12 6,2-2-3,2-9-8,1-2 1,1-7 1,0-4-4,1-5-1,2-10 0,8 3 1,2-4-2,8 2 1,9 3 1,4 14-3,1 8 3,-1 15-4,-5 12-1,-10 7 1,-10 7 4,-6 5-2,-9-4 4,-7-2-2,1-2 0,0-12 0,1-4 0,3-6 6,3-4 4,2-4-4,2-6-3,1-2-4,4-8 1,0-6-2,5-4 2,6-2 0,4 1-2,2 0 0,7 8 2,3 9 1,0 14 1,-2 14-2,-5 11 7,-3 10-4,-10 6 1,-4 0-4,-10-4 0,-1-7 0,-1-7 0,-2-6-36,3-6-169,4-4-84</inkml:trace>
          <inkml:trace contextRef="#ctx0" brushRef="#br0" timeOffset="83822.9212">9555 6117 937,'-18'1'24,"-1"-1"60,0-1-2,7-2-34,2 2 41,4-1-23,4-5-30,6 5-16,6-4-16,9 2 11,5 3-8,3 2-2,1 5-3,-11 7 10,-2 2-9,-11 7 10,-12 6 5,-11 2 0,-5 2 1,-5-3-1,-2-3-2,4-6 14,6-6-18,9-4 2,5-5 1,10-4-7,9-1 1,11-2-9,11-2 0,14 0 0,10-2 0,-5 2-77,-5 4-253,-6 0-366</inkml:trace>
        </inkml:traceGroup>
        <inkml:traceGroup>
          <inkml:annotationXML>
            <emma:emma xmlns:emma="http://www.w3.org/2003/04/emma" version="1.0">
              <emma:interpretation id="{83FC467F-2DA5-481D-8E7B-C963E1E32A2A}" emma:medium="tactile" emma:mode="ink">
                <msink:context xmlns:msink="http://schemas.microsoft.com/ink/2010/main" type="inkWord" rotatedBoundingBox="14805,7902 18525,7867 18536,8988 14815,9022"/>
              </emma:interpretation>
              <emma:one-of disjunction-type="recognition" id="oneOf36">
                <emma:interpretation id="interp180" emma:lang="en-US" emma:confidence="0.5">
                  <emma:literal>(90-91)</emma:literal>
                </emma:interpretation>
                <emma:interpretation id="interp181" emma:lang="en-US" emma:confidence="0">
                  <emma:literal>(910-91)</emma:literal>
                </emma:interpretation>
                <emma:interpretation id="interp182" emma:lang="en-US" emma:confidence="0">
                  <emma:literal>(90-9,)</emma:literal>
                </emma:interpretation>
                <emma:interpretation id="interp183" emma:lang="en-US" emma:confidence="0">
                  <emma:literal>(910-9,)</emma:literal>
                </emma:interpretation>
                <emma:interpretation id="interp184" emma:lang="en-US" emma:confidence="0">
                  <emma:literal>(eco-a,)</emma:literal>
                </emma:interpretation>
              </emma:one-of>
            </emma:emma>
          </inkml:annotationXML>
          <inkml:trace contextRef="#ctx0" brushRef="#br0" timeOffset="84286.8363">10369 5447 1111,'13'-38'16,"-9"9"73,-7 8-19,-1 11-58,-4 16-9,-4 10 3,-5 12 44,-6 17 25,0 12-13,3 13-25,7 8-20,9 9 9,7 2-26,7 3 2,9-4-2,5-7 1,5-6-1,10-11-19,7-13-90,7-11-99,7-13-34,4-9-540</inkml:trace>
          <inkml:trace contextRef="#ctx0" brushRef="#br0" timeOffset="84909.1782">10710 6042 1003,'-16'6'3,"6"-1"2,8 1-3,6 1 4,7 0 53,1-6-17,7-2-22,5-9-9,2-6-10,1-6 7,0-13 27,-4-2-23,-9-9 20,-10-1-25,-12-3 0,-8 8 15,-13 10-15,-9 12-3,0 12-4,-4 13 0,5 8-2,6 9 2,13 4 0,8 7 1,18-4 0,12 0 3,15-6-4,9-6 2,5-8-1,6-9-1,1-5 0,-6-6 0,-2-4 2,-10-3 7,-7-3 18,-8-1-4,-7 2 11,-3 2 16,-5 4-15,-6 5-22,0 6-12,-4 7 5,0 8-4,0 8-1,0 8 15,2 6-8,0 1-5,4 1-3,4-2 1,0-5-2,4-4-1,3-7-126,-4-1-101,3-7-150</inkml:trace>
          <inkml:trace contextRef="#ctx0" brushRef="#br0" timeOffset="85345.0059">11421 6098 1109,'-24'-2'16,"2"4"-13,5 8 21,2 11-20,0 8 9,5 5 14,3-1 20,7-1-2,7-6 2,8-4 26,6-7-28,4-8-30,11-8-6,0-10-5,0-9 2,-5-3 21,-8-7-1,-11 1-19,-12 0 8,-11 3-15,-13 4-2,-11 12-2,-10 4-43,-5 8-137,-1 2-47,8 6-155</inkml:trace>
          <inkml:trace contextRef="#ctx0" brushRef="#br0" timeOffset="85608.3016">11865 6005 1063,'-9'0'180,"1"0"-178,4-2 102,4 0-60,4 1 18,8 1 17,12 0-29,8-1-19,8-1-3,6-1-17,88-1-2,-124 4-9,-4 0-12,-2 3-100,0-3-225,11 0-188</inkml:trace>
          <inkml:trace contextRef="#ctx0" brushRef="#br0" timeOffset="86169.319">12522 6037 1079,'0'11'6,"4"-4"-5,3-2 42,6 1-24,6-3 22,2-3-21,6-5 4,9-7-6,3-7 1,-5-3 40,0-8 18,-8-8-53,-13 2 10,-13-6-30,-13-1 0,-9 5 3,-7 3-7,-6 12 2,-3 11-3,2 11 2,4 8-2,4 9 1,5 3 0,10 7-2,8 0 2,9 2-3,10-1 3,7-4-1,9-3-1,6-9-2,7-4 4,5-7 2,3-9-2,1-5 0,-1-3 2,-7-5 3,-6 1-2,-8 1 10,-9 3 21,-8 2 0,-5 7-29,-6 2-2,-2 6-3,-2 10 0,0 3 4,-2 6-4,2 7 1,-3 4 8,4 2-9,1-3 1,1-1 2,2-2-3,3-4-1,-2-2-20,3-1-198,1-3-108</inkml:trace>
          <inkml:trace contextRef="#ctx0" brushRef="#br0" timeOffset="87031.1524">13485 6055 968,'8'-7'150,"-3"1"-96,-5 2 109,0 1-69,0 3-49,-1 0 2,1 0-16,0 6-25,0 3 17,0 11 12,0 8-17,0 10-6,0 3-9,0 4-1,0-6-2,1-2-6,4-8-56,1-4-67,7-9-77,2-7-28,5-5-211</inkml:trace>
          <inkml:trace contextRef="#ctx0" brushRef="#br0" timeOffset="87301.4319">13737 5523 1100,'-12'-26'6,"3"12"45,-2 3-7,7 8-34,6 12-7,7 10 94,7 13-9,12 18-3,9 19-29,11 12-20,2 10-16,-8 3 6,-11 1-20,-12-2-1,-19-11-5,-15-3 0,-9-11-3,-3-10-186,-3-10-227</inkml:trace>
        </inkml:traceGroup>
      </inkml:traceGroup>
    </inkml:traceGroup>
    <inkml:traceGroup>
      <inkml:annotationXML>
        <emma:emma xmlns:emma="http://www.w3.org/2003/04/emma" version="1.0">
          <emma:interpretation id="{D11FE5B7-1C0A-48F4-90C4-36DBDB9F87A3}" emma:medium="tactile" emma:mode="ink">
            <msink:context xmlns:msink="http://schemas.microsoft.com/ink/2010/main" type="paragraph" rotatedBoundingBox="7280,10596 16382,10257 16414,11118 7312,1145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5E6C3FDC-6F5B-4DC5-805C-D630BB831E05}" emma:medium="tactile" emma:mode="ink">
              <msink:context xmlns:msink="http://schemas.microsoft.com/ink/2010/main" type="line" rotatedBoundingBox="7280,10596 16382,10257 16414,11118 7312,11458"/>
            </emma:interpretation>
          </emma:emma>
        </inkml:annotationXML>
        <inkml:traceGroup>
          <inkml:annotationXML>
            <emma:emma xmlns:emma="http://www.w3.org/2003/04/emma" version="1.0">
              <emma:interpretation id="{B4D844A2-8F52-4F20-A1CC-242705C33728}" emma:medium="tactile" emma:mode="ink">
                <msink:context xmlns:msink="http://schemas.microsoft.com/ink/2010/main" type="inkWord" rotatedBoundingBox="7282,10660 8233,10624 8263,11422 7312,11458"/>
              </emma:interpretation>
              <emma:one-of disjunction-type="recognition" id="oneOf37">
                <emma:interpretation id="interp185" emma:lang="en-US" emma:confidence="0.5">
                  <emma:literal>M,</emma:literal>
                </emma:interpretation>
                <emma:interpretation id="interp186" emma:lang="en-US" emma:confidence="0">
                  <emma:literal>m,</emma:literal>
                </emma:interpretation>
                <emma:interpretation id="interp187" emma:lang="en-US" emma:confidence="0">
                  <emma:literal>MM,</emma:literal>
                </emma:interpretation>
                <emma:interpretation id="interp188" emma:lang="en-US" emma:confidence="0">
                  <emma:literal>My,</emma:literal>
                </emma:interpretation>
                <emma:interpretation id="interp189" emma:lang="en-US" emma:confidence="0">
                  <emma:literal>M</emma:literal>
                </emma:interpretation>
              </emma:one-of>
            </emma:emma>
          </inkml:annotationXML>
          <inkml:trace contextRef="#ctx0" brushRef="#br0" timeOffset="101169.858">2733 8112 904,'12'-4'21,"-6"5"-3,-3 7 69,-6 6-32,6 0-9,-2 4 2,2 1-10,-2-6 20,-1-4-10,3-2 28,-3-6-15,0-1-29,0 0 4,-3-1-1,2-2-14,-2-1-4,-1-3-15,2-2 0,2-3 1,5-1 0,3-1-3,5-1-4,13 4 4,87 13 0,-93 14 0,-1 6-1,-3 4 1,-3 2 1,10 23 2,-11 5-3,-8-4 0,-7-5 4,-2-11-4,-2-9 0,3-11 0,4-6 3,0-9 6,3-2-3,-2-6-4,3-8 3,-1-7-5,1-10-2,0-5 2,7-6-1,2 2-1,6 3-3,2 7 5,2 14-4,1 14 1,-1 18 1,-2 15 0,-8 9 2,-2 5-2,-7 0 2,-4-6 0,0-6-3,-4-10 3,4-7 0,-3-8 1,6-6 2,1-9-3,4-5-2,3-8 2,1-7-6,1-7 2,0-1-5,9-6 3,-2 7 5,1 4 0,6 16 0,-3 12 1,1 17-4,-2 14 8,-6 12-4,-3 8 0,-4-1 1,-4-2-1,-2-7-1,-2-7-2,0-5 1,0-7-71,1-6-128,-2-3-24,2-7-132</inkml:trace>
          <inkml:trace contextRef="#ctx0" brushRef="#br0" timeOffset="101381.0035">3639 8523 840,'11'5'15,"-7"4"98,0 3-16,0 2-16,4 8 6,-4 0-1,4 4 15,-2-1-20,0 5-19,-2 0-14,0-4-40,1 2 0,-1 2-7,-4-8-1,0 0-20,0-6-220,0-7-56,2-9-299</inkml:trace>
        </inkml:traceGroup>
        <inkml:traceGroup>
          <inkml:annotationXML>
            <emma:emma xmlns:emma="http://www.w3.org/2003/04/emma" version="1.0">
              <emma:interpretation id="{A25DC3B8-7EF1-4F0A-983D-FFC5DE476ACC}" emma:medium="tactile" emma:mode="ink">
                <msink:context xmlns:msink="http://schemas.microsoft.com/ink/2010/main" type="inkWord" rotatedBoundingBox="8485,10650 9480,10613 9504,11235 8508,11272"/>
              </emma:interpretation>
              <emma:one-of disjunction-type="recognition" id="oneOf38">
                <emma:interpretation id="interp190" emma:lang="en-US" emma:confidence="0.5">
                  <emma:literal>or,</emma:literal>
                </emma:interpretation>
                <emma:interpretation id="interp191" emma:lang="en-US" emma:confidence="0">
                  <emma:literal>on,</emma:literal>
                </emma:interpretation>
                <emma:interpretation id="interp192" emma:lang="en-US" emma:confidence="0">
                  <emma:literal>o,</emma:literal>
                </emma:interpretation>
                <emma:interpretation id="interp193" emma:lang="en-US" emma:confidence="0">
                  <emma:literal>a,</emma:literal>
                </emma:interpretation>
                <emma:interpretation id="interp194" emma:lang="en-US" emma:confidence="0">
                  <emma:literal>of,</emma:literal>
                </emma:interpretation>
              </emma:one-of>
            </emma:emma>
          </inkml:annotationXML>
          <inkml:trace contextRef="#ctx0" brushRef="#br0" timeOffset="101890.3309">3960 8304 931,'-6'0'33,"2"10"-17,-1 8 78,5 6-46,3 4 29,5 2 6,6-5 1,5-6 10,8-8-63,7-7-22,8-12 1,6-10-10,0-9 0,-3-11 0,-3-7 2,-13-4 2,-13-2-4,-12 3 0,-8 8-1,-9 6 1,-10 14-1,-5 12 0,-3 12 1,-1 8 0,0 8-1,11 0 1,8 0-5,9-1 6,14-3-1,9-6 0,5-4 2,12-6-2,4-6-1,8-7 1,3-3 0,5-4 0,-4-2 0,-8 2 0,-11 2 1,-10 10 1,-12 6-1,-7 8-1,-4 7 23,0 7-6,0 6 6,-3 8 12,6 2-12,1 3-9,2-2-14,2-1 0,3-2-4,-1-5-17,-1 0-186,-1-4-135,0-9-236</inkml:trace>
          <inkml:trace contextRef="#ctx0" brushRef="#br0" timeOffset="102086.0618">4898 8399 738,'5'3'141,"-3"6"-113,-2 3 71,3 2-19,1 4 22,1 7-4,0 0 4,-1 1-1,0-1-25,-2 1-40,2 0-36,-2-4 2,2-2-2,-1-3-81,1-6-180,1-6-73</inkml:trace>
        </inkml:traceGroup>
        <inkml:traceGroup>
          <inkml:annotationXML>
            <emma:emma xmlns:emma="http://www.w3.org/2003/04/emma" version="1.0">
              <emma:interpretation id="{2733C1AB-D30F-483B-A01E-1472D62A6B29}" emma:medium="tactile" emma:mode="ink">
                <msink:context xmlns:msink="http://schemas.microsoft.com/ink/2010/main" type="inkWord" rotatedBoundingBox="10004,10772 10334,10759 10344,11012 10013,11024"/>
              </emma:interpretation>
              <emma:one-of disjunction-type="recognition" id="oneOf39">
                <emma:interpretation id="interp195" emma:lang="en-US" emma:confidence="0.5">
                  <emma:literal>=</emma:literal>
                </emma:interpretation>
                <emma:interpretation id="interp196" emma:lang="en-US" emma:confidence="0">
                  <emma:literal>_</emma:literal>
                </emma:interpretation>
                <emma:interpretation id="interp197" emma:lang="en-US" emma:confidence="0">
                  <emma:literal>E</emma:literal>
                </emma:interpretation>
                <emma:interpretation id="interp198" emma:lang="en-US" emma:confidence="0">
                  <emma:literal>-</emma:literal>
                </emma:interpretation>
                <emma:interpretation id="interp19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102489.6122">5484 8420 980,'-14'13'25,"7"0"94,14-6-7,7-2-5,10 1-10,10-2-51,9-4-4,2-4-31,3 1-8,-5 1-3,-8 1-38,-10 1-219,-12 0-236</inkml:trace>
          <inkml:trace contextRef="#ctx0" brushRef="#br0" timeOffset="102288.2328">5534 8246 1088,'-26'-10'75,"4"0"-15,7 7 18,7 0-62,7 9 125,6 1-49,12-1-40,6 0-27,8 0-20,6-2-4,-1-3-1,4-1-100,-4-1-186,-1-2-59</inkml:trace>
        </inkml:traceGroup>
        <inkml:traceGroup>
          <inkml:annotationXML>
            <emma:emma xmlns:emma="http://www.w3.org/2003/04/emma" version="1.0">
              <emma:interpretation id="{AFA13E7B-E0B3-461B-B3D8-796692D391D5}" emma:medium="tactile" emma:mode="ink">
                <msink:context xmlns:msink="http://schemas.microsoft.com/ink/2010/main" type="inkWord" rotatedBoundingBox="11184,10626 12321,10584 12346,11244 11209,11286"/>
              </emma:interpretation>
              <emma:one-of disjunction-type="recognition" id="oneOf40">
                <emma:interpretation id="interp200" emma:lang="en-US" emma:confidence="0.5">
                  <emma:literal>my</emma:literal>
                </emma:interpretation>
                <emma:interpretation id="interp201" emma:lang="en-US" emma:confidence="0">
                  <emma:literal>ma</emma:literal>
                </emma:interpretation>
                <emma:interpretation id="interp202" emma:lang="en-US" emma:confidence="0">
                  <emma:literal>may</emma:literal>
                </emma:interpretation>
                <emma:interpretation id="interp203" emma:lang="en-US" emma:confidence="0">
                  <emma:literal>m</emma:literal>
                </emma:interpretation>
                <emma:interpretation id="interp204" emma:lang="en-US" emma:confidence="0">
                  <emma:literal>me</emma:literal>
                </emma:interpretation>
              </emma:one-of>
            </emma:emma>
          </inkml:annotationXML>
          <inkml:trace contextRef="#ctx0" brushRef="#br0" timeOffset="103478.304">6750 8081 855,'-16'-4'77,"-3"1"-21,1 2 49,-2 1-49,2 3-20,6 1 20,7-3-7,0 1 18,3-2-4,4 0-39,3 0-6,7 4-15,4 4-2,8 6 11,5 8-12,1 7 2,-6 8-1,-5 0-1,-9 2 3,-7-4-3,-8-6 0,1-6-1,0-7 2,0-8-1,2-6 3,0-6-1,4-8-2,2-8-4,2-12 4,4-4 0,5-7 0,2 1 0,5 2 0,4 6 0,1 10-2,0 14 2,-2 14 0,-5 16 3,-8 17-2,-1 8-1,-9 5 0,-4 0 2,-1-8-5,-1-9 3,3-11 0,-2-9 5,3-8-2,0-7 8,3-5-7,2-8-4,4-8 2,1-8-2,5-8 0,2-5 3,3 2-2,0 0 0,3 14-1,-1 12 1,4 12 8,-4 18-9,-1 12 0,-3 6 5,1 5-5,-5 4-1,-3-4 0,1-5-3,-4-6 2,0-4-128,-4-4-169,0-3-423</inkml:trace>
          <inkml:trace contextRef="#ctx0" brushRef="#br0" timeOffset="103809.7605">7406 8458 961,'0'-4'3,"5"0"90,7 0-29,9 1-12,5 2 34,4 6-36,-3 3-31,-7 10 5,-5 6-11,-11 3 18,-11 5 7,-9 1-10,-4-1 3,-8-4-7,7-6 16,0-5 2,8-6-22,5-7 5,4-1-10,4-3-9,6-1 15,8-4-12,9 0-6,16-5 1,18-1-4,14-5-26,5-1-211,4 0-235</inkml:trace>
        </inkml:traceGroup>
        <inkml:traceGroup>
          <inkml:annotationXML>
            <emma:emma xmlns:emma="http://www.w3.org/2003/04/emma" version="1.0">
              <emma:interpretation id="{0E1C3D4D-8489-49DD-8A63-4B6DF8F2B514}" emma:medium="tactile" emma:mode="ink">
                <msink:context xmlns:msink="http://schemas.microsoft.com/ink/2010/main" type="inkWord" rotatedBoundingBox="12556,10443 13378,10412 13401,11022 12578,11053"/>
              </emma:interpretation>
              <emma:one-of disjunction-type="recognition" id="oneOf41">
                <emma:interpretation id="interp205" emma:lang="en-US" emma:confidence="0.5">
                  <emma:literal>%</emma:literal>
                </emma:interpretation>
                <emma:interpretation id="interp206" emma:lang="en-US" emma:confidence="0">
                  <emma:literal>q</emma:literal>
                </emma:interpretation>
                <emma:interpretation id="interp207" emma:lang="en-US" emma:confidence="0">
                  <emma:literal>G</emma:literal>
                </emma:interpretation>
                <emma:interpretation id="interp208" emma:lang="en-US" emma:confidence="0">
                  <emma:literal>9</emma:literal>
                </emma:interpretation>
                <emma:interpretation id="interp209" emma:lang="en-US" emma:confidence="0">
                  <emma:literal>r</emma:literal>
                </emma:interpretation>
              </emma:one-of>
            </emma:emma>
          </inkml:annotationXML>
          <inkml:trace contextRef="#ctx0" brushRef="#br0" timeOffset="104333.7662">8021 8182 1009,'-4'4'7,"6"1"36,4 1 51,9-1-47,2 1-5,7-2-9,3-9-27,4-7-6,2-8 5,-2-6-3,-3-4 0,-7-6 10,-11-2 2,-10-1 14,-8 0-23,-13 4-4,-4 11 3,-1 8-4,-4 10-3,2 12 3,5 6 0,3 5 0,7 3 0,8 1 0,9-3 7,10 0-6,9-9 2,9-5-3,9-5 0,9-9 0,3-5 2,1-1-2,-9-3 12,-5 3-8,-16 3 36,-9 7-6,-10 3-25,-2 6 6,-6 8 27,-1 7-2,-1 11-8,1 5-5,0 6-15,4 2-10,1 0 0,10 0-1,-2-4-1,4-3-15,0-4-178,-1-6-101,-2-9-114</inkml:trace>
          <inkml:trace contextRef="#ctx0" brushRef="#br0" timeOffset="104600.256">8685 8241 743,'-7'10'27,"-3"6"33,1 6-16,1 7-20,2 3 49,6-2-16,4-2 34,6-4 6,3-3 0,5-9-4,7-4-57,0-6-17,4-6-5,-5-8 6,1-4 27,-9-4-1,-5-5-10,-8-1-5,-10-2-23,-8 5-7,-11 8-2,-9 5-8,-7 10-93,-3 8-129,-3 2-45,12-2-202</inkml:trace>
        </inkml:traceGroup>
        <inkml:traceGroup>
          <inkml:annotationXML>
            <emma:emma xmlns:emma="http://www.w3.org/2003/04/emma" version="1.0">
              <emma:interpretation id="{ADCA2843-8A98-486A-8FCA-69C8F0AE7DBC}" emma:medium="tactile" emma:mode="ink">
                <msink:context xmlns:msink="http://schemas.microsoft.com/ink/2010/main" type="inkWord" rotatedBoundingBox="13862,10351 16382,10257 16410,11011 13890,11105"/>
              </emma:interpretation>
              <emma:one-of disjunction-type="recognition" id="oneOf42">
                <emma:interpretation id="interp210" emma:lang="en-US" emma:confidence="0.5">
                  <emma:literal>may</emma:literal>
                </emma:interpretation>
                <emma:interpretation id="interp211" emma:lang="en-US" emma:confidence="0">
                  <emma:literal>-may</emma:literal>
                </emma:interpretation>
                <emma:interpretation id="interp212" emma:lang="en-US" emma:confidence="0">
                  <emma:literal>-man</emma:literal>
                </emma:interpretation>
                <emma:interpretation id="interp213" emma:lang="en-US" emma:confidence="0">
                  <emma:literal>-men</emma:literal>
                </emma:interpretation>
                <emma:interpretation id="interp214" emma:lang="en-US" emma:confidence="0">
                  <emma:literal>-ma</emma:literal>
                </emma:interpretation>
              </emma:one-of>
            </emma:emma>
          </inkml:annotationXML>
          <inkml:trace contextRef="#ctx0" brushRef="#br0" timeOffset="104875.4015">9367 8069 1152,'-17'-4'19,"1"6"-13,6 0 27,9 3 6,5 4 97,11-1-42,6-2-22,13-4-6,7-2-20,7-4-12,3-4-12,-3 1-21,-6-2 8,-11-1-9,-11 4-9,-5 1-73,-8 3-190,-6-1-144</inkml:trace>
          <inkml:trace contextRef="#ctx0" brushRef="#br0" timeOffset="105519.9019">10052 7896 1082,'-4'-6'67,"1"2"26,10-4-4,5 3-56,7 0 7,7 5-2,5 2-10,0 10-7,-6 6 10,-6 12-19,-14 6 0,-9 4 5,-8 1-11,-6-5-6,-4-6 0,6-6 1,4-11 3,4-4-3,4-8 2,4-7 4,2-5-7,2-1 0,5-10-1,0-1 2,7-8-3,7-1 2,6-3-5,2 3 5,6 6 0,-3 8 0,-4 18 0,-5 9 0,-7 11 0,-7 8 0,-6 5 0,-5 1 2,-1-3-2,-3-5 0,-4-4 0,1-6 0,2-6 0,1-6 0,-1-4 0,5-6 0,2-5 0,5-4-1,1-7 0,4-5 1,6-8-3,7 0 3,5-3-3,4 4 3,-1 11 0,-2 10 2,-7 19 0,-5 14-1,-5 12 29,-7 6-10,-6 1 3,-2 4-2,-2-8-6,-1 3-7,3-10-8,1-4 0,0-5-5,1-8-8,-1-4-211,-4 0-164</inkml:trace>
          <inkml:trace contextRef="#ctx0" brushRef="#br0" timeOffset="105910.6328">10778 8273 1081,'-4'9'25,"3"-5"55,-4-2 5,5-1-62,-2 0 15,2-1 11,2 0 4,8-1-34,8 0-12,3-3 37,7 4-27,0 4-9,-5 3 1,2 56-2,-34-49 0,-3 0-1,-4 1-5,1-1 12,-12 10-9,-2-2-3,5-7 20,8-4 17,5-5-7,5-4-14,8 1-14,6-3 16,8 0-19,11 0-2,9-1 2,11-3 0,1-3-74,-4 0-192,2-3-201</inkml:trace>
          <inkml:trace contextRef="#ctx0" brushRef="#br0" timeOffset="106620.9916">11168 8095 984,'-9'0'6,"9"-2"93,7 0-15,5-2-62,6-2-6,8-2-11,0-5-4,4-5 9,-5-8-8,-2-5 9,-6-6 21,-10-5-19,-14-3-7,-5 3 10,-9 4 25,-6 7-28,-4 15-13,-3 10 0,-4 12 1,1 7 0,6 9 1,9 2-2,11 2 1,13-3 10,11-1-8,12-4 0,7-8 1,12-3 1,3-7-5,6-7 0,-1-3 0,-2-8 9,-5 0-7,-9-2 11,-7 2 50,-10 4-8,-8 6-38,-6 4-8,-5 5-8,0 10 28,-4 8 2,0 7-18,0 8-11,3 1-2,-2 1-1,6-2 0,-2-5-79,6-3-67,2-5-28,6-8-4,8-4-17,10-5 12,4-4-53,5-6 237,-2-1 64,-4 0 126,-11 1-76,-3 2-15,-10 6 0,-6 4-50,-2 5 19,-1 3 4,-3 6-13,-3 5 14,2 6 39,-3-1-38,-1 5 9,1 1-27,2-3-12,2 2-6,2-5-25,2-4 1,2-5-14,-2-5-5,0-5 1,-1-4-114,1-3-166,4-8-294</inkml:trace>
        </inkml:traceGroup>
      </inkml:traceGroup>
    </inkml:traceGroup>
    <inkml:traceGroup>
      <inkml:annotationXML>
        <emma:emma xmlns:emma="http://www.w3.org/2003/04/emma" version="1.0">
          <emma:interpretation id="{CCDD96BD-CC8B-4A07-95DB-4F206FFF7C56}" emma:medium="tactile" emma:mode="ink">
            <msink:context xmlns:msink="http://schemas.microsoft.com/ink/2010/main" type="paragraph" rotatedBoundingBox="7602,12654 18552,12229 18583,13032 7633,1345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8C77D5F9-8A91-4DD8-A587-B6E50F7D99AA}" emma:medium="tactile" emma:mode="ink">
              <msink:context xmlns:msink="http://schemas.microsoft.com/ink/2010/main" type="line" rotatedBoundingBox="7602,12654 18552,12229 18583,13032 7633,13457"/>
            </emma:interpretation>
          </emma:emma>
        </inkml:annotationXML>
        <inkml:traceGroup>
          <inkml:annotationXML>
            <emma:emma xmlns:emma="http://www.w3.org/2003/04/emma" version="1.0">
              <emma:interpretation id="{C533007C-1D46-41B6-B290-15F3202FDEA2}" emma:medium="tactile" emma:mode="ink">
                <msink:context xmlns:msink="http://schemas.microsoft.com/ink/2010/main" type="inkWord" rotatedBoundingBox="7607,12784 8635,12744 8662,13417 7633,13457"/>
              </emma:interpretation>
              <emma:one-of disjunction-type="recognition" id="oneOf43">
                <emma:interpretation id="interp215" emma:lang="en-US" emma:confidence="0.5">
                  <emma:literal>m,</emma:literal>
                </emma:interpretation>
                <emma:interpretation id="interp216" emma:lang="en-US" emma:confidence="0">
                  <emma:literal>M,</emma:literal>
                </emma:interpretation>
                <emma:interpretation id="interp217" emma:lang="en-US" emma:confidence="0">
                  <emma:literal>my,</emma:literal>
                </emma:interpretation>
                <emma:interpretation id="interp218" emma:lang="en-US" emma:confidence="0">
                  <emma:literal>m</emma:literal>
                </emma:interpretation>
                <emma:interpretation id="interp219" emma:lang="en-US" emma:confidence="0">
                  <emma:literal>mu,</emma:literal>
                </emma:interpretation>
              </emma:one-of>
            </emma:emma>
          </inkml:annotationXML>
          <inkml:trace contextRef="#ctx0" brushRef="#br0" timeOffset="110568.5009">3132 10281 992,'-6'0'11,"0"-4"5,-1 2 1,-1 2-4,0 6 10,-4 0 6,4-2 6,0 2 7,1-6 4,5-6-2,6-2-28,5-6-10,3-2 22,12 0 12,7 8-13,6 10-22,-2 13-2,1 14 13,-9 9-14,-11 7-1,-8 2-1,-12-6 1,-7-6 1,-1-9-2,0-10 0,1-3 8,7-10 10,0-6 20,4-11-31,3-8-4,2-4 6,3-8-9,10-5 0,0-1 2,9 2-1,4 6-2,3 6 1,1 16 0,4 14 2,-3 14-2,-5 14 0,-11 5 0,-7 1 0,-9 1-1,-8-6-1,-5-4 2,1-10 1,2-7-1,0-6 0,3-6 9,3-4-3,3-4-4,1-10-2,2-3 0,2-4 1,4-6-1,7-4 0,5 4 0,4-1 1,4 12-2,2 11 1,-4 12 0,1 16 0,-8 7 0,-6 9 0,-8-1 0,-2 1 0,-7-5-1,-4-4-2,4-6-27,0 0-181,0-8-53,4-2-230</inkml:trace>
          <inkml:trace contextRef="#ctx0" brushRef="#br0" timeOffset="110790.0774">4072 10491 914,'8'0'72,"-4"1"-64,-4 3 89,1 4-11,3 10-7,0 4 2,-1 4 43,1 6-41,-2 2-18,0 2 0,0 1-23,-2-1-12,2-3-30,-2-8 1,-2 1-4,2-8-11,0-6-170,0-5-98,2-10-218</inkml:trace>
        </inkml:traceGroup>
        <inkml:traceGroup>
          <inkml:annotationXML>
            <emma:emma xmlns:emma="http://www.w3.org/2003/04/emma" version="1.0">
              <emma:interpretation id="{0AA8F140-1284-47A7-AEAF-542E63ED7B7D}" emma:medium="tactile" emma:mode="ink">
                <msink:context xmlns:msink="http://schemas.microsoft.com/ink/2010/main" type="inkWord" rotatedBoundingBox="9029,12637 9861,12605 9886,13246 9054,13278"/>
              </emma:interpretation>
              <emma:one-of disjunction-type="recognition" id="oneOf44">
                <emma:interpretation id="interp220" emma:lang="en-US" emma:confidence="0.5">
                  <emma:literal>on,</emma:literal>
                </emma:interpretation>
                <emma:interpretation id="interp221" emma:lang="en-US" emma:confidence="0">
                  <emma:literal>o,</emma:literal>
                </emma:interpretation>
                <emma:interpretation id="interp222" emma:lang="en-US" emma:confidence="0">
                  <emma:literal>en,</emma:literal>
                </emma:interpretation>
                <emma:interpretation id="interp223" emma:lang="en-US" emma:confidence="0">
                  <emma:literal>or,</emma:literal>
                </emma:interpretation>
                <emma:interpretation id="interp224" emma:lang="en-US" emma:confidence="0">
                  <emma:literal>an,</emma:literal>
                </emma:interpretation>
              </emma:one-of>
            </emma:emma>
          </inkml:annotationXML>
          <inkml:trace contextRef="#ctx0" brushRef="#br0" timeOffset="111281.6812">4506 10313 929,'-8'10'3,"1"6"29,6-2 39,5 1-10,5-3 36,10 1 4,9-10-27,4-5-25,5-9-33,6-4-16,2-8 9,1-5-9,-6-6 0,-11-2 2,-10-2-1,-8-1 0,-13 3 0,-9 6 2,-10 11 0,-4 9-3,-7 10-2,0 10 0,1 2 2,6 7 0,7-2-1,13-1 1,6-5-1,17-1 1,6-6 0,9-2 1,8-8-1,6-4-1,8-5-2,-4 2 3,1-5-2,-7 5 2,-13 4 0,-11 5 3,-11 8-3,-8 8 7,-6 6 9,0 8 16,-2 6 34,-1 2-38,3 3-17,3 0-3,1-2-7,5-5-1,2-3-7,3-5-105,-4-2-150,5-8-139</inkml:trace>
          <inkml:trace contextRef="#ctx0" brushRef="#br0" timeOffset="111486.2546">5261 10383 886,'7'1'20,"-3"5"51,3 5-16,-3 8 3,1 3 21,2 7-1,-3 4 6,0-1 22,-3 0-36,2-1-19,-2-2-25,4-6-24,-3-5 1,2-3-3,0-5-102,0-9-237,5-5-457</inkml:trace>
        </inkml:traceGroup>
        <inkml:traceGroup>
          <inkml:annotationXML>
            <emma:emma xmlns:emma="http://www.w3.org/2003/04/emma" version="1.0">
              <emma:interpretation id="{E06D9695-CE58-462A-8F00-CFD9DD8D5A6D}" emma:medium="tactile" emma:mode="ink">
                <msink:context xmlns:msink="http://schemas.microsoft.com/ink/2010/main" type="inkWord" rotatedBoundingBox="10379,12678 10830,12660 10846,13065 10395,13082"/>
              </emma:interpretation>
              <emma:one-of disjunction-type="recognition" id="oneOf45">
                <emma:interpretation id="interp225" emma:lang="en-US" emma:confidence="0.5">
                  <emma:literal>+</emma:literal>
                </emma:interpretation>
                <emma:interpretation id="interp226" emma:lang="en-US" emma:confidence="0">
                  <emma:literal>x</emma:literal>
                </emma:interpretation>
                <emma:interpretation id="interp227" emma:lang="en-US" emma:confidence="0">
                  <emma:literal>X</emma:literal>
                </emma:interpretation>
                <emma:interpretation id="interp228" emma:lang="en-US" emma:confidence="0">
                  <emma:literal>4</emma:literal>
                </emma:interpretation>
                <emma:interpretation id="interp229" emma:lang="en-US" emma:confidence="0">
                  <emma:literal>*</emma:literal>
                </emma:interpretation>
              </emma:one-of>
            </emma:emma>
          </inkml:annotationXML>
          <inkml:trace contextRef="#ctx0" brushRef="#br0" timeOffset="111710.9857">5865 10349 1035,'-19'0'92,"11"-3"-86,15 3 110,9 0-38,15 3 9,10-3-34,8-7-7,6 1-19,4-5-20,-4-1-7,-6 2-4,-7 1-33,-13 2-220,-13 1-117</inkml:trace>
          <inkml:trace contextRef="#ctx0" brushRef="#br0" timeOffset="111928.95">6128 10136 859,'-16'-13'86,"4"6"-12,5 7 22,7 7 20,4 12-12,0 5 19,0 9-45,0 4-9,-1 6-27,-2 1-3,-2-3-35,1-4-2,0-1-2,0-8 0,4-5-27,-4-7-202,7 0-231</inkml:trace>
        </inkml:traceGroup>
        <inkml:traceGroup>
          <inkml:annotationXML>
            <emma:emma xmlns:emma="http://www.w3.org/2003/04/emma" version="1.0">
              <emma:interpretation id="{B8C40C3D-2D50-4650-8A1C-D2CF857DD8E6}" emma:medium="tactile" emma:mode="ink">
                <msink:context xmlns:msink="http://schemas.microsoft.com/ink/2010/main" type="inkWord" rotatedBoundingBox="11311,12731 12723,12676 12741,13150 11329,13205"/>
              </emma:interpretation>
              <emma:one-of disjunction-type="recognition" id="oneOf46">
                <emma:interpretation id="interp230" emma:lang="en-US" emma:confidence="0.5">
                  <emma:literal>my</emma:literal>
                </emma:interpretation>
                <emma:interpretation id="interp231" emma:lang="en-US" emma:confidence="0">
                  <emma:literal>m</emma:literal>
                </emma:interpretation>
                <emma:interpretation id="interp232" emma:lang="en-US" emma:confidence="0">
                  <emma:literal>ma</emma:literal>
                </emma:interpretation>
                <emma:interpretation id="interp233" emma:lang="en-US" emma:confidence="0">
                  <emma:literal>me</emma:literal>
                </emma:interpretation>
                <emma:interpretation id="interp234" emma:lang="en-US" emma:confidence="0">
                  <emma:literal>Ma</emma:literal>
                </emma:interpretation>
              </emma:one-of>
            </emma:emma>
          </inkml:annotationXML>
          <inkml:trace contextRef="#ctx0" brushRef="#br0" timeOffset="112923.1832">6762 10193 440,'11'5'607,"-5"-1"-582,-6-4 42,0-3-39,-2 3-18,2 0-6,-2 0 6,4 0 30,11-1 4,7-5-26,8 2-6,8 4-4,2 10-2,-6 11-1,-10 15-5,-4 12 6,-10 4-6,-7-1 0,-6-4 1,-2-9-1,3-15 0,0-8 3,2-8 7,4-11 12,-2-10-1,4-4-10,3-4 6,2-8-6,3-7-4,7-3-7,0-6 1,6 2 1,-1 9-2,1 7 0,-2 17 8,0 13-3,-3 16 1,1 8-6,-5 8 1,-1-1 2,-6-4-3,-1-3-1,-3-7 1,-1-8 1,-2-5 2,-4-8-2,0-5 2,2-5 1,2-7-4,2-3 0,5-10 1,3-2-1,6-2-1,5-1-2,4 8 3,2 8 0,-2 15 1,-3 10-1,-1 12 5,-6 13-1,-4 5-2,-6 6-2,-3 0 0,-4-8-1,0-4 1,0-8-16,2-2-213,0-10-111</inkml:trace>
          <inkml:trace contextRef="#ctx0" brushRef="#br0" timeOffset="113261.2732">7794 10446 740,'-9'0'102,"0"-2"-67,5 0 59,2-3-55,6 1 37,7-2 15,6-1-39,9-1 7,3 5-30,2 3-17,-3 6-8,-7 5 1,-6 5 1,-14 7 12,-6 3 3,-13-1 21,-4 1 4,-2-2-7,2-3 10,6-9-13,6-4-20,6-5 13,1 0-17,6-6-3,9 0 2,9-7-11,15-3-2,16-6-2,19-4-51,6-1-225,10 2-344</inkml:trace>
        </inkml:traceGroup>
        <inkml:traceGroup>
          <inkml:annotationXML>
            <emma:emma xmlns:emma="http://www.w3.org/2003/04/emma" version="1.0">
              <emma:interpretation id="{9ECDFAFC-1294-40B9-A520-B28C1B7AEA9E}" emma:medium="tactile" emma:mode="ink">
                <msink:context xmlns:msink="http://schemas.microsoft.com/ink/2010/main" type="inkWord" rotatedBoundingBox="13056,12442 13872,12411 13895,13011 13080,13042"/>
              </emma:interpretation>
              <emma:one-of disjunction-type="recognition" id="oneOf47">
                <emma:interpretation id="interp235" emma:lang="en-US" emma:confidence="0.5">
                  <emma:literal>a,</emma:literal>
                </emma:interpretation>
                <emma:interpretation id="interp236" emma:lang="en-US" emma:confidence="0">
                  <emma:literal>9,</emma:literal>
                </emma:interpretation>
                <emma:interpretation id="interp237" emma:lang="en-US" emma:confidence="0">
                  <emma:literal>an,</emma:literal>
                </emma:interpretation>
                <emma:interpretation id="interp238" emma:lang="en-US" emma:confidence="0">
                  <emma:literal>97,</emma:literal>
                </emma:interpretation>
                <emma:interpretation id="interp239" emma:lang="en-US" emma:confidence="0">
                  <emma:literal>91,</emma:literal>
                </emma:interpretation>
              </emma:one-of>
            </emma:emma>
          </inkml:annotationXML>
          <inkml:trace contextRef="#ctx0" brushRef="#br0" timeOffset="113741.837">8625 10297 841,'5'-6'102,"8"-6"-48,3-6 51,6-7-85,3-2-20,1-11 0,-4-7 3,-7-3-1,-10-7 10,-9 7 39,-12 5-29,-9 14 2,-7 14-24,-7 12 0,-2 13 2,1 12 0,8 2-2,9 3 0,12-1 2,14-2 6,9-5-8,11-6 1,11-3 2,8-8-3,7-4 0,5-5 0,3-8 0,0-2 3,-1-2-1,-13 3 19,-9 3 59,-12 7-41,-11 6-9,-6 6 3,-5 11 4,0 5 15,-1 6-32,2 4-10,2 0-1,2-2-9,5 0-1,-1-4-2,4-2-126,-3-2-174,0-1-322</inkml:trace>
          <inkml:trace contextRef="#ctx0" brushRef="#br0" timeOffset="113930.2029">9290 10185 892,'0'5'6,"0"4"86,1 7 14,6 6-62,1 6 12,1 8 18,-1-4-4,0-1-32,-4-1-34,-1-6-4,-2-5 0,2-4-180,1-8-193</inkml:trace>
        </inkml:traceGroup>
        <inkml:traceGroup>
          <inkml:annotationXML>
            <emma:emma xmlns:emma="http://www.w3.org/2003/04/emma" version="1.0">
              <emma:interpretation id="{787EC4AD-742A-44EC-8683-EC161701C183}" emma:medium="tactile" emma:mode="ink">
                <msink:context xmlns:msink="http://schemas.microsoft.com/ink/2010/main" type="inkWord" rotatedBoundingBox="14598,12577 14924,12564 14932,12768 14606,12781"/>
              </emma:interpretation>
              <emma:one-of disjunction-type="recognition" id="oneOf48">
                <emma:interpretation id="interp240" emma:lang="en-US" emma:confidence="0.5">
                  <emma:literal>=</emma:literal>
                </emma:interpretation>
                <emma:interpretation id="interp241" emma:lang="en-US" emma:confidence="0">
                  <emma:literal>_</emma:literal>
                </emma:interpretation>
                <emma:interpretation id="interp242" emma:lang="en-US" emma:confidence="0">
                  <emma:literal>I</emma:literal>
                </emma:interpretation>
                <emma:interpretation id="interp243" emma:lang="en-US" emma:confidence="0">
                  <emma:literal>TO</emma:literal>
                </emma:interpretation>
                <emma:interpretation id="interp244" emma:lang="en-US" emma:confidence="0">
                  <emma:literal>To</emma:literal>
                </emma:interpretation>
              </emma:one-of>
            </emma:emma>
          </inkml:annotationXML>
          <inkml:trace contextRef="#ctx0" brushRef="#br0" timeOffset="114140.657">10071 10044 1008,'-14'-6'158,"6"2"-135,11 0 149,9 1-122,15 0 1,14 3-38,6 0-10,5-1-3,1-2-65,-3-1-217,-9 3-157</inkml:trace>
          <inkml:trace contextRef="#ctx0" brushRef="#br0" timeOffset="114313.9015">10128 10198 776,'-25'14'283,"9"-5"-262,13-3 179,18-6-105,12-2-24,11 2-51,13-4-16,-3 1-4,3-1-66,-9 2-275</inkml:trace>
        </inkml:traceGroup>
        <inkml:traceGroup>
          <inkml:annotationXML>
            <emma:emma xmlns:emma="http://www.w3.org/2003/04/emma" version="1.0">
              <emma:interpretation id="{BF09E4CD-741B-41FE-9EA0-F9396B9D4FFA}" emma:medium="tactile" emma:mode="ink">
                <msink:context xmlns:msink="http://schemas.microsoft.com/ink/2010/main" type="inkWord" rotatedBoundingBox="16158,12404 17393,12356 17416,12967 16181,13015"/>
              </emma:interpretation>
              <emma:one-of disjunction-type="recognition" id="oneOf49">
                <emma:interpretation id="interp245" emma:lang="en-US" emma:confidence="0.5">
                  <emma:literal>ma</emma:literal>
                </emma:interpretation>
                <emma:interpretation id="interp246" emma:lang="en-US" emma:confidence="0">
                  <emma:literal>m</emma:literal>
                </emma:interpretation>
                <emma:interpretation id="interp247" emma:lang="en-US" emma:confidence="0">
                  <emma:literal>MZ</emma:literal>
                </emma:interpretation>
                <emma:interpretation id="interp248" emma:lang="en-US" emma:confidence="0">
                  <emma:literal>me</emma:literal>
                </emma:interpretation>
                <emma:interpretation id="interp249" emma:lang="en-US" emma:confidence="0">
                  <emma:literal>Ma</emma:literal>
                </emma:interpretation>
              </emma:one-of>
            </emma:emma>
          </inkml:annotationXML>
          <inkml:trace contextRef="#ctx0" brushRef="#br0" timeOffset="115061.3865">11610 9898 854,'12'-7'159,"6"-3"-155,2 1 87,6-4-59,12 5 6,6 3 22,5 5-12,-5 7-21,-4 9-14,-16 14-2,-10 12-2,-21 6-4,-9 3-5,-9-3 1,-5-7-1,9-8 0,2-10 0,6-10 3,9-8 10,4-6 0,4-8-12,9-4 3,2-7 6,2-2-8,6-6 4,4-4-1,6-2-2,4 1 9,5 1-2,5 8 6,-1 12 27,-2 12-23,-6 15-11,-12 16 1,-16 3 3,-10 7-3,-10-1-10,-4-4 2,-2-9 4,2-8-3,6-9 2,4-8 18,4-8-16,4-9-5,3-4-2,4-7 0,2-6 4,6-4-4,2-4 0,7 0 1,5 2-1,5 9-2,1 7-2,-1 18 4,-3 18 0,-3 12 0,-8 7 0,-8 5 0,-3 0 0,-7-6 0,-4-3-4,0-7-60,-4-3-210,0-2-204</inkml:trace>
          <inkml:trace contextRef="#ctx0" brushRef="#br0" timeOffset="115379.3809">12654 10219 741,'-9'-1'73,"-2"-3"63,5-1-84,4-1-34,2 1 25,6-1 15,4 2 2,2 2 2,7 6-17,-3 5 26,-3 7-55,-7 6 2,-10 6-5,-8 4-2,-7 0 3,-4-4 10,1-5 7,3-2 14,7-7-11,4-7 4,4-3 8,5-4-5,10-4-21,8-2-20,10-4 1,14 1-5,10-1-11,7-2-202,4 1-239</inkml:trace>
        </inkml:traceGroup>
        <inkml:traceGroup>
          <inkml:annotationXML>
            <emma:emma xmlns:emma="http://www.w3.org/2003/04/emma" version="1.0">
              <emma:interpretation id="{8E645A73-73F3-4722-9850-4298CAA19436}" emma:medium="tactile" emma:mode="ink">
                <msink:context xmlns:msink="http://schemas.microsoft.com/ink/2010/main" type="inkWord" rotatedBoundingBox="17741,12272 18552,12240 18575,12824 17764,12856"/>
              </emma:interpretation>
              <emma:one-of disjunction-type="recognition" id="oneOf50">
                <emma:interpretation id="interp250" emma:lang="en-US" emma:confidence="0.5">
                  <emma:literal>%</emma:literal>
                </emma:interpretation>
                <emma:interpretation id="interp251" emma:lang="en-US" emma:confidence="0">
                  <emma:literal>q</emma:literal>
                </emma:interpretation>
                <emma:interpretation id="interp252" emma:lang="en-US" emma:confidence="0">
                  <emma:literal>G</emma:literal>
                </emma:interpretation>
                <emma:interpretation id="interp253" emma:lang="en-US" emma:confidence="0">
                  <emma:literal>8</emma:literal>
                </emma:interpretation>
                <emma:interpretation id="interp254" emma:lang="en-US" emma:confidence="0">
                  <emma:literal>9</emma:literal>
                </emma:interpretation>
              </emma:one-of>
            </emma:emma>
          </inkml:annotationXML>
          <inkml:trace contextRef="#ctx0" brushRef="#br0" timeOffset="115871.8599">13264 10056 974,'13'-10'31,"5"1"107,2-4-111,10 1-22,-1-2-4,-1-7 2,-3-3-3,-6-8 0,-9-4 9,-10-2-7,-13-2-1,-12 4 5,-7 7 4,-5 10-8,-5 12-2,5 8 0,5 10 1,9 5 0,6 4-1,13 1 3,8-2 1,13 2-2,7-3-2,12-8 0,7-4 0,6-6 0,2-6 0,5-4 0,-2-3 1,-6-2 5,-11-1-6,-9 3 45,-12 5 38,-5 3-62,-7 8-6,-6 7 42,-3 8-15,0 5-24,1 6-18,1 3 3,2 0 1,5-3-4,5 1-3,2-4-63,-1-3-204,24 34-250</inkml:trace>
          <inkml:trace contextRef="#ctx0" brushRef="#br0" timeOffset="116140.5383">13845 10046 773,'-10'3'54,"-5"8"9,3 7-3,1 4-21,2 4-3,1 2 27,5-1-21,3-1-7,7 0 20,2-6 0,7-5-2,7-6-9,6-7-5,5-9-4,0-6 37,0-6-5,-8-7 12,-5-2-36,-11 0-12,-10-1-9,-8 4-20,-15 6-2,-11 6-10,-10 13-110,-7 3-145,-1 8-182</inkml:trace>
        </inkml:traceGroup>
      </inkml:traceGroup>
    </inkml:traceGroup>
    <inkml:traceGroup>
      <inkml:annotationXML>
        <emma:emma xmlns:emma="http://www.w3.org/2003/04/emma" version="1.0">
          <emma:interpretation id="{2A8FCCB8-8CC9-4104-B574-3FC6B5C5E5AC}" emma:medium="tactile" emma:mode="ink">
            <msink:context xmlns:msink="http://schemas.microsoft.com/ink/2010/main" type="paragraph" rotatedBoundingBox="1549,15119 17193,13469 17342,14878 1698,165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40FC91-5D57-4BCD-9F2E-341E514C7DE3}" emma:medium="tactile" emma:mode="ink">
              <msink:context xmlns:msink="http://schemas.microsoft.com/ink/2010/main" type="inkBullet" rotatedBoundingBox="1615,15743 1922,15711 1955,16020 1647,16052"/>
            </emma:interpretation>
            <emma:one-of disjunction-type="recognition" id="oneOf51">
              <emma:interpretation id="interp255" emma:lang="en-US" emma:confidence="1">
                <emma:literal>=</emma:literal>
              </emma:interpretation>
              <emma:interpretation id="interp256" emma:lang="en-US" emma:confidence="0">
                <emma:literal>_</emma:literal>
              </emma:interpretation>
              <emma:interpretation id="interp257" emma:lang="en-US" emma:confidence="0">
                <emma:literal>[</emma:literal>
              </emma:interpretation>
              <emma:interpretation id="interp258" emma:lang="en-US" emma:confidence="0">
                <emma:literal>E</emma:literal>
              </emma:interpretation>
              <emma:interpretation id="interp259" emma:lang="en-US" emma:confidence="0">
                <emma:literal>-</emma:literal>
              </emma:interpretation>
            </emma:one-of>
          </emma:emma>
        </inkml:annotationXML>
        <inkml:trace contextRef="#ctx0" brushRef="#br0" timeOffset="338694.841">-2854 13468 1000,'-13'18'31,"2"-11"43,10-4-20,7-3 6,13-2-28,5 0-26,11-2-6,13-4-2,1 2-1,2 3-132,1 0-244</inkml:trace>
        <inkml:trace contextRef="#ctx0" brushRef="#br0" timeOffset="338502.7121">-2819 13182 1081,'-35'13'6,"7"-6"60,4-3-2,4-4-37,13 1 1,7-1-5,4-1 4,7-1-3,8-2-1,7-1-19,5-1-2,5-1-2,4 1-18,-5 2-111,4-2-98,-3 6-71</inkml:trace>
      </inkml:traceGroup>
      <inkml:traceGroup>
        <inkml:annotationXML>
          <emma:emma xmlns:emma="http://www.w3.org/2003/04/emma" version="1.0">
            <emma:interpretation id="{7BB5ACC8-13AD-49D0-9F8A-01167C62B577}" emma:medium="tactile" emma:mode="ink">
              <msink:context xmlns:msink="http://schemas.microsoft.com/ink/2010/main" type="line" rotatedBoundingBox="2446,15024 17193,13469 17342,14878 2594,16434"/>
            </emma:interpretation>
          </emma:emma>
        </inkml:annotationXML>
        <inkml:traceGroup>
          <inkml:annotationXML>
            <emma:emma xmlns:emma="http://www.w3.org/2003/04/emma" version="1.0">
              <emma:interpretation id="{10E421B9-C0E0-49A6-891E-ADC2A2B8EA2F}" emma:medium="tactile" emma:mode="ink">
                <msink:context xmlns:msink="http://schemas.microsoft.com/ink/2010/main" type="inkWord" rotatedBoundingBox="2428,15274 6915,14453 7128,15621 2642,16442"/>
              </emma:interpretation>
              <emma:one-of disjunction-type="recognition" id="oneOf52">
                <emma:interpretation id="interp260" emma:lang="en-US" emma:confidence="0.5">
                  <emma:literal>It-misaim</emma:literal>
                </emma:interpretation>
                <emma:interpretation id="interp261" emma:lang="en-US" emma:confidence="0">
                  <emma:literal>IXMVLXM</emma:literal>
                </emma:interpretation>
                <emma:interpretation id="interp262" emma:lang="en-US" emma:confidence="0">
                  <emma:literal>It-misaim.</emma:literal>
                </emma:interpretation>
                <emma:interpretation id="interp263" emma:lang="en-US" emma:confidence="0">
                  <emma:literal>IAXMVLXM</emma:literal>
                </emma:interpretation>
                <emma:interpretation id="interp264" emma:lang="en-US" emma:confidence="0">
                  <emma:literal>IAXMVLWXM</emma:literal>
                </emma:interpretation>
              </emma:one-of>
            </emma:emma>
          </inkml:annotationXML>
          <inkml:trace contextRef="#ctx0" brushRef="#br0" timeOffset="342841.4661">-298 12722 850,'-26'0'10,"4"3"112,6-6-21,1 3-27,11-4 2,0 1-40,1 0-8,7 3-20,3-3-8,5 2 0,7 5 0,7 6 0,1 12 4,-2 4-1,-6 11-1,-4 4 7,-15-2-6,-7-5-1,-1-2-2,-3-13 1,1-5 2,4-7 0,1-5 2,1-6 11,0-5-2,3-4 2,-2-6-1,6-6-9,2-5-6,6-4-2,6 1 2,6 1 1,5 9 2,3 10-4,2 10 3,0 14 7,-5 9 9,-5 5-10,-4 5 0,-9 0 3,-4-4-6,-6-4 1,-2-8-4,0-2 3,0-6-1,0-5 1,2-8 9,0 1 1,2-10-7,0 0-3,4-7-3,5-5 2,5-4-4,0 2 0,9 3 0,2 6-1,1 10 2,4 14 2,-1 9 5,0 9 3,-5 6 5,-3 2-16,-7 3 1,-4-2 1,-5-4-2,-6-4-52,-1-1-153,-4-5-92</inkml:trace>
          <inkml:trace contextRef="#ctx0" brushRef="#br0" timeOffset="344551.3055">524 12686 938,'-4'-3'56,"4"-2"-1,-1 0 7,-2 2-56,6 3 1,1 3 14,2-2-7,4 3 14,5 1 10,-1 1-11,1 1-2,-3-3 35,3 1-4,-7 2-1,-4-4-23,-2 0 3,-2-3 2,2 0-10,-4 0-4,0 0-10,2 0 4,0 0 14,-2-3-17,0 0-5,-1 0-3,-1 2 2,0-2-2,3 0-3,-6 3-2,7-2 2,-4 2-3,1 0-1,2 0 1,1 0 0,0-1 5,0 1-3,0-3-2,0 3 4,-3 0-3,3-3-2,0 3 2,-1-3 0,-2 3-1,3 0-2,-1-1 2,1-2 3,-3 3-3,2-3 0,1 2 0,0-1 0,0 0 3,0 2-3,1 0-1,-1 4-1,4 3 3,4 4-2,3 4 2,4 4-1,3 3 1,5 0-1,-3-1 0,5-3-1,2 0 1,-3-5 0,-1 0-5,-2-1 5,-6-8 0,-6 2 0,-5-6 0,-4 3 6,0-3-3,-1-3 2,-2 3-3,2 0 2,-3 0-3,0-6-1,-3 5 0,3-2 7,0 0-5,0 3 2,0 0-3,4 0 1,0 0 0,0 0-2,0 0 0,0 0 5,2 0-4,0 0-2,-2 0 1,0 0 0,0 3 0,0-3 0,4 4 0,-2 2 3,0 0-2,2 0 3,-1-2-1,-3-1 4,0 0 1,0-3-4,0 0-2,0 0 5,-3 0-6,3 0-1,0 0 1,0 0-1,3 0 0,-3 0 0,0 0 0,0 0 6,0 0-2,0 0 2,0-3-2,1 3-2,-1 0-2,3 0 0,-2 0 0,2 0-2,1 0 3,0 0-2,-3 0 2,-1 0-1,0 0 0,3 0 0,-2 0 0,2 3 0,1 1 1,0 0-2,3 4 2,-2 5 0,2-2-1,-1 1-1,-2-4 1,2-2 5,-4-5-4,1 2 3,-2-6 3,2 3 7,-3-1 1,1-3-10,2-2-5,1-1 4,0-4-4,7-1 0,-3-6-1,0 1 1,0-6-1,0-6 0,0-4-5,-2-5 6,1-7-11,1 3 8,-1 4 3,-6 9 0,-2 8 0,-2 9-4,-5 4 4,0 5-3,-3 3 3,-2 3 0,1 1-2,0 5 2,4 3 0,0-1-4,1 5 4,7-1-3,0 0 1,7 1-12,1-3-42,4-3-33,4-5-47,7-4-133,5-6-13,1-6-261</inkml:trace>
          <inkml:trace contextRef="#ctx0" brushRef="#br0" timeOffset="344971.0187">1213 12258 376,'-12'-32'581,"1"4"-469,-2 8 42,0 4-80,-2 8-13,0 3 10,-1 0-47,2 4-4,-1 1 3,3 0 9,4 0 1,4 0-7,4-3-14,0 2-10,5 1-2,6-2 0,4 4-4,5 3 5,5 7-2,-1 4 2,-3 9 0,-6 0 2,-11 5-2,-8 0-1,-9 2 7,-7-5-7,-3 1 3,0-4-1,5-5 7,3-8 7,7 1-6,4-10 3,4 0-12,1-2-1,6-2-1,12-3-1,6-4-29,10 1-80,10-4-95,6 2-73,13 1-158</inkml:trace>
          <inkml:trace contextRef="#ctx0" brushRef="#br0" timeOffset="345250.9044">1392 12654 1196,'-8'-7'8,"5"-2"42,6 6-39,1 6 28,11 4 5,2 4-13,7 6 7,3 0-9,-2 5-10,3-3-16,-1 1-1,-3-2 0,1-5-2,-2-4-9,-3-4-192,0-2-69,-1-6-293</inkml:trace>
          <inkml:trace contextRef="#ctx0" brushRef="#br0" timeOffset="345450.3261">1672 12575 946,'-6'-21'102,"-1"10"35,2 7-83,-3 8 34,-7 9 36,0 7-102,-7 12-15,-5 7 4,0 4-5,-2 7-5,2-2 0,6-7-2,2-3-3,8-10-153,9-11-113,15-12-231</inkml:trace>
          <inkml:trace contextRef="#ctx0" brushRef="#br0" timeOffset="346306.9305">1938 12931 996,'-29'8'71,"9"-4"-45,9-6 29,11 0-15,8 1 17,15-3 26,14-2-42,10-1 9,17 3-4,8-4-13,3 1-2,-3 1-21,-3 3-7,-5 1-2,-14 0-1,-13 2-3,-10 2-47,-11 0-180,-8 0-83</inkml:trace>
          <inkml:trace contextRef="#ctx0" brushRef="#br0" timeOffset="346034.9397">1898 12499 1081,'-8'-13'38,"0"0"99,4 7-102,4 2-33,4 4-2,8 2 0,7 3 0,2 5 0,-1 6 17,-1 5 40,-5 2 20,-8 3-49,-2 5-15,-4-3-5,-4-5-8,0-4 1,2-8 4,0-3-4,2-8 3,-3-4 0,3-4 0,0-2 4,0-6-8,5-4 0,1-4-1,11-4 1,-1 1-6,7-1-1,1 6 7,1 10 0,2 12 0,-4 12 0,-5 14 4,-7 3-4,-3 6 0,-8-1-1,-4-3 1,-4-5 0,1-7 0,-1-10 0,6-5 10,-2-4-8,6-10 1,0-6-2,2 0-1,6-7 0,3-5-1,1-2 1,6-3-1,6 4 0,0 1-1,1 12-2,4 6 4,-2 17 3,-2 8-3,-7 11 0,-3 6-1,-5 2-2,-8 2 3,-1-2-4,-3-2-134,0-3-93,-4-6-154</inkml:trace>
          <inkml:trace contextRef="#ctx0" brushRef="#br0" timeOffset="340740.9033">-1730 12816 831,'0'-20'74,"0"2"37,-4 0-5,-2 2-32,2 3-2,0 7-19,0 3-20,1 3-15,2 3 4,1 6 49,0 9-19,0 10 2,0 10-27,1 9-7,2 1-2,-2 2-12,2-1-2,1-6-3,0-8-1,2-3-6,2-7-2,3-9-119,-3-3-86,4-7-69,-1-4-389</inkml:trace>
          <inkml:trace contextRef="#ctx0" brushRef="#br0" timeOffset="340982.8036">-1977 13280 982,'-22'7'27,"7"-4"47,11-6-32,12 2 3,16-2 23,8 0-9,12 0-6,11 2 4,2-2-23,5-1-16,-1-1-16,-5 0-2,-4 1 0,-9 3-13,-6-1-190,-10 0-73,-7 4-266</inkml:trace>
          <inkml:trace contextRef="#ctx0" brushRef="#br0" timeOffset="341348.8653">-1680 13496 983,'-23'10'25,"4"-5"98,7-2-36,7-6-54,5 2 18,7-4-39,5-1 3,5-4-9,10-1 1,1 6-4,-3 3-2,-5 8 0,-9 10 12,-11 9-8,-8 14 1,-11 5 5,-6 5 4,-2 2 1,2-5 1,1-8 16,5-5-12,10-14-5,1-6 9,5-7 2,6-3-6,2-1-1,12-4 2,10-5-12,8 0-9,12-2 0,6-4-1,6 1-12,-6-2-177,-2 2-259</inkml:trace>
          <inkml:trace contextRef="#ctx0" brushRef="#br0" timeOffset="342000.8487">-863 12883 998,'0'-16'86,"-3"7"21,2 2-22,-10 11-68,-2 14 30,-11 8-9,1 13 6,-6 5-26,-3 4-11,4 0-5,1-4-2,4-3-2,2-9-15,5-4-160,4-8-153</inkml:trace>
          <inkml:trace contextRef="#ctx0" brushRef="#br0" timeOffset="341763.7783">-1166 12931 1202,'0'-6'7,"4"2"27,0 2 24,5 4-25,10 8 32,5 4-13,11 4-27,5 6 6,-2 2-4,1-1-11,-4-3-12,-6-4 3,-6-3-5,-7-6 0,-3-3-2,-7-2 1,-2-4-1,-2-2 0,-4-2 0,0 0-16,-2-2-2,0 0 18,-1 2-3,0 2 2,-2-2 1,7 2 0,-4 2-49,4 0-107,0 2-36,0 0-143</inkml:trace>
        </inkml:traceGroup>
        <inkml:traceGroup>
          <inkml:annotationXML>
            <emma:emma xmlns:emma="http://www.w3.org/2003/04/emma" version="1.0">
              <emma:interpretation id="{4FBA9F47-FD6F-4649-98C7-46514C1AE367}" emma:medium="tactile" emma:mode="ink">
                <msink:context xmlns:msink="http://schemas.microsoft.com/ink/2010/main" type="inkWord" rotatedBoundingBox="8289,14644 9432,14368 9599,15061 8456,15337"/>
              </emma:interpretation>
              <emma:one-of disjunction-type="recognition" id="oneOf53">
                <emma:interpretation id="interp265" emma:lang="en-US" emma:confidence="0.5">
                  <emma:literal>+</emma:literal>
                </emma:interpretation>
                <emma:interpretation id="interp266" emma:lang="en-US" emma:confidence="0">
                  <emma:literal>*</emma:literal>
                </emma:interpretation>
                <emma:interpretation id="interp267" emma:lang="en-US" emma:confidence="0">
                  <emma:literal>"</emma:literal>
                </emma:interpretation>
                <emma:interpretation id="interp268" emma:lang="en-US" emma:confidence="0">
                  <emma:literal>4</emma:literal>
                </emma:interpretation>
                <emma:interpretation id="interp26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117440.9456">4806 11953 607,'-32'-31'314,"0"5"-226,4 7 25,7 6-63,15 13-42,14 7 28,15 8 12,14 10 3,10 12 26,9 11-5,-5 11-16,-10 7-40,-18 6-12,-16 2-3,-22-4 0,-12-4-1,-2-6-121,5-10-165,9-10-293</inkml:trace>
          <inkml:trace contextRef="#ctx0" brushRef="#br0" timeOffset="117036.6689">3978 12331 1190,'-53'-1'26,"2"-2"63,11-2 4,13 2-66,15 3 2,12 3 15,15-1 8,13-2 4,20-3-26,22-3-18,20-7-11,16-6 0,11 0 1,1-4-2,-6 1-9,-13 0-45,-18 3-100,-22 3-127,-22 7-17</inkml:trace>
          <inkml:trace contextRef="#ctx0" brushRef="#br0" timeOffset="117219.5401">4133 12337 895,'-41'16'78,"17"-7"-4,20-8 23,25-2-51,27-5 8,18-6-25,19 2-20,3-6-8,-1 0-1,-7 0-84,-10 2-169</inkml:trace>
        </inkml:traceGroup>
        <inkml:traceGroup>
          <inkml:annotationXML>
            <emma:emma xmlns:emma="http://www.w3.org/2003/04/emma" version="1.0">
              <emma:interpretation id="{F595CFCA-4146-47EC-AFA3-BE743E22206E}" emma:medium="tactile" emma:mode="ink">
                <msink:context xmlns:msink="http://schemas.microsoft.com/ink/2010/main" type="inkWord" rotatedBoundingBox="10821,14355 11802,14897 11516,15416 10534,14875"/>
              </emma:interpretation>
              <emma:one-of disjunction-type="recognition" id="oneOf54">
                <emma:interpretation id="interp270" emma:lang="en-US" emma:confidence="0.5">
                  <emma:literal>9,</emma:literal>
                </emma:interpretation>
                <emma:interpretation id="interp271" emma:lang="en-US" emma:confidence="0">
                  <emma:literal>a,</emma:literal>
                </emma:interpretation>
                <emma:interpretation id="interp272" emma:lang="en-US" emma:confidence="0">
                  <emma:literal>an,</emma:literal>
                </emma:interpretation>
                <emma:interpretation id="interp273" emma:lang="en-US" emma:confidence="0">
                  <emma:literal>on,</emma:literal>
                </emma:interpretation>
                <emma:interpretation id="interp274" emma:lang="en-US" emma:confidence="0">
                  <emma:literal>T,</emma:literal>
                </emma:interpretation>
              </emma:one-of>
            </emma:emma>
          </inkml:annotationXML>
          <inkml:trace contextRef="#ctx0" brushRef="#br0" timeOffset="117951.1726">6199 12407 1160,'-12'8'5,"5"-1"8,7 0 56,11 1-36,5-2 14,6-2-41,9-12-6,2-9 1,5-10 0,-3-15 3,-5-9-4,-10-9 0,-9-6 70,-15-1-42,-12 9 15,-11 10-29,-9 15-13,-9 21 0,1 13-1,0 14 0,6 8-1,12 9 1,11 2 0,14-1 0,13-2 3,13-8-1,11-5-2,15-6 0,4-10 3,5-6-3,1-8-2,2-5 2,-8-2 0,-6-2 5,-10 1-3,-10 4-1,-10 1 25,-10 5 13,-2 3-19,-5 11-9,-2 10 27,0 8 8,0 10-39,-2 5-6,2 4 2,2 0-3,-2-1-25,0 0-185,2-4-194,2-3-387</inkml:trace>
          <inkml:trace contextRef="#ctx0" brushRef="#br0" timeOffset="118162.3866">6950 12389 974,'4'2'42,"-1"3"27,1 2 25,-3 5-46,6 8 36,1 2-4,-1 7 10,-2 2-39,-1 5 30,-1-3-33,1 1-29,-3-3-7,2-4-12,1-5 2,0-4-2,0-5-89,4-4-272,3-9-615</inkml:trace>
        </inkml:traceGroup>
        <inkml:traceGroup>
          <inkml:annotationXML>
            <emma:emma xmlns:emma="http://www.w3.org/2003/04/emma" version="1.0">
              <emma:interpretation id="{89502ECD-E425-45A1-B75C-D1DC38209C9D}" emma:medium="tactile" emma:mode="ink">
                <msink:context xmlns:msink="http://schemas.microsoft.com/ink/2010/main" type="inkWord" rotatedBoundingBox="12702,14409 13301,14568 13172,15055 12572,14896"/>
              </emma:interpretation>
              <emma:one-of disjunction-type="recognition" id="oneOf55">
                <emma:interpretation id="interp275" emma:lang="en-US" emma:confidence="0.5">
                  <emma:literal>=</emma:literal>
                </emma:interpretation>
                <emma:interpretation id="interp276" emma:lang="en-US" emma:confidence="0">
                  <emma:literal>_</emma:literal>
                </emma:interpretation>
                <emma:interpretation id="interp277" emma:lang="en-US" emma:confidence="0">
                  <emma:literal>-</emma:literal>
                </emma:interpretation>
                <emma:interpretation id="interp278" emma:lang="en-US" emma:confidence="0">
                  <emma:literal>-I</emma:literal>
                </emma:interpretation>
                <emma:interpretation id="interp279" emma:lang="en-US" emma:confidence="0">
                  <emma:literal>-U</emma:literal>
                </emma:interpretation>
              </emma:one-of>
            </emma:emma>
          </inkml:annotationXML>
          <inkml:trace contextRef="#ctx0" brushRef="#br0" timeOffset="121095.4811">8227 12058 1045,'-16'-7'47,"1"1"53,-14-4 27,5 0-71,8 7-9,5 3-8,4 0-17,6 1 8,5 4 19,4-4-5,8 3 8,11-2-25,10-4-9,11-3-14,10-4 1,6-1-4,0-2-1,-5 4-10,-7 0-23,-16 5-124,-11 3-119,-9 6-57</inkml:trace>
          <inkml:trace contextRef="#ctx0" brushRef="#br0" timeOffset="121321.3157">8211 12356 936,'-20'17'165,"6"-9"-117,9-5 89,15-6-36,11 0-36,13-1-2,12-3-30,11-3-12,7-3-8,-1-1-10,1-1-3,-8-4-3,-10 5-56,-16 2-204,-8 9-223</inkml:trace>
        </inkml:traceGroup>
        <inkml:traceGroup>
          <inkml:annotationXML>
            <emma:emma xmlns:emma="http://www.w3.org/2003/04/emma" version="1.0">
              <emma:interpretation id="{7FAA0F13-0380-4C87-BECC-9E1E0FF7C691}" emma:medium="tactile" emma:mode="ink">
                <msink:context xmlns:msink="http://schemas.microsoft.com/ink/2010/main" type="inkWord" rotatedBoundingBox="14839,14039 15414,14108 15371,14468 14796,14399">
                  <msink:destinationLink direction="with" ref="{8F226792-BC55-47D5-99DA-B6286E840E53}"/>
                </msink:context>
              </emma:interpretation>
              <emma:one-of disjunction-type="recognition" id="oneOf56">
                <emma:interpretation id="interp280" emma:lang="en-US" emma:confidence="0.5">
                  <emma:literal>M</emma:literal>
                </emma:interpretation>
                <emma:interpretation id="interp281" emma:lang="en-US" emma:confidence="0">
                  <emma:literal>m</emma:literal>
                </emma:interpretation>
                <emma:interpretation id="interp282" emma:lang="en-US" emma:confidence="0">
                  <emma:literal>,</emma:literal>
                </emma:interpretation>
                <emma:interpretation id="interp283" emma:lang="en-US" emma:confidence="0">
                  <emma:literal>.</emma:literal>
                </emma:interpretation>
                <emma:interpretation id="interp284" emma:lang="en-US" emma:confidence="0">
                  <emma:literal>2</emma:literal>
                </emma:interpretation>
              </emma:one-of>
            </emma:emma>
          </inkml:annotationXML>
          <inkml:trace contextRef="#ctx0" brushRef="#br0" timeOffset="122189.6906">10398 11511 1078,'-29'2'1,"-1"-2"1,6-4 9,8 3-11,8 2 0,4-1 19,4 0 43,5-1 19,9-6-4,3 1-39,4 5-17,6 8-15,-4 12-2,-7 14 20,-8 14-14,-6 4-3,-8 4-2,-6-7-2,0-9-1,0-10-2,1-6 0,4-14 8,3-2 0,2-10 14,4-5 5,1-10-20,3-4 4,2-5-11,5-7 0,3-4 3,7 0-3,3-2 0,8 4 1,-2 10 0,0 8 0,-4 17-1,-6 10 0,-5 14 16,-7 6-15,-7 6-1,-7 2 4,-7-1-3,-4-7-1,3-7-2,-1-7 2,8-6 5,1-7-4,5-10 1,3-2-2,4-9 1,5-6-1,2-4 0,5-4 0,4-3-2,4 4 2,-4 3-1,2 11 1,-5 11 0,0 14-1,1 11 0,-6 8 1,0 8-1,-4 2 1,-6 0-5,-6-2-11,-6-1-214,0-3-85</inkml:trace>
        </inkml:traceGroup>
        <inkml:traceGroup>
          <inkml:annotationXML>
            <emma:emma xmlns:emma="http://www.w3.org/2003/04/emma" version="1.0">
              <emma:interpretation id="{1D3F6088-29B9-4454-8CCB-87DE39561AAA}" emma:medium="tactile" emma:mode="ink">
                <msink:context xmlns:msink="http://schemas.microsoft.com/ink/2010/main" type="inkWord" rotatedBoundingBox="16334,13985 17237,13890 17289,14385 16386,14480">
                  <msink:destinationLink direction="with" ref="{8F226792-BC55-47D5-99DA-B6286E840E53}"/>
                </msink:context>
              </emma:interpretation>
              <emma:one-of disjunction-type="recognition" id="oneOf57">
                <emma:interpretation id="interp285" emma:lang="en-US" emma:confidence="0.5">
                  <emma:literal>€</emma:literal>
                </emma:interpretation>
                <emma:interpretation id="interp286" emma:lang="en-US" emma:confidence="0">
                  <emma:literal>.</emma:literal>
                </emma:interpretation>
                <emma:interpretation id="interp287" emma:lang="en-US" emma:confidence="0">
                  <emma:literal>a</emma:literal>
                </emma:interpretation>
                <emma:interpretation id="interp288" emma:lang="en-US" emma:confidence="0">
                  <emma:literal>-</emma:literal>
                </emma:interpretation>
                <emma:interpretation id="interp289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123029.2488">11891 11739 910,'6'-3'49,"6"0"110,7-6-90,4-3-26,3-2-5,4-4-17,-6-3-16,-2-5 0,-7-4 19,-9-5-9,-8-1 7,-13-2-2,-10 7-5,-5 6-15,-9 9 0,-3 13 0,1 10-1,6 8 4,4 7-3,14 1 5,12 0 5,13 0 6,11-6-10,11-2-5,9-8 5,12-4-6,-1-6 0,4-7 0,-1-5 0,-5-1 4,-5-1 0,-8 2 4,-10 4 76,-13 6-64,-4 2-11,-8 11 1,-4 6 36,-1 6-23,1 5-23,-3 4 0,5 3 2,7-4-2,0 0-8,2-5-144,2 0-168,3-7-196</inkml:trace>
          <inkml:trace contextRef="#ctx0" brushRef="#br0" timeOffset="123294.3368">12488 11698 742,'-2'8'23,"-2"4"16,-3 3 3,3 3-12,7 5 13,1-3 20,6 2 23,4-9 12,6 0-9,8-7 21,4-4-68,3-6-23,1-4 8,-5-6 24,-7-1 26,-7-4-34,-9-4-29,-12-1 1,-7-1-15,-5 3 0,-9 6 0,-6 6-11,-6 10-53,-2 10-153,0 5-71,1 4-205</inkml:trace>
          <inkml:trace contextRef="#ctx0" brushRef="#br0" timeOffset="122543.5996">11147 11835 989,'-15'-3'3,"2"0"72,2 0-51,7 1 8,2 0 50,2 0-7,2-2 3,6 1-33,8-4-17,10 3-4,3 0-20,3 6-4,-3 4 15,-9 7-14,-11 6 7,-14 4 0,-11 3 3,-9 2 11,-7-2 1,-4-4 5,8-4 8,5-6-1,9-2 3,8-10 1,6 0-19,4 0-3,11-6-17,10 2 5,15-2-3,11-3-2,12-1-7,2 4-186,-1-3-255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3:52.83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8F226792-BC55-47D5-99DA-B6286E840E53}" emma:medium="tactile" emma:mode="ink">
          <msink:context xmlns:msink="http://schemas.microsoft.com/ink/2010/main" type="inkDrawing" rotatedBoundingBox="14791,14867 17718,14507 17730,14607 14803,14967" semanticType="underline" shapeName="Other">
            <msink:sourceLink direction="with" ref="{DAFAAD2E-D90B-4734-BCB7-E9B464EB8F07}"/>
            <msink:sourceLink direction="with" ref="{ABD80B66-5CFA-4E6B-BF80-67A2A808FE70}"/>
            <msink:sourceLink direction="with" ref="{7FAA0F13-0380-4C87-BECC-9E1E0FF7C691}"/>
            <msink:sourceLink direction="with" ref="{1D3F6088-29B9-4454-8CCB-87DE39561AAA}"/>
          </msink:context>
        </emma:interpretation>
      </emma:emma>
    </inkml:annotationXML>
    <inkml:trace contextRef="#ctx0" brushRef="#br0">308 340 1217,'-111'1'67,"22"-1"40,27-4-13,25 0-83,28 11-7,21 2-3,26 4 16,22 0-13,33-6 1,31-7 0,35-10 2,29-9 1,31-10-5,20-6 10,8-3 10,4 3-17,-11-1 2,-13 5-1,-27 2 8,-25 2 5,-34 1-18,-35 6-1,-23 1 6,-25 6-7,-21 2-5,-13 6-90,-16 3-234,-16 4-429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4:02.83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56CB3418-FDAE-4075-9B73-4E777B4A6DE6}" emma:medium="tactile" emma:mode="ink">
          <msink:context xmlns:msink="http://schemas.microsoft.com/ink/2010/main" type="inkDrawing" rotatedBoundingBox="14832,17897 17146,17716 17151,17778 14836,17958" semanticType="underline" shapeName="Other">
            <msink:sourceLink direction="with" ref="{4238AFA8-E38D-4CB7-B632-2C08E15777A8}"/>
            <msink:sourceLink direction="with" ref="{99FD9E3E-2CED-4416-8528-AB0279F029F3}"/>
            <msink:sourceLink direction="with" ref="{CFF74353-B973-4E9F-916A-D20044F9A94C}"/>
          </msink:context>
        </emma:interpretation>
      </emma:emma>
    </inkml:annotationXML>
    <inkml:trace contextRef="#ctx0" brushRef="#br0">106 192 1018,'-50'-2'159,"17"-3"-115,9 0 95,15-4-111,22 9-1,26 4-2,22 1-24,34-1 1,29-4-2,28-3 0,30-4 0,20-3-2,7-5 5,1-4-1,-11 1-1,-23-4-1,-20 0 8,-24 2-7,-21 0 1,-21 7 2,-21 3-3,-21 6-1,-17 4-2,-15 4-200,-15 3-268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5:12.27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5E58F526-0D9E-4F63-9DDD-1B0EA0D24A99}" emma:medium="tactile" emma:mode="ink">
          <msink:context xmlns:msink="http://schemas.microsoft.com/ink/2010/main" type="inkDrawing" rotatedBoundingBox="17142,3313 20186,1711 20205,1748 17161,3350" semanticType="strikethrough" shapeName="Other">
            <msink:sourceLink direction="with" ref="{3EB2351E-1010-4BEA-B1B7-8053613D60E4}"/>
            <msink:sourceLink direction="with" ref="{7172F4F5-2CFC-46B7-AD66-4591D575C5F7}"/>
            <msink:sourceLink direction="with" ref="{D722EB98-5B45-4CA4-88DE-673EA4249ED0}"/>
            <msink:sourceLink direction="with" ref="{88D61848-71E8-46A5-8F5A-DC36D6C97F51}"/>
          </msink:context>
        </emma:interpretation>
      </emma:emma>
    </inkml:annotationXML>
    <inkml:trace contextRef="#ctx0" brushRef="#br0">3046 0 558,'-11'4'10,"-1"2"9,-1-1 45,0 2-6,-9 0-22,0 7 10,-5-2-23,-5 6 28,-8 6 5,-9 7-12,-18 11-14,-28 18 2,-29 14-3,-39 17-8,-36 17-9,-39 12 4,-23 13-3,-13 10 1,3-1 14,17-10 41,30-15-8,36-18-37,35-29-3,38-19 0,33-14-14,28-14-7,25-9 0,17-6-59,9-4-185,17-8-283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5:08.73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2571A03C-6836-4AB2-82F3-BF2C9AA63D2A}" emma:medium="tactile" emma:mode="ink">
          <msink:context xmlns:msink="http://schemas.microsoft.com/ink/2010/main" type="inkDrawing" rotatedBoundingBox="23856,2786 26264,2875 26262,2930 23854,2841" semanticType="underline" shapeName="Other">
            <msink:sourceLink direction="with" ref="{A4B6A35A-9E1F-4F84-AFFD-3B0D1D75A9C1}"/>
          </msink:context>
        </emma:interpretation>
      </emma:emma>
    </inkml:annotationXML>
    <inkml:trace contextRef="#ctx0" brushRef="#br0">415 0 1041,'-115'5'33,"14"-1"16,18-2 106,24-2-118,22 2 12,17 4-7,20 0 28,27 2 24,37-3-58,46 4-15,48-3-3,42-2-16,27 2 2,14 4-3,-4-4-1,-8 4-2,-17 3 0,-29-7 4,-32-2 2,-36-4-2,-33-1-2,-24-5 1,-17 0-1,-10 3-3,-7 2-7,-9-2-135,-11 6-109,-12 4-184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5:13.43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0945370-0B37-4D40-AAED-AF851F08188B}" emma:medium="tactile" emma:mode="ink">
          <msink:context xmlns:msink="http://schemas.microsoft.com/ink/2010/main" type="inkDrawing" rotatedBoundingBox="21381,3921 23547,3100 23564,3144 21397,3966" shapeName="Other"/>
        </emma:interpretation>
      </emma:emma>
    </inkml:annotationXML>
    <inkml:trace contextRef="#ctx0" brushRef="#br0">2163 10 191,'1'-4'392,"3"4"-367,-4-3 64,0 0-3,-1 3-44,1 3-1,-4-3 5,0 0-7,-7 3-2,-4 1 1,-5 4-14,-14 9 10,-17 6 6,-18 13-8,-30 12 0,-35 13 5,-35 11-15,-34 8-14,-24 1 1,-2-1 24,9-7-20,28-11-5,38-11-5,37-13-1,31-6-1,29-11-1,21-8-14,12-3-109,12-8-179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5:18.89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AE32A48C-4C80-4D4E-A4C7-76FF41357E53}" emma:medium="tactile" emma:mode="ink">
          <msink:context xmlns:msink="http://schemas.microsoft.com/ink/2010/main" type="inkDrawing" rotatedBoundingBox="28992,2821 31665,2726 31667,2758 28993,2852" semanticType="underline" shapeName="Other">
            <msink:sourceLink direction="with" ref="{786DC6F8-9174-498D-9A7E-FEAF8E7387F7}"/>
          </msink:context>
        </emma:interpretation>
      </emma:emma>
    </inkml:annotationXML>
    <inkml:trace contextRef="#ctx0" brushRef="#br0">355 69 540,'-113'11'473,"22"-2"-470,20-3 130,24-5-70,23 2 3,14-3-48,14 1-11,22-1 131,32 0-67,35 0-27,38 0-25,35-4-5,27-3 1,13-1-15,4 0 0,2-3 1,3 1 0,-14 3 2,-14 2 0,-16-2-2,-27 0 6,-25-1-7,-20 1 0,-20 1-2,-19 1 2,-13 5-32,-14 2-152,-17 4-88,-12 1-174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6:08.08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38218500-977B-4A73-AC22-F00769FFD250}" emma:medium="tactile" emma:mode="ink">
          <msink:context xmlns:msink="http://schemas.microsoft.com/ink/2010/main" type="writingRegion" rotatedBoundingBox="22381,8250 22112,11597 21306,11532 21574,8185"/>
        </emma:interpretation>
      </emma:emma>
    </inkml:annotationXML>
    <inkml:traceGroup>
      <inkml:annotationXML>
        <emma:emma xmlns:emma="http://www.w3.org/2003/04/emma" version="1.0">
          <emma:interpretation id="{D1675A45-2833-407D-89C5-3862E84AEC8B}" emma:medium="tactile" emma:mode="ink">
            <msink:context xmlns:msink="http://schemas.microsoft.com/ink/2010/main" type="paragraph" rotatedBoundingBox="22381,8250 22112,11597 21306,11532 21574,81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9C1A71D-3E49-45B5-AE13-E2C4EBCC0661}" emma:medium="tactile" emma:mode="ink">
              <msink:context xmlns:msink="http://schemas.microsoft.com/ink/2010/main" type="line" rotatedBoundingBox="22381,8250 22112,11597 21306,11532 21574,8185"/>
            </emma:interpretation>
          </emma:emma>
        </inkml:annotationXML>
        <inkml:traceGroup>
          <inkml:annotationXML>
            <emma:emma xmlns:emma="http://www.w3.org/2003/04/emma" version="1.0">
              <emma:interpretation id="{760FF169-D4CA-4F05-A04E-B99009EDA6F5}" emma:medium="tactile" emma:mode="ink">
                <msink:context xmlns:msink="http://schemas.microsoft.com/ink/2010/main" type="inkWord" rotatedBoundingBox="22249,8239 22189,8991 21673,8950 21733,8198"/>
              </emma:interpretation>
              <emma:one-of disjunction-type="recognition" id="oneOf0">
                <emma:interpretation id="interp0" emma:lang="en-US" emma:confidence="0.5">
                  <emma:literal>T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t</emma:literal>
                </emma:interpretation>
                <emma:interpretation id="interp4" emma:lang="en-US" emma:confidence="0">
                  <emma:literal>E</emma:literal>
                </emma:interpretation>
              </emma:one-of>
            </emma:emma>
          </inkml:annotationXML>
          <inkml:trace contextRef="#ctx0" brushRef="#br0">3297-2507 181,'6'-6'375,"9"4"-302,5 4 36,9-2-31,9 3-44,4 0-3,4-3-1,3 0-6,1-3-18,-5 0-3,-2-5-3,-6 0 3,-9-4-3,-5-5 0,-4-2 3,-9-4-1,-2-9 24,-1-2 34,-6-6 13,2 5 14,-6 2 7,2 8 33,-3 6-30,0 11-29,0 6-44,0 5-4,-5 10 12,1 12 27,-3 6-23,-1 12-7,0 7 7,1 4-1,2 1-9,-2 3-16,1 1-9,1 0 8,-1-4-9,3-4-3,2-7 2,2-9-4,3-9-33,3-4-47,-2-9-77,3-3-102,0-3-133</inkml:trace>
          <inkml:trace contextRef="#ctx0" brushRef="#br0" timeOffset="-404.1797">3426-2777 730,'0'-16'224,"-1"-3"-131,-3 1 24,-4-3-26,1 3-11,3 5 18,0 6-24,1 1-21,2 6-30,-2 10 19,2 9 42,-8 15-32,1 15-12,0 11-11,-7 5 14,3 2-40,-3-3 0,2-8 2,0-4-5,1-5-2,3-7-23,3-14-70,2-7-60,1-7-96,3-9-52,-1-11-189</inkml:trace>
        </inkml:traceGroup>
        <inkml:traceGroup>
          <inkml:annotationXML>
            <emma:emma xmlns:emma="http://www.w3.org/2003/04/emma" version="1.0">
              <emma:interpretation id="{594E3388-BCA1-4607-885A-1A85D2D70D9E}" emma:medium="tactile" emma:mode="ink">
                <msink:context xmlns:msink="http://schemas.microsoft.com/ink/2010/main" type="inkWord" rotatedBoundingBox="21190,11267 21725,10638 22329,11153 21794,11781"/>
              </emma:interpretation>
              <emma:one-of disjunction-type="recognition" id="oneOf1">
                <emma:interpretation id="interp5" emma:lang="en-US" emma:confidence="0.5">
                  <emma:literal>@</emma:literal>
                </emma:interpretation>
                <emma:interpretation id="interp6" emma:lang="en-US" emma:confidence="0">
                  <emma:literal>D</emma:literal>
                </emma:interpretation>
                <emma:interpretation id="interp7" emma:lang="en-US" emma:confidence="0">
                  <emma:literal>°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48757.4642">3353 97 275,'4'1'224,"0"2"-204,0-3 53,0 0-14,2 0-1,-2 1 8,3-1-30,-3 0-10,-3 0 1,-1-1-10,-1 1 4,-2 0 0,2 0 0,-4 0 6,5 0-2,0 0 0,0-3-9,2 2-7,1-3 0,-2 0-7,-1 0 12,3-2 10,-6 2-6,2 2-7,-2-1-3,-1 0-1,0 2 1,2-2-7,-4 3 2,0 0 7,-1 3-7,2 1 6,1 1-3,0 1-6,-2 1 7,6-2-7,0-1 0,0 0 6,0-3-3,6-1-1,-2 0 0,1-1-1,-1-3 11,3-1-4,-3-1 3,-2-1 1,-4 1-9,-1 0 1,2 5-4,-6-2 2,3 6-4,0-2 2,-1 3 0,-2 0 4,0 3-2,3-1-2,3-1 0,1 0 1,1 1 8,3-3-7,3-2 0,0-1 2,1 0-3,4-4 2,0 1 3,-4-5 5,1 1 15,-4 0-7,-2-2 2,-6 2 4,2 3-9,-2 2 0,-1-1-4,-2 3-12,2 0 0,-2 3-4,0-1-16,-5 2-96,6 0-79,-3 4-186</inkml:trace>
          <inkml:trace contextRef="#ctx0" brushRef="#br0" timeOffset="46455.2131">3457-259 567,'3'1'30,"-3"-1"22,2 0 9,-7 0-20,5 0 9,-2 0-13,0 3-5,0-3 19,0 2-10,-2-2 0,2 1-2,-4-1-11,-1 0-9,-2 0-13,-2 0-4,-4 0 5,-1 3-5,-2-3 0,-2 1 6,1 1-5,0 0 4,5-2 7,-1 2-1,3 0 2,1-2-5,3 2-4,-2-2-2,0 1 1,-3 3-1,-2 2-4,2-3 1,-3 5 6,1-3-6,-2 2 0,1 2 9,0-2-6,1 3 1,0-1-4,3 1 0,-2 2 4,-1 1-5,0 0 0,2 2 4,0-2-3,3 1-1,-1 1 0,1-1 1,3 1 1,2 0-2,-2 2 0,2 1 1,-2-2 1,3 3-2,-1 1 0,0-2 0,3 1 2,-1 0-2,3 0 0,3-1 2,-1 2-2,0-4 1,2 0 1,3 1-1,-2-2 8,3 0-6,3-1 0,-1 2 0,0-2-2,1 1-1,-1 0 0,-2-3 1,0-2 3,0 2-2,-1-3-2,-2-2 3,0 0 1,4 1 6,-1-3 0,4 1-1,2 0 5,5-1-3,-3-1-1,5 0 2,-1 0-4,-2-2-5,-1 2-1,-2-1-1,0 2 1,-3-1 0,2 0-2,-2-1 3,3 0 0,0-3 2,1 3 0,1-3 2,-1 0 12,3-3-13,1 0-3,2 0 1,1-1-3,0 0-1,-2 0 1,-5 3 0,-1-3 6,-3 1-3,-3 0-1,2 0 3,0 1-1,-1-2-1,-2 0 0,4-2-3,0-3 6,3 2-5,0-2-2,-1 1 5,-2-3-2,-1 1 2,-3 1-1,0-4-2,-1 2 6,-3-1-7,1-2-1,-1 0 3,1-1 3,1 0 4,0 1 5,-1-2-5,-1 0 10,0 0-11,0 0 1,-2-2 5,0 3-5,-2-2 2,2 1-1,-2-1 4,-2 1 5,0-2-6,0 2 1,0 0 2,-2 0-7,0 0-3,-3 0-4,1-2 0,0 2 9,0-1-12,-2 1 7,0-1 4,0 2-7,0-2 4,-3 3-8,0-1 1,-3-5 2,-1 4-1,-1-4-2,-3 1 0,-1-2-2,-3 5 2,-3 2-27,-5 0-84,-6 7-110,-1 5-112,1 6-605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2:33.67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61E65A74-114A-4270-850B-91FBF09FC2F9}" emma:medium="tactile" emma:mode="ink">
          <msink:context xmlns:msink="http://schemas.microsoft.com/ink/2010/main" type="writingRegion" rotatedBoundingBox="29780,6403 31045,6661 30947,7142 29682,6884">
            <msink:destinationLink direction="with" ref="{86FF00FB-A987-4376-B3B7-161AC3BB87C0}"/>
          </msink:context>
        </emma:interpretation>
      </emma:emma>
    </inkml:annotationXML>
    <inkml:traceGroup>
      <inkml:annotationXML>
        <emma:emma xmlns:emma="http://www.w3.org/2003/04/emma" version="1.0">
          <emma:interpretation id="{C15DBCFC-1C38-4E90-AC00-C71A93FCACA1}" emma:medium="tactile" emma:mode="ink">
            <msink:context xmlns:msink="http://schemas.microsoft.com/ink/2010/main" type="paragraph" rotatedBoundingBox="29780,6403 31045,6661 30947,7142 29682,68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5C4DAAE-59E7-4BCC-A3DF-A7CA31DB8E1E}" emma:medium="tactile" emma:mode="ink">
              <msink:context xmlns:msink="http://schemas.microsoft.com/ink/2010/main" type="line" rotatedBoundingBox="29780,6403 31045,6661 30947,7142 29682,6884"/>
            </emma:interpretation>
          </emma:emma>
        </inkml:annotationXML>
        <inkml:traceGroup>
          <inkml:annotationXML>
            <emma:emma xmlns:emma="http://www.w3.org/2003/04/emma" version="1.0">
              <emma:interpretation id="{3A12DCD5-E2DE-480E-B049-3FD8AC798278}" emma:medium="tactile" emma:mode="ink">
                <msink:context xmlns:msink="http://schemas.microsoft.com/ink/2010/main" type="inkWord" rotatedBoundingBox="29780,6403 31045,6661 30947,7142 29682,6884"/>
              </emma:interpretation>
              <emma:one-of disjunction-type="recognition" id="oneOf0">
                <emma:interpretation id="interp0" emma:lang="en-US" emma:confidence="0.5">
                  <emma:literal>34</emma:literal>
                </emma:interpretation>
                <emma:interpretation id="interp1" emma:lang="en-US" emma:confidence="0">
                  <emma:literal>BL</emma:literal>
                </emma:interpretation>
                <emma:interpretation id="interp2" emma:lang="en-US" emma:confidence="0.5">
                  <emma:literal>} c</emma:literal>
                </emma:interpretation>
                <emma:interpretation id="interp3" emma:lang="en-US" emma:confidence="0">
                  <emma:literal>B-r</emma:literal>
                </emma:interpretation>
                <emma:interpretation id="interp4" emma:lang="en-US" emma:confidence="0">
                  <emma:literal>34,</emma:literal>
                </emma:interpretation>
              </emma:one-of>
            </emma:emma>
          </inkml:annotationXML>
          <inkml:trace contextRef="#ctx0" brushRef="#br0">26121 4036 996,'4'-2'2,"0"4"23,0 8 86,-4 6-41,-4 6 3,-5 10 7,-10 3 7,-5 3-34,0 0-14,0 0-4,5-8-8,6-3-16,9-3 2,8-8-1,11-2-6,15-2-5,16-5-1,7-4-6,10-6-69,-2-2-110,-6-9-22,-4-4-17,-6-5-95,-5-8 57</inkml:trace>
          <inkml:trace contextRef="#ctx0" brushRef="#br0" timeOffset="-830.1386">25202 3992 1411,'23'-19'25,"-4"8"-19,-10 6-6,-6 10 1,-1 15 7,-2 10 15,-2 7-6,-2 8-3,-3-1-14,-1-3 0,0-6 0,4-6-4,-1-7-211,-2-6-147</inkml:trace>
          <inkml:trace contextRef="#ctx0" brushRef="#br0" timeOffset="-436.429">25228 4027 215,'4'-25'780,"5"5"-769,8 2 79,10 1-59,9 6-7,12 3 34,8 11-23,-1 6-25,-9 8-7,-12 8 1,-16 5 2,-22-2-4,-14 6-2,-10-7 1,-12-1-5,1-6-6,2-6-41,6-2-3,11-6 19,7-6 18,12 0-5,11-4 22,6 0 6,10 3 2,2 1 11,5 3 9,-1 7 3,2 6-15,-4 4 10,-3 4 4,-8 2 0,-11-1 19,-12-2 5,-16 0-21,-14-5-16,-9-3-13,-3-3-4,-2-11 2,0-7-4,9-6-114,8-9-61,6-6-126</inkml:trace>
          <inkml:trace contextRef="#ctx0" brushRef="#br0" timeOffset="-283.8473">25699 4291 788,'24'22'216,"-5"-9"-170,-9 1 35,1-6-78,-1 2-3,0-6-168,2-6-511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5:23.36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F16601FB-6508-4937-B708-BFE7E2206F26}" emma:medium="tactile" emma:mode="ink">
          <msink:context xmlns:msink="http://schemas.microsoft.com/ink/2010/main" type="inkDrawing" rotatedBoundingBox="29331,4197 32941,4185 32942,4214 29332,4226" semanticType="underline" shapeName="Other">
            <msink:sourceLink direction="with" ref="{AC1DBA16-8772-4CCA-B6EC-1495ADD0B224}"/>
          </msink:context>
        </emma:interpretation>
      </emma:emma>
    </inkml:annotationXML>
    <inkml:trace contextRef="#ctx0" brushRef="#br0">0 3 1236,'7'3'165,"-5"0"-158,0 1-7,-4-4 0,10 4 13,19 1 36,37-2-7,43 3-13,61-6-13,56-3-12,55-3-4,38 1 7,27 0-3,10 2-1,-1 3 2,-25 0 4,-34 3-1,-46-2 0,-57-1-4,-55-1-4,-46-2-24,-41-1-95,-29 2-89,-24-1-91,-29 3-267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5:23.66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7C75E95-0FE8-4435-9274-9F7050F6A55D}" emma:medium="tactile" emma:mode="ink">
          <msink:context xmlns:msink="http://schemas.microsoft.com/ink/2010/main" type="inkDrawing" rotatedBoundingBox="29095,4534 32709,4480 32710,4517 29096,4571" semanticType="underline" shapeName="Other">
            <msink:sourceLink direction="with" ref="{AC1DBA16-8772-4CCA-B6EC-1495ADD0B224}"/>
          </msink:context>
        </emma:interpretation>
      </emma:emma>
    </inkml:annotationXML>
    <inkml:trace contextRef="#ctx0" brushRef="#br0">303 32 1443,'-162'22'10,"63"-7"-9,57-11 17,54-4 13,54-2 44,60-6-41,65-1-18,69 0 10,57-1-9,39 3-1,14 3 11,1 2 4,-21 2-13,-36 2 17,-51-2-8,-58-2 5,-58-1-24,-47 0-4,-35-3-3,-28 2-1,-12 1-3,-9 2-33,-4 1-55,-5 0-65,-3 4-192,-4 2-130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2:30.74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345C6335-0FF1-421C-A725-4A36B6D73FB2}" emma:medium="tactile" emma:mode="ink">
          <msink:context xmlns:msink="http://schemas.microsoft.com/ink/2010/main" type="writingRegion" rotatedBoundingBox="27858,5059 30464,5608 30337,6211 27731,5663"/>
        </emma:interpretation>
      </emma:emma>
    </inkml:annotationXML>
    <inkml:traceGroup>
      <inkml:annotationXML>
        <emma:emma xmlns:emma="http://www.w3.org/2003/04/emma" version="1.0">
          <emma:interpretation id="{D187A007-B385-4017-8414-796E838D35B6}" emma:medium="tactile" emma:mode="ink">
            <msink:context xmlns:msink="http://schemas.microsoft.com/ink/2010/main" type="paragraph" rotatedBoundingBox="27858,5059 30464,5608 30337,6211 27731,56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B33C95-7947-49C1-9E54-B44EA3DDC5C8}" emma:medium="tactile" emma:mode="ink">
              <msink:context xmlns:msink="http://schemas.microsoft.com/ink/2010/main" type="line" rotatedBoundingBox="27858,5059 30464,5608 30337,6211 27731,5663"/>
            </emma:interpretation>
          </emma:emma>
        </inkml:annotationXML>
        <inkml:traceGroup>
          <inkml:annotationXML>
            <emma:emma xmlns:emma="http://www.w3.org/2003/04/emma" version="1.0">
              <emma:interpretation id="{854F008A-F70F-4334-99C4-D9B34F4F11C0}" emma:medium="tactile" emma:mode="ink">
                <msink:context xmlns:msink="http://schemas.microsoft.com/ink/2010/main" type="inkWord" rotatedBoundingBox="27843,5134 28876,5351 28764,5880 27731,5663"/>
              </emma:interpretation>
              <emma:one-of disjunction-type="recognition" id="oneOf0">
                <emma:interpretation id="interp0" emma:lang="en-US" emma:confidence="0.5">
                  <emma:literal>no</emma:literal>
                </emma:interpretation>
                <emma:interpretation id="interp1" emma:lang="en-US" emma:confidence="0">
                  <emma:literal>Go</emma:literal>
                </emma:interpretation>
                <emma:interpretation id="interp2" emma:lang="en-US" emma:confidence="0">
                  <emma:literal>90</emma:literal>
                </emma:interpretation>
                <emma:interpretation id="interp3" emma:lang="en-US" emma:confidence="0">
                  <emma:literal>To</emma:literal>
                </emma:interpretation>
                <emma:interpretation id="interp4" emma:lang="en-US" emma:confidence="0">
                  <emma:literal>ono</emma:literal>
                </emma:interpretation>
              </emma:one-of>
            </emma:emma>
          </inkml:annotationXML>
          <inkml:trace contextRef="#ctx0" brushRef="#br0">23201 3020 965,'4'10'5,"3"1"1,1-4 70,1 0-29,6 0-12,3-6 41,5-2-6,10-5-23,5-9-20,9-6-11,-1-4 4,-2-9-8,-6-6-7,-14-7-4,-10-2 9,-12-3-1,-10 1 6,-8 9-1,-4 10-7,-10 13-5,0 9-2,-5 10 0,-2 10-3,-1 3 3,5 9-6,10 4 5,11-1 1,12-2 5,15-1-5,9-6 2,13-3 5,11-3-7,10-9 0,3-5 1,2-4 0,-8-4 2,-6-1-3,-10-2 0,-11 1 7,-11 5-4,-6-1 27,-7 4-3,-2 5-12,-4 1 0,-1 1-15,2 5 2,-2 7 7,-1 7 16,0 8 7,3 7-20,-3 2-8,0 1-3,5-3-1,3 1-5,3-7-38,-3-2-151,4-4-130,-2-4-258</inkml:trace>
          <inkml:trace contextRef="#ctx0" brushRef="#br0" timeOffset="300.2402">23969 3082 776,'0'8'61,"-4"4"66,0 4-47,1 0-42,2 8 15,-2-2-10,7 2 6,3 0-5,7-3 23,5-1-11,5-3-11,9-8-18,2-7-5,3-8-2,-1-8 14,-6-4 7,-7-8 5,-6-5-13,-7-5-22,-7 2-4,-8 1-3,-7 5-2,-9 8-4,-9 6-9,-8 11-62,-9 5-75,0 1-76,4 4-5,10-2-185</inkml:trace>
        </inkml:traceGroup>
        <inkml:traceGroup>
          <inkml:annotationXML>
            <emma:emma xmlns:emma="http://www.w3.org/2003/04/emma" version="1.0">
              <emma:interpretation id="{CA11C3D7-1083-4045-8963-E71E08E82679}" emma:medium="tactile" emma:mode="ink">
                <msink:context xmlns:msink="http://schemas.microsoft.com/ink/2010/main" type="inkWord" rotatedBoundingBox="29469,5398 30464,5608 30343,6182 29348,5973"/>
              </emma:interpretation>
              <emma:one-of disjunction-type="recognition" id="oneOf1">
                <emma:interpretation id="interp5" emma:lang="en-US" emma:confidence="0.5">
                  <emma:literal>.</emma:literal>
                </emma:interpretation>
                <emma:interpretation id="interp6" emma:lang="en-US" emma:confidence="0">
                  <emma:literal>v</emma:literal>
                </emma:interpretation>
                <emma:interpretation id="interp7" emma:lang="en-US" emma:confidence="0">
                  <emma:literal>)</emma:literal>
                </emma:interpretation>
                <emma:interpretation id="interp8" emma:lang="en-US" emma:confidence="0">
                  <emma:literal>x</emma:literal>
                </emma:interpretation>
                <emma:interpretation id="interp9" emma:lang="en-US" emma:confidence="0">
                  <emma:literal>"</emma:literal>
                </emma:interpretation>
              </emma:one-of>
            </emma:emma>
          </inkml:annotationXML>
          <inkml:trace contextRef="#ctx0" brushRef="#br0" timeOffset="1529.5949">24929 2876 1097,'-11'-2'19,"7"-1"-7,7-1 45,5 2-16,12 1 6,13 2 5,10 3 19,13 7-43,1 8 1,5 7-14,-5 9-8,2 7 5,-4 7-12,-2 4 2,-1 6 0,-2 1-1,-8-6-2,-2 0 0,-12-14-6,-6-6-102,-10-10-81,-6-8-138</inkml:trace>
          <inkml:trace contextRef="#ctx0" brushRef="#br0" timeOffset="1830.0032">25495 3166 1045,'-4'-10'8,"1"8"-7,3 8 32,3 14 13,-2 10 10,6 7 5,1 9-12,-1 2 5,3 0 18,0-3-33,-1-5-2,3-3-1,1-7 3,1-5-7,0-9 3,0-6 21,3-10-17,3-8-28,5-13-10,2-8 5,4-12-6,0-11-3,-1-10-41,1 0-54,-2 3-48,-3 9-161,-13 15-171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5:32.82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4F4215CC-E6A8-4213-BE15-7FF6B577B1A7}" emma:medium="tactile" emma:mode="ink">
          <msink:context xmlns:msink="http://schemas.microsoft.com/ink/2010/main" type="writingRegion" rotatedBoundingBox="22961,7843 28025,7663 28090,9508 23027,9687">
            <msink:destinationLink direction="with" ref="{715E0F17-D74F-49C6-98E4-B28387D676EF}"/>
            <msink:destinationLink direction="with" ref="{EC2781F5-3952-4B73-8DF1-285E4DEEE67B}"/>
          </msink:context>
        </emma:interpretation>
      </emma:emma>
    </inkml:annotationXML>
    <inkml:traceGroup>
      <inkml:annotationXML>
        <emma:emma xmlns:emma="http://www.w3.org/2003/04/emma" version="1.0">
          <emma:interpretation id="{9F8845F1-EACA-4FC3-870E-F5812BA2F920}" emma:medium="tactile" emma:mode="ink">
            <msink:context xmlns:msink="http://schemas.microsoft.com/ink/2010/main" type="paragraph" rotatedBoundingBox="22961,7843 27585,7679 27608,8343 22985,85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A84101-AB4D-4FE6-83D5-1FF407916BE3}" emma:medium="tactile" emma:mode="ink">
              <msink:context xmlns:msink="http://schemas.microsoft.com/ink/2010/main" type="line" rotatedBoundingBox="22961,7843 27585,7679 27608,8343 22985,8507"/>
            </emma:interpretation>
          </emma:emma>
        </inkml:annotationXML>
        <inkml:traceGroup>
          <inkml:annotationXML>
            <emma:emma xmlns:emma="http://www.w3.org/2003/04/emma" version="1.0">
              <emma:interpretation id="{B4FE17C3-A387-4205-80B2-4A2DAD03D983}" emma:medium="tactile" emma:mode="ink">
                <msink:context xmlns:msink="http://schemas.microsoft.com/ink/2010/main" type="inkWord" rotatedBoundingBox="22966,7982 23467,7964 23485,8489 22985,8507"/>
              </emma:interpretation>
              <emma:one-of disjunction-type="recognition" id="oneOf0">
                <emma:interpretation id="interp0" emma:lang="en-US" emma:confidence="0.5">
                  <emma:literal>I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=</emma:literal>
                </emma:interpretation>
                <emma:interpretation id="interp3" emma:lang="en-US" emma:confidence="0">
                  <emma:literal>F</emma:literal>
                </emma:interpretation>
                <emma:interpretation id="interp4" emma:lang="en-US" emma:confidence="0">
                  <emma:literal>1</emma:literal>
                </emma:interpretation>
              </emma:one-of>
            </emma:emma>
          </inkml:annotationXML>
          <inkml:trace contextRef="#ctx0" brushRef="#br0">31-1 805,'-11'2'410,"3"0"-409,0 0 42,4-2-19,8 4 1,11-3 50,9 3-14,16-2-18,9-2-26,10 0-8,5 0-4,0-5-5,-4 4-7,-12 0-27,-9-2-150,-18 3-51,-7 3-205</inkml:trace>
          <inkml:trace contextRef="#ctx0" brushRef="#br0" timeOffset="382.6446">104 435 860,'-17'4'151,"0"0"-71,8-1 25,5-1-66,4 3 54,3 2-4,5 3-47,7 1 1,6 1-24,15-2-16,8-4-3,16 0 0,9-6-43,7-6-237,5 0-297</inkml:trace>
          <inkml:trace contextRef="#ctx0" brushRef="#br0" timeOffset="193.369">304 1 604,'-12'4'267,"0"1"-233,6 5 102,-1 1-61,6 9 36,-3 4-28,4 6 5,-3 3-13,3 3-22,-1-3-22,1 1-21,-3-2-10,3 1-2,0-8-33,3-2-168,-6-4-23,2-2-134</inkml:trace>
        </inkml:traceGroup>
        <inkml:traceGroup>
          <inkml:annotationXML>
            <emma:emma xmlns:emma="http://www.w3.org/2003/04/emma" version="1.0">
              <emma:interpretation id="{A2312504-CC31-40E9-92D9-60B0FF1C2282}" emma:medium="tactile" emma:mode="ink">
                <msink:context xmlns:msink="http://schemas.microsoft.com/ink/2010/main" type="inkWord" rotatedBoundingBox="24049,8213 24459,8198 24467,8410 24056,8424"/>
              </emma:interpretation>
              <emma:one-of disjunction-type="recognition" id="oneOf1">
                <emma:interpretation id="interp5" emma:lang="en-US" emma:confidence="0.5">
                  <emma:literal>=</emma:literal>
                </emma:interpretation>
                <emma:interpretation id="interp6" emma:lang="en-US" emma:confidence="0">
                  <emma:literal>_</emma:literal>
                </emma:interpretation>
                <emma:interpretation id="interp7" emma:lang="en-US" emma:confidence="0">
                  <emma:literal>I</emma:literal>
                </emma:interpretation>
                <emma:interpretation id="interp8" emma:lang="en-US" emma:confidence="0">
                  <emma:literal>-</emma:literal>
                </emma:interpretation>
                <emma:interpretation id="interp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785.8028">1167 399 984,'-36'10'63,"11"-3"51,10-2 4,13 0-54,12-1 45,14 1-33,8-4-50,13 1-14,9-4-12,3 1-3,-2-4-20,-4 1-212,-7-2-201</inkml:trace>
          <inkml:trace contextRef="#ctx0" brushRef="#br0" timeOffset="592.4608">1199 245 803,'-15'-1'301,"7"1"-274,6-3 68,8 1-53,13 2-3,5-3-14,11 2-18,6-4-7,7 1-9,3 0-65,1 0-188,-9 4-256</inkml:trace>
        </inkml:traceGroup>
        <inkml:traceGroup>
          <inkml:annotationXML>
            <emma:emma xmlns:emma="http://www.w3.org/2003/04/emma" version="1.0">
              <emma:interpretation id="{6E1BF8BC-4AD6-421D-96AC-02137D9D9EE5}" emma:medium="tactile" emma:mode="ink">
                <msink:context xmlns:msink="http://schemas.microsoft.com/ink/2010/main" type="inkWord" rotatedBoundingBox="25502,7639 26352,8032 26185,8393 25335,8000">
                  <msink:destinationLink direction="with" ref="{F91C503F-412B-458B-ABCC-24C2C633B1BD}"/>
                </msink:context>
              </emma:interpretation>
              <emma:one-of disjunction-type="recognition" id="oneOf2">
                <emma:interpretation id="interp10" emma:lang="en-US" emma:confidence="0.5">
                  <emma:literal>M,</emma:literal>
                </emma:interpretation>
                <emma:interpretation id="interp11" emma:lang="en-US" emma:confidence="0">
                  <emma:literal>m,</emma:literal>
                </emma:interpretation>
                <emma:interpretation id="interp12" emma:lang="en-US" emma:confidence="0">
                  <emma:literal>My,</emma:literal>
                </emma:interpretation>
                <emma:interpretation id="interp13" emma:lang="en-US" emma:confidence="0">
                  <emma:literal>Mi,</emma:literal>
                </emma:interpretation>
                <emma:interpretation id="interp14" emma:lang="en-US" emma:confidence="0">
                  <emma:literal>MY,</emma:literal>
                </emma:interpretation>
              </emma:one-of>
            </emma:emma>
          </inkml:annotationXML>
          <inkml:trace contextRef="#ctx0" brushRef="#br0" timeOffset="2082.287">2545-229 922,'-27'8'26,"7"-5"-14,5 0 97,9-2-54,4 1 18,2 2-20,4-4-21,7 0-12,5 1 6,8 3-15,3 7 5,2 7 1,-3 10 6,-9 8 11,-10 3-20,-14-1-11,-6 1-1,-9-7-2,2-6 0,2-7 2,7-9 0,4-6 9,6-5-2,2-8-5,6-4-2,4-7-2,1-7 0,9-2 4,2-6-4,3 3 0,2 3 1,3 4 0,1 10 0,-1 11 1,-1 13 1,-5 8 6,-4 9-5,-8 4 2,-3 2 3,-10-5-7,0-1 1,-4-6-3,1-4 0,0-6-1,2-4 2,2-3-2,2-4-4,4-4-47,2-8-24,6-5 48,7-5 15,5-6 13,4 0 0,1 3 2,-7 6 6,-2 7 8,-6 10 11,-6 9 0,-7 7 7,-3 8 3,-1 5-19,0 2-4,-1 1 0,-2-3 6,3 0 0,-1-2-17,-3-1-3,1-1 0,-1-3-21,-2-6-167,-2 1-106,5-7-281</inkml:trace>
          <inkml:trace contextRef="#ctx0" brushRef="#br0" timeOffset="2302.2062">3286 105 853,'-1'4'20,"-2"9"146,2 0-48,-4 3-45,1 7 8,-1 4 21,0-2-35,-3 6-26,0-5-16,1-3-19,3-1-6,3-6-6,-2-2-74,6-5-183,1-6-254</inkml:trace>
        </inkml:traceGroup>
        <inkml:traceGroup>
          <inkml:annotationXML>
            <emma:emma xmlns:emma="http://www.w3.org/2003/04/emma" version="1.0">
              <emma:interpretation id="{F3A2BC9E-B960-4056-B78E-18DCB7228FAD}" emma:medium="tactile" emma:mode="ink">
                <msink:context xmlns:msink="http://schemas.microsoft.com/ink/2010/main" type="inkWord" rotatedBoundingBox="26514,7771 27665,8069 27570,8434 26419,8135">
                  <msink:destinationLink direction="with" ref="{F91C503F-412B-458B-ABCC-24C2C633B1BD}"/>
                </msink:context>
              </emma:interpretation>
              <emma:one-of disjunction-type="recognition" id="oneOf3">
                <emma:interpretation id="interp15" emma:lang="en-US" emma:confidence="0.5">
                  <emma:literal>ma</emma:literal>
                </emma:interpretation>
                <emma:interpretation id="interp16" emma:lang="en-US" emma:confidence="0">
                  <emma:literal>me</emma:literal>
                </emma:interpretation>
                <emma:interpretation id="interp17" emma:lang="en-US" emma:confidence="0">
                  <emma:literal>m</emma:literal>
                </emma:interpretation>
                <emma:interpretation id="interp18" emma:lang="en-US" emma:confidence="0">
                  <emma:literal>my</emma:literal>
                </emma:interpretation>
                <emma:interpretation id="interp19" emma:lang="en-US" emma:confidence="0">
                  <emma:literal>mm</emma:literal>
                </emma:interpretation>
              </emma:one-of>
            </emma:emma>
          </inkml:annotationXML>
          <inkml:trace contextRef="#ctx0" brushRef="#br0" timeOffset="2915.5856">3558-86 949,'-20'0'93,"6"0"17,7 2-9,5-4-54,4 4 0,6-2 14,5 2-27,7-1-4,6 5 6,4 3-15,0 10-3,-9 4-12,-4 6 0,-11 4 0,-12 3-6,-4-4 0,-9-1-1,0-8 1,3-7 0,6-4 2,2-8 2,5-6 9,6-8-10,5-4 0,2-8-2,6-3 1,7-8 1,6-2-3,0 0 0,4 4-1,0 9 0,-2 12-1,-3 10 0,-3 10 1,-6 12-1,-7 7 0,-8 2 2,-5 1-1,-10-3 1,0-7-2,-1-2 2,2-9 0,2-4 5,1-7 3,6-3-1,2-9 3,6-7-9,3-4 0,6-7-1,6-6 1,3-1-1,3 3 1,3 3 1,-3 12 3,-1 13-5,-2 12 1,-1 12-1,-3 9 1,-5 7-3,-2 0 0,-5 1-9,-2-4-35,-7-5-168,-3-4-52,-2-4-254</inkml:trace>
          <inkml:trace contextRef="#ctx0" brushRef="#br0" timeOffset="3236.9634">4290 83 853,'1'0'27,"7"0"108,10 3-78,2 1 10,5-1-11,-1 5-8,-4 0-1,-3 6-15,-8 1 15,-9 1 8,-11 5 0,-9 3-3,-8-1-8,-10-1-18,1 0-5,2-5 13,7-4 0,12-7-1,11 1 6,9-7-15,12 0-16,17-3-7,13 3-2,11 0 1,7 0-5,-2 0-6,-9 3-103,-10-2-87,-11 1-105,-16-2-385</inkml:trace>
        </inkml:traceGroup>
      </inkml:traceGroup>
    </inkml:traceGroup>
    <inkml:traceGroup>
      <inkml:annotationXML>
        <emma:emma xmlns:emma="http://www.w3.org/2003/04/emma" version="1.0">
          <emma:interpretation id="{FD86D5BD-6304-4427-B486-A52583A106C2}" emma:medium="tactile" emma:mode="ink">
            <msink:context xmlns:msink="http://schemas.microsoft.com/ink/2010/main" type="paragraph" rotatedBoundingBox="25256,8781 28129,9154 28054,9736 25181,936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AAE6720-FF77-4AAD-A87E-B97D9273BDB3}" emma:medium="tactile" emma:mode="ink">
              <msink:context xmlns:msink="http://schemas.microsoft.com/ink/2010/main" type="inkBullet" rotatedBoundingBox="25255,8792 25849,8869 25805,9206 25211,9129"/>
            </emma:interpretation>
            <emma:one-of disjunction-type="recognition" id="oneOf4">
              <emma:interpretation id="interp20" emma:lang="en-US" emma:confidence="0">
                <emma:literal>↳</emma:literal>
              </emma:interpretation>
            </emma:one-of>
          </emma:emma>
        </inkml:annotationXML>
        <inkml:trace contextRef="#ctx0" brushRef="#br0" timeOffset="4235.9325">2300 837 1121,'-9'-10'5,"5"3"20,7 1-8,7 4-5,9 10 18,5 6-8,2 11-10,-9 7-6,-6 8-5,-9 5 0,-12-3-1,-5-1 0,0-8-2,2-7 0,5-9 2,3-8 0,5-7 2,2-7 1,9-8-3,2-2 0,6-10 6,8-7-3,6 1 1,6 2 14,2 6 10,1 7 11,-5 10-16,-9 12-13,-7 10-5,-10 10-5,-11 0 1,-9 4-1,-1-3 0,0-6 0,-1-8 3,7-8 4,4-2 16,7-11-21,-2-4 0,8-5 9,6-5 17,4-9-2,2 4-1,7 3 8,-1 4 5,-3 12-21,-3 10-5,-5 8-4,-6 15-7,-9 4-1,-5 9-4,-5 1-2,-2 0-45,-1-4-86,5-8-45,3-2-137</inkml:trace>
      </inkml:traceGroup>
      <inkml:traceGroup>
        <inkml:annotationXML>
          <emma:emma xmlns:emma="http://www.w3.org/2003/04/emma" version="1.0">
            <emma:interpretation id="{23363504-6E0E-452F-9163-00155DEB07EE}" emma:medium="tactile" emma:mode="ink">
              <msink:context xmlns:msink="http://schemas.microsoft.com/ink/2010/main" type="line" rotatedBoundingBox="26034,8882 28129,9154 28054,9736 25959,9465">
                <msink:destinationLink direction="with" ref="{81F8C571-1A89-4DE2-951E-BAD2D3FAC6F6}"/>
                <msink:destinationLink direction="with" ref="{970AE5A4-1FD6-4AC5-B348-AFF3F0773E4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DA96AE8-6FC7-4F2C-BE47-9DECF0ABBBD9}" emma:medium="tactile" emma:mode="ink">
                <msink:context xmlns:msink="http://schemas.microsoft.com/ink/2010/main" type="inkWord" rotatedBoundingBox="25952,9463 26006,9170 26015,9172 25961,9465"/>
              </emma:interpretation>
              <emma:one-of disjunction-type="recognition" id="oneOf5">
                <emma:interpretation id="interp21" emma:lang="en-US" emma:confidence="0.5">
                  <emma:literal>l</emma:literal>
                </emma:interpretation>
                <emma:interpretation id="interp22" emma:lang="en-US" emma:confidence="0">
                  <emma:literal>,</emma:literal>
                </emma:interpretation>
                <emma:interpretation id="interp23" emma:lang="en-US" emma:confidence="0">
                  <emma:literal>.</emma:literal>
                </emma:interpretation>
                <emma:interpretation id="interp24" emma:lang="en-US" emma:confidence="0">
                  <emma:literal>|</emma:literal>
                </emma:interpretation>
                <emma:interpretation id="interp25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4424.3304">3043 1189 223,'3'5'669,"-3"3"-566,-3 10 48,-2 0-79,-2 7 14,0 1-14,-1 3-2,4-3-12,-1 3-39,2-7-9,2 4-10,-2-7-1,2 0-46,-2-6-240,-1-2-187</inkml:trace>
        </inkml:traceGroup>
        <inkml:traceGroup>
          <inkml:annotationXML>
            <emma:emma xmlns:emma="http://www.w3.org/2003/04/emma" version="1.0">
              <emma:interpretation id="{3EBFC33D-FEE8-44B1-85A1-4BC9DDF3A973}" emma:medium="tactile" emma:mode="ink">
                <msink:context xmlns:msink="http://schemas.microsoft.com/ink/2010/main" type="inkWord" rotatedBoundingBox="26322,8944 26625,9114 26490,9356 26187,9186"/>
              </emma:interpretation>
              <emma:one-of disjunction-type="recognition" id="oneOf6">
                <emma:interpretation id="interp26" emma:lang="en-US" emma:confidence="0.5">
                  <emma:literal>t</emma:literal>
                </emma:interpretation>
                <emma:interpretation id="interp27" emma:lang="en-US" emma:confidence="0">
                  <emma:literal>+</emma:literal>
                </emma:interpretation>
                <emma:interpretation id="interp28" emma:lang="en-US" emma:confidence="0">
                  <emma:literal>&amp;</emma:literal>
                </emma:interpretation>
                <emma:interpretation id="interp29" emma:lang="en-US" emma:confidence="0">
                  <emma:literal>*</emma:literal>
                </emma:interpretation>
                <emma:interpretation id="interp30" emma:lang="en-US" emma:confidence="0">
                  <emma:literal>X</emma:literal>
                </emma:interpretation>
              </emma:one-of>
            </emma:emma>
          </inkml:annotationXML>
          <inkml:trace contextRef="#ctx0" brushRef="#br0" timeOffset="4632.8617">3443 1018 1051,'10'-1'3,"-3"8"159,-5 9-82,-4 10 17,0 7-5,-3 6-56,-1 2-13,-2 0-7,3-5-12,8-3-4,3-10-17,2-3-168,5-11-155</inkml:trace>
          <inkml:trace contextRef="#ctx0" brushRef="#br0" timeOffset="4815.829">3377 1144 535,'-32'-12'519,"1"5"-460,6 3 80,8 3-94,11 5 33,3 0 1,12-1-8,10 4-43,13-1-22,12 0-6,15-2-9,12-1-116,5 0-131,-4-6-252</inkml:trace>
        </inkml:traceGroup>
        <inkml:traceGroup>
          <inkml:annotationXML>
            <emma:emma xmlns:emma="http://www.w3.org/2003/04/emma" version="1.0">
              <emma:interpretation id="{B6ECF08A-A8EF-4E5B-9686-0DB2D829748B}" emma:medium="tactile" emma:mode="ink">
                <msink:context xmlns:msink="http://schemas.microsoft.com/ink/2010/main" type="inkWord" rotatedBoundingBox="26910,8852 28150,9294 28020,9659 26780,9217"/>
              </emma:interpretation>
              <emma:one-of disjunction-type="recognition" id="oneOf7">
                <emma:interpretation id="interp31" emma:lang="en-US" emma:confidence="0.5">
                  <emma:literal>MZ</emma:literal>
                </emma:interpretation>
                <emma:interpretation id="interp32" emma:lang="en-US" emma:confidence="0">
                  <emma:literal>my</emma:literal>
                </emma:interpretation>
                <emma:interpretation id="interp33" emma:lang="en-US" emma:confidence="0">
                  <emma:literal>ma</emma:literal>
                </emma:interpretation>
                <emma:interpretation id="interp34" emma:lang="en-US" emma:confidence="0">
                  <emma:literal>Ma</emma:literal>
                </emma:interpretation>
                <emma:interpretation id="interp35" emma:lang="en-US" emma:confidence="0">
                  <emma:literal>m</emma:literal>
                </emma:interpretation>
              </emma:one-of>
            </emma:emma>
          </inkml:annotationXML>
          <inkml:trace contextRef="#ctx0" brushRef="#br0" timeOffset="5412.3159">3920 1073 1024,'-20'-1'31,"7"-3"160,3 1-87,9-1-19,5-1-48,7-1-18,6-4-15,8 0-1,6 4 10,8 6-7,2 9 2,-6 8-2,-3 10 5,-12 5 7,-12 5-5,-12 0-11,-8-2 3,-7-3-5,-2-7-2,4-6 2,2-10 0,4-5 6,7-8-2,2-3 1,7-8-1,0-6-3,7-2-1,7-6 0,4-6-1,6 3-2,6 1-6,2 9 6,3 11-2,4 11 6,-5 13-1,-7 7 0,-9 11 1,-11 1-1,-11 3 0,-6 1 0,-7-2-3,-6-6 3,2-9-1,3-3 1,1-12 2,7-4 6,5-8-4,5-10 0,6-4-1,5-7-2,5-2-1,6-4 2,5-1-2,5 5 0,2 6-2,1 11 2,-4 14 0,-4 10 0,-8 12-2,-8 10 0,-5 2-4,-7 3-9,-8-2-171,-4-1-96,-4-2-277</inkml:trace>
          <inkml:trace contextRef="#ctx0" brushRef="#br0" timeOffset="5735.4786">4776 1344 357,'-7'-6'535,"6"1"-461,9 1 20,5 0-58,6 2 16,2 4-16,-1 5-8,-2 2-8,-9 4-8,-9 6 29,-9 0-4,-10 4-18,-10 5-7,-6-5 1,0 2 27,3-7 23,8-3-10,8-7-1,9-2-5,10-2 5,11-5-17,15-5-28,10-1-5,17-2-2,12-3-7,4 4-18,-4 3-170,-9-1-119,-15 3-492</inkml:trace>
        </inkml:traceGroup>
      </inkml:traceGroup>
    </inkml:traceGroup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5:36.40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F91C503F-412B-458B-ABCC-24C2C633B1BD}" emma:medium="tactile" emma:mode="ink">
          <msink:context xmlns:msink="http://schemas.microsoft.com/ink/2010/main" type="inkDrawing" rotatedBoundingBox="25493,8275 27660,8425 27658,8452 25491,8302" semanticType="underline" shapeName="Other">
            <msink:sourceLink direction="with" ref="{6E1BF8BC-4AD6-421D-96AC-02137D9D9EE5}"/>
            <msink:sourceLink direction="with" ref="{F3A2BC9E-B960-4056-B78E-18DCB7228FAD}"/>
          </msink:context>
        </emma:interpretation>
      </emma:emma>
    </inkml:annotationXML>
    <inkml:trace contextRef="#ctx0" brushRef="#br0">80 0 1194,'-44'1'11,"16"1"59,20-4-36,19 8 36,20-2 14,21 4-40,21 2-6,30-2-15,28 4-11,18-3-12,21 1 1,14 2 1,12-1-2,2 3-2,-7-2 0,-11 2 2,-28-5 1,-33 0-1,-29-4 1,-33-5-3,-22 0-2,-13-1-102,-9-3-104,-3 4-143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5:42.68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DA9D4526-B2D3-4E72-B449-AD1C6CA17785}" emma:medium="tactile" emma:mode="ink">
          <msink:context xmlns:msink="http://schemas.microsoft.com/ink/2010/main" type="inkDrawing" rotatedBoundingBox="21998,7601 29649,7535 29651,7690 21999,7757" shapeName="Other">
            <msink:destinationLink direction="with" ref="{43585FD0-2E54-467B-8769-24D758A3A34E}"/>
          </msink:context>
        </emma:interpretation>
      </emma:emma>
    </inkml:annotationXML>
    <inkml:trace contextRef="#ctx0" brushRef="#br0">0 95 941,'7'10'6,"-2"-1"-5,7 0 7,7-3 13,9 5 11,8-1 10,16-3 23,21-3-10,26-4-33,27-4 1,29-3-18,18-4-2,18-2 2,21 0 2,13-2-7,18 0 0,18 1 0,17 4 4,4-2-2,10 5-3,2-2 1,-4 2 0,2-3 0,3 3 2,-1-2-1,-2 1 2,1 4-2,2 6 6,-3 3 8,-13 9-5,-9 0-6,-20 5-4,-26-2 0,-28 1-2,-22-6 2,-31-2-4,-19-6 3,-15-7-9,-8 2-52,-3-1-34,1 4-6,-4 6-29,-11 4-117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5:43.57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715E0F17-D74F-49C6-98E4-B28387D676EF}" emma:medium="tactile" emma:mode="ink">
          <msink:context xmlns:msink="http://schemas.microsoft.com/ink/2010/main" type="inkDrawing" rotatedBoundingBox="22340,7606 22416,9271 22232,9279 22155,7614" semanticType="verticalRange" shapeName="Other">
            <msink:sourceLink direction="with" ref="{4F4215CC-E6A8-4213-BE15-7FF6B577B1A7}"/>
          </msink:context>
        </emma:interpretation>
      </emma:emma>
    </inkml:annotationXML>
    <inkml:trace contextRef="#ctx0" brushRef="#br0">185 118 790,'0'-22'10,"-11"0"44,-10-4 142,-11 7-160,1 3-8,0 6-8,2 7 7,13 3 17,5 1 6,7-1-6,3 5-26,1 0-3,4 13 76,1 16-16,2 18-35,1 17 0,-1 17-10,-3 7-12,-4 15 4,-3 4 21,2 4-30,5-1 2,4-1-1,6-8-11,5-8 4,4-5-7,-3-9-6,-3-1 5,-8-8-39,-4-2-134,-3-7-132,1-10-195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5:44.24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81F8C571-1A89-4DE2-951E-BAD2D3FAC6F6}" emma:medium="tactile" emma:mode="ink">
          <msink:context xmlns:msink="http://schemas.microsoft.com/ink/2010/main" type="inkDrawing" rotatedBoundingBox="22365,9336 29252,9355 29251,9513 22364,9494" semanticType="underline" shapeName="Other">
            <msink:sourceLink direction="with" ref="{23363504-6E0E-452F-9163-00155DEB07EE}"/>
          </msink:context>
        </emma:interpretation>
      </emma:emma>
    </inkml:annotationXML>
    <inkml:trace contextRef="#ctx0" brushRef="#br0">38 0 843,'-12'8'52,"0"2"-45,4-2 30,3 0-2,10 5 26,3-4 17,8 8 4,11-5-4,10-1-37,10 0 20,16-2-32,10-4 1,17-2 23,16-1-34,13 2-10,15-2-3,18 2 0,11-2-2,6-1-4,6 2 1,4-1 9,-4 2-1,3-2 1,-3 3 0,-2-1-8,2 1 9,2-5-11,-1 0 0,0-5-1,3 1 2,-4-3 3,-2 2-3,5 0-1,-7-1 7,-3 0-7,6 2-1,0-1-1,1 2 1,8-1 1,3 1-2,-3 0 5,-2 3 3,-6-2-5,-10 0 7,-6 2 15,-7 0-7,-8 0 0,-5 2-1,-6 1-5,-10-1 3,-11 2-12,-16 1 1,-17-4 6,-21-2-7,-20-1-1,-15-2-1,-11-2-92,-3-2-169,-7-3-169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5:38.97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70AE5A4-1FD6-4AC5-B348-AFF3F0773E49}" emma:medium="tactile" emma:mode="ink">
          <msink:context xmlns:msink="http://schemas.microsoft.com/ink/2010/main" type="inkDrawing" rotatedBoundingBox="25428,9307 25921,7144 26260,7221 25766,9384" semanticType="verticalRange" shapeName="Other">
            <msink:sourceLink direction="with" ref="{23363504-6E0E-452F-9163-00155DEB07EE}"/>
          </msink:context>
        </emma:interpretation>
      </emma:emma>
    </inkml:annotationXML>
    <inkml:trace contextRef="#ctx0" brushRef="#br0">547 22 943,'11'-21'14,"-15"16"-10,-16 14 33,-18 18 10,-11 20-4,-11 18 6,-2 22 14,2 17-27,7 21 28,10 18 42,6 14-46,8 11-28,2 9-18,0 7-12,4-1-2,9-6-9,12-12-104,25-16-58,26-29-79,33-20-233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6:06.86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9A69D60-F18E-4E09-9ABA-4274E60F56E1}" emma:medium="tactile" emma:mode="ink">
          <msink:context xmlns:msink="http://schemas.microsoft.com/ink/2010/main" type="inkDrawing" rotatedBoundingBox="21599,7645 21644,6754 21676,6756 21630,7647" semanticType="callout" shapeName="Other">
            <msink:sourceLink direction="with" ref="{CCA9B023-9C8C-40A2-9148-1BE7185679C0}"/>
          </msink:context>
        </emma:interpretation>
      </emma:emma>
    </inkml:annotationXML>
    <inkml:trace contextRef="#ctx0" brushRef="#br0">3221-4311 886,'8'-7'5,"1"0"31,-1 1 73,-4-3-18,-3 8-39,2-2 14,-3 3-7,0 0-17,-3 0 7,3 3-10,-1-3-22,1 1 8,-3 5-8,2 7 33,-2 9-7,-1 11 3,0 16-15,-2 6 9,0 12-18,0 7 14,-1 7-17,3 2-7,0-2 10,4-7-11,0-4-1,0-16-3,2-12-7,-2-11 5,2-9-5,0-6-9,-2-9-29,0-4-101,-4 0-175,-14-3-228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2:34.01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86FF00FB-A987-4376-B3B7-161AC3BB87C0}" emma:medium="tactile" emma:mode="ink">
          <msink:context xmlns:msink="http://schemas.microsoft.com/ink/2010/main" type="inkDrawing" rotatedBoundingBox="29234,6032 31553,6037 31550,7279 29231,7273" hotPoints="31550,6778 30304,7300 29164,6576 30409,6054" semanticType="enclosure" shapeName="Ellipse">
            <msink:sourceLink direction="with" ref="{61E65A74-114A-4270-850B-91FBF09FC2F9}"/>
          </msink:context>
        </emma:interpretation>
      </emma:emma>
    </inkml:annotationXML>
    <inkml:trace contextRef="#ctx0" brushRef="#br0">26611 4123 601,'27'-59'178,"-11"-4"-46,-16-3-28,-19-3-57,-28 2-8,-26-1-26,-35 2 2,-34 7-7,-29 7 15,-33 12 6,-16 14 37,2 20 23,22 20-32,26 30-43,39 22-1,33 30-10,23 20-5,20 13 2,19 8-1,28-2-7,37-12-31,41-16 39,46-18 7,44-23-2,44-15-9,33-15 6,14-13-2,-1-12 4,-18-19-1,-29-18-1,-38-22 12,-30-28-9,-32-16 4,-23-19-9,-26-6 6,-24-1 12,-31 9-7,-41 8-11,-52 16-14,-57 14-159,-52 10-163,-40 13-274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2:34.22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7B2BD7D2-7383-458C-9006-8F64240716AF}" emma:medium="tactile" emma:mode="ink">
          <msink:context xmlns:msink="http://schemas.microsoft.com/ink/2010/main" type="writingRegion" rotatedBoundingBox="29878,7166 31902,7166 31902,8520 29878,8520"/>
        </emma:interpretation>
      </emma:emma>
    </inkml:annotationXML>
    <inkml:traceGroup>
      <inkml:annotationXML>
        <emma:emma xmlns:emma="http://www.w3.org/2003/04/emma" version="1.0">
          <emma:interpretation id="{05A56D80-187B-412D-B715-DBB264AC9357}" emma:medium="tactile" emma:mode="ink">
            <msink:context xmlns:msink="http://schemas.microsoft.com/ink/2010/main" type="paragraph" rotatedBoundingBox="29878,7166 31902,7166 31902,8520 29878,85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31637E-D3C6-4E8C-8FD3-ED50310302D4}" emma:medium="tactile" emma:mode="ink">
              <msink:context xmlns:msink="http://schemas.microsoft.com/ink/2010/main" type="line" rotatedBoundingBox="29878,7166 31902,7166 31902,8520 29878,8520"/>
            </emma:interpretation>
          </emma:emma>
        </inkml:annotationXML>
        <inkml:traceGroup>
          <inkml:annotationXML>
            <emma:emma xmlns:emma="http://www.w3.org/2003/04/emma" version="1.0">
              <emma:interpretation id="{25E5A6C4-5C5D-4771-8C85-00088C851C5E}" emma:medium="tactile" emma:mode="ink">
                <msink:context xmlns:msink="http://schemas.microsoft.com/ink/2010/main" type="inkWord" rotatedBoundingBox="29878,7166 31902,7166 31902,8520 29878,8520"/>
              </emma:interpretation>
              <emma:one-of disjunction-type="recognition" id="oneOf0">
                <emma:interpretation id="interp0" emma:lang="en-US" emma:confidence="0.5">
                  <emma:literal>,</emma:literal>
                </emma:interpretation>
                <emma:interpretation id="interp1" emma:lang="en-US" emma:confidence="0">
                  <emma:literal>: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;</emma:literal>
                </emma:interpretation>
                <emma:interpretation id="interp4" emma:lang="en-US" emma:confidence="0">
                  <emma:literal>-</emma:literal>
                </emma:interpretation>
              </emma:one-of>
            </emma:emma>
          </inkml:annotationXML>
          <inkml:trace contextRef="#ctx0" brushRef="#br0">27320 4614 192,'28'15'1257,"-24"-7"-1257,-5-2-3,-3-2-2,-3 5-171,3 0-49,7 1-72</inkml:trace>
          <inkml:trace contextRef="#ctx0" brushRef="#br0" timeOffset="186443.4242">25524 5626 1223,'-29'-30'4,"9"5"84,8 7 11,9 1-82,11 10 5,11 9 4,5 6 4,8 11-11,0 10-17,-5 4 1,-14 6 2,-13-1 2,-19 1 2,-13-1 1,-10-5 7,-8-5 15,3-7-7,6-9-4,10-4 1,14-5 15,9-3-6,8 0-5,7 0-19,11 4 11,13 1-14,16 2 0,14 7-4,14-3-3,8 0-3,-2-3-2,2-2-61,-7-3-35,-4-3 0,-8 1 26,-10 2 34,-13-2 27,-13 3 4,-9-2 9,-9 0-2,-7-2 3,-1 0-26,-2 4-82,-2-4-142,-2 3-373</inkml:trace>
        </inkml:traceGroup>
      </inkml:traceGroup>
    </inkml:traceGroup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5:39.34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C2781F5-3952-4B73-8DF1-285E4DEEE67B}" emma:medium="tactile" emma:mode="ink">
          <msink:context xmlns:msink="http://schemas.microsoft.com/ink/2010/main" type="inkDrawing" rotatedBoundingBox="28098,9660 28109,8004 28440,8006 28428,9662" semanticType="verticalRange" shapeName="Other">
            <msink:sourceLink direction="with" ref="{4F4215CC-E6A8-4213-BE15-7FF6B577B1A7}"/>
          </msink:context>
        </emma:interpretation>
      </emma:emma>
    </inkml:annotationXML>
    <inkml:trace contextRef="#ctx0" brushRef="#br0">59 18 1073,'16'-14'16,"-1"9"12,1 10 76,6 25-19,8 27 8,8 25-11,9 30-36,-3 27-8,-9 20-14,-20 7-10,-26 2-13,-20-6-1,-17-19 0,-7-22-2,-2-17-5,7-21-69,5-13-254,5-16-598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5:39.91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B66B7BD1-E81D-4C2F-9805-E463865D950E}" emma:medium="tactile" emma:mode="ink">
          <msink:context xmlns:msink="http://schemas.microsoft.com/ink/2010/main" type="writingRegion" rotatedBoundingBox="29168,8513 29958,8513 29958,9536 29168,9536">
            <msink:destinationLink direction="with" ref="{E43F8745-EE26-4F16-8452-06209EE510C4}"/>
          </msink:context>
        </emma:interpretation>
      </emma:emma>
    </inkml:annotationXML>
    <inkml:traceGroup>
      <inkml:annotationXML>
        <emma:emma xmlns:emma="http://www.w3.org/2003/04/emma" version="1.0">
          <emma:interpretation id="{AE75DDC4-5E59-4D2C-93B8-8226D04427BF}" emma:medium="tactile" emma:mode="ink">
            <msink:context xmlns:msink="http://schemas.microsoft.com/ink/2010/main" type="paragraph" rotatedBoundingBox="29168,8513 29958,8513 29958,9536 29168,95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100C7FC-2B21-4690-AEAF-1897AFDA2B47}" emma:medium="tactile" emma:mode="ink">
              <msink:context xmlns:msink="http://schemas.microsoft.com/ink/2010/main" type="line" rotatedBoundingBox="29168,8513 29958,8513 29958,9536 29168,9536"/>
            </emma:interpretation>
          </emma:emma>
        </inkml:annotationXML>
        <inkml:traceGroup>
          <inkml:annotationXML>
            <emma:emma xmlns:emma="http://www.w3.org/2003/04/emma" version="1.0">
              <emma:interpretation id="{85486CE0-E249-4917-88BD-F455E8344F0D}" emma:medium="tactile" emma:mode="ink">
                <msink:context xmlns:msink="http://schemas.microsoft.com/ink/2010/main" type="inkWord" rotatedBoundingBox="29168,8513 29958,8513 29958,9536 29168,9536"/>
              </emma:interpretation>
              <emma:one-of disjunction-type="recognition" id="oneOf0">
                <emma:interpretation id="interp0" emma:lang="en-US" emma:confidence="0.5">
                  <emma:literal>r</emma:literal>
                </emma:interpretation>
                <emma:interpretation id="interp1" emma:lang="en-US" emma:confidence="0">
                  <emma:literal>%</emma:literal>
                </emma:interpretation>
                <emma:interpretation id="interp2" emma:lang="en-US" emma:confidence="0">
                  <emma:literal>g</emma:literal>
                </emma:interpretation>
                <emma:interpretation id="interp3" emma:lang="en-US" emma:confidence="0">
                  <emma:literal>G</emma:literal>
                </emma:interpretation>
                <emma:interpretation id="interp4" emma:lang="en-US" emma:confidence="0">
                  <emma:literal>q</emma:literal>
                </emma:interpretation>
              </emma:one-of>
            </emma:emma>
          </inkml:annotationXML>
          <inkml:trace contextRef="#ctx0" brushRef="#br0">30 505 1042,'-18'5'206,"4"1"-205,8-1 43,14-4-16,10-2-20,12-4-3,8-8 1,9-9-6,4-12 1,-4-9 2,-2-9 6,-10-14 18,-13-6 23,-11 5 10,-15 6-25,-17 14-22,-14 18-13,-13 16 0,-3 17 2,-5 5-2,9 7 0,13 7 0,11 5 2,15 0-2,13 3 0,17-1 2,12 2 0,16-4-2,10-8 0,3-8 0,3-9 4,-8-3-4,-13-5 5,-14 1-1,-12 1 4,-14 8 14,-2 9 18,-7 10 0,-3 7-11,0 12-14,2 2-9,-2 5-6,6-2-9,5-3-84,4-2-182,3-4-191</inkml:trace>
          <inkml:trace contextRef="#ctx0" brushRef="#br0" timeOffset="284.5023">594 767 849,'-22'21'35,"4"5"103,2 2-65,4 3-18,6-1 11,9 2 3,5-7-5,11 0 4,3-8-5,8-3-7,4-10-18,1-4-16,0-6 4,-6-10 20,-5-2-2,-6-5-5,-13-6-17,-6 4-7,-11-1-7,-14 4-8,-8 6-3,-5 3 1,-4 3-74,3 4-72,7 0-95,10 1-43,11-3-346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5:45.96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43585FD0-2E54-467B-8769-24D758A3A34E}" emma:medium="tactile" emma:mode="ink">
          <msink:context xmlns:msink="http://schemas.microsoft.com/ink/2010/main" type="inkDrawing" rotatedBoundingBox="29678,6539 31280,8672 29973,9654 28371,7522" semanticType="callout" shapeName="Other">
            <msink:sourceLink direction="with" ref="{7991AB95-318E-4FC1-9E95-18C20A33D495}"/>
            <msink:sourceLink direction="with" ref="{DA9D4526-B2D3-4E72-B449-AD1C6CA17785}"/>
          </msink:context>
        </emma:interpretation>
      </emma:emma>
    </inkml:annotationXML>
    <inkml:trace contextRef="#ctx0" brushRef="#br0">0 0 470,'17'7'129,"7"1"-125,9-4 19,7 0-8,16 5 45,10-3 0,13 1-36,9 3 13,3-2-15,2-1 11,-2 0 12,-14 3-17,-6-4-14,-10 6-3,-3 1 2,-2 2-10,1 1-3,5 0 7,6 0-5,4 0 1,3-4-1,2 2 0,-1-6 20,-1 3 11,-5-3-5,-4-1-1,-7 3-11,-3-3-10,-3 2-2,-2 2-2,4 0 0,0-2-2,5 3 0,0-4 5,-4 2 1,-9-4 18,-14 0 13,-13-6-12,-12 4-1,-4-2-16,-4-2-5,-1 0 6,1 0-5,0 0 2,0 0 1,0 0-3,0-2 7,0 2-7,1 0-4,-1 2 16,0-2-5,0 0-1,0 1 1,3 2-2,-2-3 8,2 4 2,1 2-8,0 3 7,0 0 2,-2 8-2,-2 5 2,0 6-8,-4 7 17,-1 12-17,0 8 9,-2 8-3,6 9-3,-3 5-1,1 0 8,2-1 0,-2-4 0,-2-7-10,-1-5-1,1 0 17,-2-9-15,3-5-7,0-3-1,0-5-3,2 0 13,0 1-12,2-4-2,2-4 4,0-6-2,0-3-3,-2-8 1,0-5-1,0 0 1,0-6 0,0 0-1,0-1 1,-2 0-1,2 0-3,-2-2-1,-4 4 4,-4 0 1,-8 5-1,-3 1 0,-4 3 2,-6-1-2,-2-2 0,-2 2-1,3-2 4,0-2-6,5-3-1,4 0 1,7-4 2,2 3 1,-3 0-5,-1 2-1,-2 2-3,-6 3-1,1 3-4,-2-3 5,3 1 9,6-2-2,-1-2 1,4-1 0,3-1-3,0-1 0,-5-3-2,-2 0 2,2-2 3,1-2-6,2 0-13,6 0-20,4 0-6,2 1 18,4-2-21,-2 0-89,7-4-6,-3 3-18,2-4-49,-2 1-152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5:46.62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A5F10904-B6E0-429E-B988-F0135ACA6712}" emma:medium="tactile" emma:mode="ink">
          <msink:context xmlns:msink="http://schemas.microsoft.com/ink/2010/main" type="writingRegion" rotatedBoundingBox="30759,9254 30854,9254 30854,9307 30759,9307"/>
        </emma:interpretation>
      </emma:emma>
    </inkml:annotationXML>
    <inkml:traceGroup>
      <inkml:annotationXML>
        <emma:emma xmlns:emma="http://www.w3.org/2003/04/emma" version="1.0">
          <emma:interpretation id="{4A17D52F-8A19-49A2-A2E2-283D8AD0F3EB}" emma:medium="tactile" emma:mode="ink">
            <msink:context xmlns:msink="http://schemas.microsoft.com/ink/2010/main" type="paragraph" rotatedBoundingBox="30759,9254 30854,9254 30854,9307 30759,93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768DF4-56BE-4B46-A2A8-228BF7B06031}" emma:medium="tactile" emma:mode="ink">
              <msink:context xmlns:msink="http://schemas.microsoft.com/ink/2010/main" type="line" rotatedBoundingBox="30759,9254 30854,9254 30854,9307 30759,9307"/>
            </emma:interpretation>
          </emma:emma>
        </inkml:annotationXML>
        <inkml:traceGroup>
          <inkml:annotationXML>
            <emma:emma xmlns:emma="http://www.w3.org/2003/04/emma" version="1.0">
              <emma:interpretation id="{7991AB95-318E-4FC1-9E95-18C20A33D495}" emma:medium="tactile" emma:mode="ink">
                <msink:context xmlns:msink="http://schemas.microsoft.com/ink/2010/main" type="inkWord" rotatedBoundingBox="30759,9254 30854,9254 30854,9307 30759,9307">
                  <msink:destinationLink direction="with" ref="{43585FD0-2E54-467B-8769-24D758A3A34E}"/>
                </msink:context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/</emma:literal>
                </emma:interpretation>
                <emma:interpretation id="interp4" emma:lang="en-US" emma:confidence="0">
                  <emma:literal>:</emma:literal>
                </emma:interpretation>
              </emma:one-of>
            </emma:emma>
          </inkml:annotationXML>
          <inkml:trace contextRef="#ctx0" brushRef="#br0">0 53 217,'29'-19'59,"2"-1"-21,4 6-38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5:46.57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43F8745-EE26-4F16-8452-06209EE510C4}" emma:medium="tactile" emma:mode="ink">
          <msink:context xmlns:msink="http://schemas.microsoft.com/ink/2010/main" type="inkDrawing" rotatedBoundingBox="28811,9504 30683,9376 30687,9447 28816,9575" semanticType="underline" shapeName="Other">
            <msink:sourceLink direction="with" ref="{B66B7BD1-E81D-4C2F-9805-E463865D950E}"/>
          </msink:context>
        </emma:interpretation>
      </emma:emma>
    </inkml:annotationXML>
    <inkml:trace contextRef="#ctx0" brushRef="#br0">0 168 697,'20'-3'40,"9"1"89,7 2-42,15 0-54,8 0 15,17 2-26,8-2-4,16-3 10,7-3-14,8 0-3,2-7 7,5 5-6,-2-2-5,-4 1-7,-2 6-1,-9-2-1,-10 1-2,-14-1-4,-3-2-2,-13-3-58,-7-4-46,-9-3-74,-8-2-23,-10-7-210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6:21.55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D45FE940-DF98-40D9-8945-D319B961635A}" emma:medium="tactile" emma:mode="ink">
          <msink:context xmlns:msink="http://schemas.microsoft.com/ink/2010/main" type="writingRegion" rotatedBoundingBox="20169,10413 22991,10512 22925,12400 20102,12301">
            <msink:destinationLink direction="with" ref="{7C72ACEF-7993-46F3-8E3B-96A473D5F5AE}"/>
          </msink:context>
        </emma:interpretation>
      </emma:emma>
    </inkml:annotationXML>
    <inkml:traceGroup>
      <inkml:annotationXML>
        <emma:emma xmlns:emma="http://www.w3.org/2003/04/emma" version="1.0">
          <emma:interpretation id="{28221CC4-FA83-4A1F-9253-93AE1A1E6703}" emma:medium="tactile" emma:mode="ink">
            <msink:context xmlns:msink="http://schemas.microsoft.com/ink/2010/main" type="paragraph" rotatedBoundingBox="20249,10419 22487,10490 22465,11190 20227,111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BB1940-3110-404A-8942-0053D718DAA6}" emma:medium="tactile" emma:mode="ink">
              <msink:context xmlns:msink="http://schemas.microsoft.com/ink/2010/main" type="line" rotatedBoundingBox="20249,10419 22487,10490 22465,11190 20227,11119">
                <msink:destinationLink direction="with" ref="{47B28933-A7A7-416D-98BC-7ED5FC7CDD03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2836F2D-9914-4FC8-83D9-9B374CEB9B24}" emma:medium="tactile" emma:mode="ink">
                <msink:context xmlns:msink="http://schemas.microsoft.com/ink/2010/main" type="inkWord" rotatedBoundingBox="20249,10419 22487,10490 22465,11190 20227,11119"/>
              </emma:interpretation>
              <emma:one-of disjunction-type="recognition" id="oneOf0">
                <emma:interpretation id="interp0" emma:lang="en-US" emma:confidence="0.5">
                  <emma:literal>mms</emma:literal>
                </emma:interpretation>
                <emma:interpretation id="interp1" emma:lang="en-US" emma:confidence="0">
                  <emma:literal>Mims</emma:literal>
                </emma:interpretation>
                <emma:interpretation id="interp2" emma:lang="en-US" emma:confidence="0">
                  <emma:literal>mim</emma:literal>
                </emma:interpretation>
                <emma:interpretation id="interp3" emma:lang="en-US" emma:confidence="0">
                  <emma:literal>mm</emma:literal>
                </emma:interpretation>
                <emma:interpretation id="interp4" emma:lang="en-US" emma:confidence="0">
                  <emma:literal>mama</emma:literal>
                </emma:interpretation>
              </emma:one-of>
            </emma:emma>
          </inkml:annotationXML>
          <inkml:trace contextRef="#ctx0" brushRef="#br0">79 58 1071,'-22'-10'7,"-1"1"73,6-1 17,5 1-50,5 5 21,6-2 12,1 0-35,4 2-22,2 0-16,4 4-7,7 8 18,6 14-1,-3 16 1,-4 11-6,-2 7-8,-10 4 0,-5-4-4,-3-8 0,0-11-3,0-11 6,4-12-3,0-8 15,4-8-5,0-10-10,1-9 0,6-10 3,4-10-1,3-5-2,7-4-2,4 3 2,6 12-1,2 13-2,-5 15 1,-3 18 1,-7 15 0,-10 13-2,-7 6 3,-5 3 0,-1-7-1,-3-6 1,1-12 0,3-8 0,3-9 17,-2-5-8,3-6-8,3-8 3,5-10-4,5-7 0,6-12 0,2-2 1,7 4 2,-1 7 3,-4 11-3,-3 13 1,0 17-2,-8 9-2,-3 8 0,0 10-1,-7 6-1,-4 2-6,-2-3-110,-4-2-111,2-2-92,-2-6-370</inkml:trace>
          <inkml:trace contextRef="#ctx0" brushRef="#br0" timeOffset="210.0049">854 376 1012,'8'0'6,"-3"5"124,-2 2-43,1 9 12,0 8 13,-3 6-44,-1 2-11,3 6-16,-1-3-24,-2-3 2,4-1-13,-2-6-6,0-2 0,2-7-20,-2-3-149,3-5-62,3-10-142</inkml:trace>
          <inkml:trace contextRef="#ctx0" brushRef="#br0" timeOffset="801.6137">1094 86 914,'-8'-28'58,"1"6"48,3 8-13,4 8-86,9 6 13,5 6 12,5 1-2,5 6 25,4 7-8,-4 4-3,-4 4-24,-7 5-3,-7 3-9,-10-2-7,-4 0 1,-4-4-3,-2-6 1,6-8 0,3-8 0,2-6 8,3-5 1,3-7-5,-2-6-2,6-5 0,1-7-2,4-6 0,9 3 1,3 0-1,7 5 1,2 8-1,1 13 1,-4 11 2,-4 14-3,-13 5 0,-6 7 1,-6 3-1,-5-2 0,-5-3-1,-2-8 1,5-5 0,0-7 1,0-8 7,6-5-1,0-8 3,4-10-8,2-3-1,5-6 1,2-8 4,7 0-6,6 3 0,3 9 1,2 10-1,2 12 8,-2 13 2,-7 9-5,-1 7 3,-5 4-8,-3 1-1,-7 0-5,-3-2-2,-2-2-63,-6-4-153,2-2-54,1-4-164</inkml:trace>
          <inkml:trace contextRef="#ctx0" brushRef="#br0" timeOffset="1140.1062">1906 188 811,'-4'-5'74,"0"3"-11,0 0 7,-1 1-45,5 1 15,2-3 36,2 2-64,7-4 18,1 2 7,3 1-3,1 7 3,-6 5 8,-6 6 2,-10 8-19,-6 8-7,-11 0 2,-4 3 1,-4 0-2,1-3 2,4-8-3,8-5 13,8-5-8,4-10 9,10 0 1,8-6-22,9-4-9,11-1-5,14-4-1,10-3-1,5 0-11,6 0-89,-3 2-117,-13 2-79,-13 3-226</inkml:trace>
        </inkml:traceGroup>
      </inkml:traceGroup>
    </inkml:traceGroup>
    <inkml:traceGroup>
      <inkml:annotationXML>
        <emma:emma xmlns:emma="http://www.w3.org/2003/04/emma" version="1.0">
          <emma:interpretation id="{5F824D45-81BA-435F-B63C-994EFE132C57}" emma:medium="tactile" emma:mode="ink">
            <msink:context xmlns:msink="http://schemas.microsoft.com/ink/2010/main" type="paragraph" rotatedBoundingBox="20127,11588 22950,11687 22925,12400 20102,123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466E349-31CC-4842-BA60-EDF383A35795}" emma:medium="tactile" emma:mode="ink">
              <msink:context xmlns:msink="http://schemas.microsoft.com/ink/2010/main" type="line" rotatedBoundingBox="20127,11588 22950,11687 22925,12400 20102,12301"/>
            </emma:interpretation>
          </emma:emma>
        </inkml:annotationXML>
        <inkml:traceGroup>
          <inkml:annotationXML>
            <emma:emma xmlns:emma="http://www.w3.org/2003/04/emma" version="1.0">
              <emma:interpretation id="{2E0FBA25-3C7C-4B40-AC9A-E95F3A49FCD3}" emma:medium="tactile" emma:mode="ink">
                <msink:context xmlns:msink="http://schemas.microsoft.com/ink/2010/main" type="inkWord" rotatedBoundingBox="20127,11588 21028,11620 21003,12333 20102,12301"/>
              </emma:interpretation>
              <emma:one-of disjunction-type="recognition" id="oneOf1">
                <emma:interpretation id="interp5" emma:lang="en-US" emma:confidence="0.5">
                  <emma:literal>m,</emma:literal>
                </emma:interpretation>
                <emma:interpretation id="interp6" emma:lang="en-US" emma:confidence="0">
                  <emma:literal>my</emma:literal>
                </emma:interpretation>
                <emma:interpretation id="interp7" emma:lang="en-US" emma:confidence="0">
                  <emma:literal>m</emma:literal>
                </emma:interpretation>
                <emma:interpretation id="interp8" emma:lang="en-US" emma:confidence="0">
                  <emma:literal>my,</emma:literal>
                </emma:interpretation>
                <emma:interpretation id="interp9" emma:lang="en-US" emma:confidence="0">
                  <emma:literal>M,</emma:literal>
                </emma:interpretation>
              </emma:one-of>
            </emma:emma>
          </inkml:annotationXML>
          <inkml:trace contextRef="#ctx0" brushRef="#br0" timeOffset="2391.2401">-125 1198 672,'3'-13'503,"-6"3"-498,6-2 70,-3 2-50,5 8-23,7 5 7,7 12 4,2 8 6,-1 15-1,-4 10-5,-4 2-4,-7 0-8,-7-6 0,-2-8 1,-3-9-1,3-10-1,3-6 1,-2-7 3,3-10 4,3-8-5,1-3 2,1-11-5,6-7 0,4-4 0,3 2-1,5 8 1,0 10 7,1 16-7,0 17 0,-4 12 3,-7 10-3,0 3 0,-7 3-3,-4-8 3,1-4 1,-3-12 1,0-6-2,2-9 9,2-8-9,6-9 2,2-8-2,4-4 2,3-7 6,2-1-4,3-2 15,2 8 3,0 10-7,4 14-8,-5 11-7,-4 18 1,-6 7-1,-9 7-7,-6 4-97,-4 0-94,0-5-129</inkml:trace>
          <inkml:trace contextRef="#ctx0" brushRef="#br0" timeOffset="2596.3283">664 1557 1020,'10'-6'40,"-4"9"82,1 3-24,-2 7-24,2 6 16,1 7-28,-3 6-25,2 4-24,-3 3-2,-1-4-10,1 1-1,0-4 0,-2-6-7,2-6-96,0-4-142,3-11-109</inkml:trace>
        </inkml:traceGroup>
        <inkml:traceGroup>
          <inkml:annotationXML>
            <emma:emma xmlns:emma="http://www.w3.org/2003/04/emma" version="1.0">
              <emma:interpretation id="{E08B3414-5022-4D9F-9FD2-4BF64ACB55EA}" emma:medium="tactile" emma:mode="ink">
                <msink:context xmlns:msink="http://schemas.microsoft.com/ink/2010/main" type="inkWord" rotatedBoundingBox="21184,11650 22949,11712 22933,12178 21168,12116"/>
              </emma:interpretation>
              <emma:one-of disjunction-type="recognition" id="oneOf2">
                <emma:interpretation id="interp10" emma:lang="en-US" emma:confidence="0.5">
                  <emma:literal>TMZ</emma:literal>
                </emma:interpretation>
                <emma:interpretation id="interp11" emma:lang="en-US" emma:confidence="0">
                  <emma:literal>HMZ</emma:literal>
                </emma:interpretation>
                <emma:interpretation id="interp12" emma:lang="en-US" emma:confidence="0">
                  <emma:literal>tm</emma:literal>
                </emma:interpretation>
                <emma:interpretation id="interp13" emma:lang="en-US" emma:confidence="0">
                  <emma:literal>time</emma:literal>
                </emma:interpretation>
                <emma:interpretation id="interp14" emma:lang="en-US" emma:confidence="0">
                  <emma:literal>HMZZ</emma:literal>
                </emma:interpretation>
              </emma:one-of>
            </emma:emma>
          </inkml:annotationXML>
          <inkml:trace contextRef="#ctx0" brushRef="#br0" timeOffset="2806.0248">1150 1341 966,'12'-43'67,"-5"16"59,-3 12-55,-4 13-11,0 20 46,0 16-19,1 12-59,2 7-6,1 7-5,1-4 1,6-7-10,0-7-8,-1-11-6,-4-8-35,0-6-184,-4-10-40,-4-7-238</inkml:trace>
          <inkml:trace contextRef="#ctx0" brushRef="#br0" timeOffset="2972.4082">1045 1502 900,'-35'-11'68,"2"4"81,7 3-63,6 1-48,12 7-8,11 0 2,13 2-10,15-2-13,15-2-9,19-2 0,11-2-11,6-6-113,1-2-119,-3-2-197</inkml:trace>
          <inkml:trace contextRef="#ctx0" brushRef="#br0" timeOffset="3553.8045">1706 1350 542,'-27'4'169,"-1"2"-37,0-6 23,5 4-81,7-4 33,7-4-40,6 1-27,10-4-34,9-5-2,8 0 1,9 1 12,9 5 1,-1 9 2,-5 9-8,-4 12 8,-12 10-5,-8 6-4,-12 1-2,-4-1-7,-5-6-2,-2-8 3,0-6-2,3-8-1,2-6 2,2-6 2,2-6-1,2-6 1,4-10-3,2-2-1,4-10 0,5-2 0,4-4-6,3 6 6,1 8-1,4 11 0,1 17 1,-3 14 0,-2 10 0,-3 5 0,-8 5 4,-5-3-2,-7-4 0,-3-7-2,2-4 1,-3-10 3,4-5-4,0-6 6,0-7-4,1-6 1,3-9-3,3-6 0,3-8 3,5-5-4,5-7 2,4 9-2,4 7 2,-1 13 0,0 20 3,-5 14 2,-3 13-1,-3 6-1,-5 5-4,-6 0-1,-1-2-4,-4-5-25,0-3-130,0-2-11,4-8-104</inkml:trace>
          <inkml:trace contextRef="#ctx0" brushRef="#br0" timeOffset="3878.0009">2472 1487 638,'-15'-6'11,"1"0"102,-2 1-27,2-2-8,9-1 19,5 1-39,5-2 14,10 1-15,9 3-11,3 5-2,-2 1-21,3 9-9,-8 5-1,-9 3 12,-10 7-8,-13 2-2,-11 2-5,-7 3 3,-5-6 18,-2-1 18,6-7-4,6-4-8,10-4-15,9-6 11,8-4-6,11-2-23,11-5-4,10-1-8,12-5-40,14 1-115,15-5-72,7 1-358</inkml:trace>
        </inkml:traceGroup>
      </inkml:traceGroup>
    </inkml:traceGroup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6:23.08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47B28933-A7A7-416D-98BC-7ED5FC7CDD03}" emma:medium="tactile" emma:mode="ink">
          <msink:context xmlns:msink="http://schemas.microsoft.com/ink/2010/main" type="inkDrawing" rotatedBoundingBox="19558,11196 23077,10977 23081,11036 19561,11255" semanticType="underline" shapeName="Other">
            <msink:sourceLink direction="with" ref="{00BB1940-3110-404A-8942-0053D718DAA6}"/>
          </msink:context>
        </emma:interpretation>
      </emma:emma>
    </inkml:annotationXML>
    <inkml:trace contextRef="#ctx0" brushRef="#br0">217 204 249,'-77'8'891,"16"-3"-880,17-5 128,17-2-86,19 2-35,19 2 69,22 2 16,21 1-34,26 0-23,37-2-23,36-3-6,38-3-11,38-8-5,37-5 3,21-6 0,20-4-1,3 1-1,-12 2-2,-21 4 15,-30-1 3,-38 3 4,-44 4-9,-43-1-10,-42 3-3,-31 1-8,-25 7-109,-13 1-192,-11 4-157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6:30.20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7C72ACEF-7993-46F3-8E3B-96A473D5F5AE}" emma:medium="tactile" emma:mode="ink">
          <msink:context xmlns:msink="http://schemas.microsoft.com/ink/2010/main" type="inkDrawing" rotatedBoundingBox="19350,10149 24842,9377 25228,12123 19736,12895" hotPoints="24743,9821 24900,12296 19678,12627 19521,10153" semanticType="enclosure" shapeName="Rectangle">
            <msink:sourceLink direction="with" ref="{D45FE940-DF98-40D9-8945-D319B961635A}"/>
            <msink:sourceLink direction="with" ref="{566A3A4F-3D35-4889-B7BE-8A5B567499A7}"/>
          </msink:context>
        </emma:interpretation>
      </emma:emma>
    </inkml:annotationXML>
    <inkml:trace contextRef="#ctx0" brushRef="#br0">0 294 952,'4'-5'1,"-4"-2"4,-2-4 9,-2 2 3,6 7-13,6 5 25,4 3 32,11-1 12,10 3-7,10-1-2,17-5-12,10-2-10,15-2 0,15-5-17,16-2-6,11-2-12,20-3 2,20 0-9,25-1 0,30-1 3,22-3 1,32-1-6,18 1 2,16 0-3,2-1 3,-7 6 4,-26 2-3,-28 4 7,-39 1-6,-37 0-1,-29 2 3,-22-4-4,-15 3 3,-8 0-3,0-1-2,-1-1-1,-1 3-7,-4 2-75,-19 3-39,-23 6 21,-31 4-56,-35 5-247</inkml:trace>
    <inkml:trace contextRef="#ctx0" brushRef="#br0" timeOffset="847.2734">49 447 616,'10'-25'7,"1"-1"22,-5 1 46,-6-1 9,-6 6-82,-9 2 4,-4 10-5,-1 0 0,2 2 9,3 3 36,7 1 20,4-1-21,4-1-24,4 2 23,-2-1 4,0 1-24,2 5 3,-2 6 21,-2 12-8,-2 6-9,-2 12-5,0 8 8,0 2 4,4 6 9,4 3-8,6 12 17,5 11-6,4 15-20,1 13 2,-4 11 6,-3 5-9,-5 7 2,-1 1-12,-3-2-7,4 3 0,4-8 0,7-4-8,5-8 13,4-3-14,0-3-1,-6-8-2,-3-6 0,-3-15-1,-4-13 1,-1-14-3,1-13-1,1-13-31,-1-8-35,0-6-23,-1-5-78,-6-4-6,-2 3-44,-6-6-117</inkml:trace>
    <inkml:trace contextRef="#ctx0" brushRef="#br0" timeOffset="2527.6664">4273-166 531,'17'-3'1,"3"-2"5,3 0 23,1-1 20,4 3-5,-4-1 5,5 1-15,-1 2-9,3 1-16,6 1 1,5 2-6,5-2 2,6 2-6,3-1 3,2-1-3,-2-1 1,-3 3 5,-5-2 5,-4 2-2,-4-1-6,-1 4-2,0-2 0,1 2-1,-2-3 0,1 1 1,-2-3 2,-3-1 2,-8-1 11,-7 1-2,-3 0-10,-8 0-4,-1 1 0,-3 3 1,0 1 0,0 3 0,3-2-1,1 1 0,2 0 3,-2-1-3,0 2 0,0-4 3,-4 3-3,-4-2 0,0 1 0,-1-1 0,-2 4 1,-1-5 0,3 4 2,-2 0 1,-1 10 24,-2 2 2,2 5-8,-3 13 2,-1 9 1,-3 8-6,3 9 5,0 5 12,3 1-13,2 0 5,6-4-3,-2-2-9,2 0-2,-2 3-9,-1-1 2,-1 3-1,-3 1-1,-3-1-2,-1-3 3,0 0 0,2-2 18,2-3 1,1-1 0,3-3 7,3 0 7,-2 0-12,-1-5-13,0 0-11,-1-2 11,-4-1-14,1-3 4,0 0-1,-1 2-1,1 2 3,3-1 6,-3 2-6,-3-3 4,3-4-8,-4-6 6,0-4 0,0-8-1,0-3-2,-3-2-2,-2-3-1,1-1 2,-1-1-2,-5 2-1,-2 1 1,-12 2-1,-6 0 1,-16-1-1,-15-1 1,-18-3-1,-18-4 0,-22-5 0,-18-7-16,-16-3-110,-11-4 29,-2-2-39,11-1-143</inkml:trace>
    <inkml:trace contextRef="#ctx0" brushRef="#br0" timeOffset="1199.4207">317 2801 810,'2'0'82,"0"-1"-24,0 1-19,-2 1 3,3 2 20,-2 5 6,7 2-14,3 0-12,5 0 2,11 0 7,13-3-1,13-5 1,23-5 0,23-10-3,22-2-20,24-8-9,23-2-9,15-1 5,24 4 9,13-4 8,17 8-4,12-2-15,17 0-5,5-5 9,8 1-10,-12-4 5,-12 2 3,-24 3-11,-31-2 0,-39 7-4,-36 0 0,-37 3-3,-29 0 3,-23 4-6,-11 0-50,-6 1-64,0-2-125,-2-5-70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6:09.28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3FEF8CF-9D49-4447-9415-6A98A1E1949C}" emma:medium="tactile" emma:mode="ink">
          <msink:context xmlns:msink="http://schemas.microsoft.com/ink/2010/main" type="inkDrawing" rotatedBoundingBox="18420,8174 19316,8441 19125,9082 18229,8815" semanticType="callout" shapeName="Other">
            <msink:sourceLink direction="with" ref="{994534D2-3688-40D3-9D97-27503948C3AC}"/>
          </msink:context>
        </emma:interpretation>
      </emma:emma>
    </inkml:annotationXML>
    <inkml:trace contextRef="#ctx0" brushRef="#br0">68-2660 560,'8'2'222,"-4"-2"-147,-4 0 46,-6-3-77,-4 1-16,-7 0 13,-3 2-1,0 0-17,-2 4 5,0 3-15,0 6 12,5 7 17,-2 8-11,3 7-17,5 8-4,5 3-5,8 1 15,6 4-17,13-4 8,8-8 10,6-4 7,9-12-5,5-5-4,3-14-11,7-6 4,-2-9-12,1-11 0,-5-13 2,2-6-2,-7-13 0,-4-4 0,-9-7 1,-9 3-1,-7 0 1,-8 13-1,-11 6 4,-7 14 4,-5 11-1,-5 10-7,-3 8 4,0 10 7,-6 10-3,0 13 19,3 8-7,0 10 1,7 7-5,8 5 3,8 3-10,6 0 1,8-1-7,6-6-4,10-8 1,7-12 0,4-8-11,6-10-91,5-12-93,-1-9-74,-2-12-168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6:26.69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566A3A4F-3D35-4889-B7BE-8A5B567499A7}" emma:medium="tactile" emma:mode="ink">
          <msink:context xmlns:msink="http://schemas.microsoft.com/ink/2010/main" type="writingRegion" rotatedBoundingBox="24711,10458 24924,11599 23421,11879 23208,10739">
            <msink:destinationLink direction="with" ref="{7C72ACEF-7993-46F3-8E3B-96A473D5F5AE}"/>
          </msink:context>
        </emma:interpretation>
      </emma:emma>
    </inkml:annotationXML>
    <inkml:traceGroup>
      <inkml:annotationXML>
        <emma:emma xmlns:emma="http://www.w3.org/2003/04/emma" version="1.0">
          <emma:interpretation id="{576DB89A-68CE-4FB5-BA99-53ECE886F550}" emma:medium="tactile" emma:mode="ink">
            <msink:context xmlns:msink="http://schemas.microsoft.com/ink/2010/main" type="paragraph" rotatedBoundingBox="24711,10458 24924,11599 24281,11719 24069,105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8D6202-D12E-4A78-8F58-4B6D92A6FEA7}" emma:medium="tactile" emma:mode="ink">
              <msink:context xmlns:msink="http://schemas.microsoft.com/ink/2010/main" type="line" rotatedBoundingBox="24711,10458 24924,11599 24281,11719 24069,10578"/>
            </emma:interpretation>
          </emma:emma>
        </inkml:annotationXML>
        <inkml:traceGroup>
          <inkml:annotationXML>
            <emma:emma xmlns:emma="http://www.w3.org/2003/04/emma" version="1.0">
              <emma:interpretation id="{FACACE6B-8916-47CF-9F69-0C75918D4966}" emma:medium="tactile" emma:mode="ink">
                <msink:context xmlns:msink="http://schemas.microsoft.com/ink/2010/main" type="inkWord" rotatedBoundingBox="24711,10458 24924,11599 24281,11719 24069,10578"/>
              </emma:interpretation>
              <emma:one-of disjunction-type="recognition" id="oneOf0">
                <emma:interpretation id="interp0" emma:lang="en-US" emma:confidence="0.5">
                  <emma:literal>Do</emma:literal>
                </emma:interpretation>
                <emma:interpretation id="interp1" emma:lang="en-US" emma:confidence="0">
                  <emma:literal>to</emma:literal>
                </emma:interpretation>
                <emma:interpretation id="interp2" emma:lang="en-US" emma:confidence="0">
                  <emma:literal>Don</emma:literal>
                </emma:interpretation>
                <emma:interpretation id="interp3" emma:lang="en-US" emma:confidence="0">
                  <emma:literal>Dou</emma:literal>
                </emma:interpretation>
                <emma:interpretation id="interp4" emma:lang="en-US" emma:confidence="0">
                  <emma:literal>Doo</emma:literal>
                </emma:interpretation>
              </emma:one-of>
            </emma:emma>
          </inkml:annotationXML>
          <inkml:trace contextRef="#ctx0" brushRef="#br0">4140 183 709,'0'-2'33,"0"2"15,-2-2 4,0 4 1,-2-2 27,0 0-29,-3 2-16,2-2 19,-2 0-4,3 0 3,4 0 0,-3-4 4,6 0-8,-3-2-3,0-2 4,0-1-3,0-3-9,0 3-14,-3-2 6,-1 3-8,3-1-7,-3 4 0,1-1 9,2 4-9,-2 4-10,-1 9 0,-4 16 21,-4 17 7,-1 24-8,-38 231-16,43-247 8,1-7-17,3 0 2,0-6-2,0 42 0,2-12-1,4-9-2,2-13-33,2-6-81,0-9-125,-2-10-121,1-5-396</inkml:trace>
          <inkml:trace contextRef="#ctx0" brushRef="#br0" timeOffset="427.7898">4125 328 1010,'0'-54'3,"0"11"54,-1 13 6,-3 17-63,4 16 24,-3 19 22,2 10-4,-5 16-17,5 3-7,1 7-7,4-6 3,8-8-1,9-8-5,6-10-5,8-13 3,5-8-6,4-14 0,1-9 3,-1-8 0,-5-9 3,-6-13 2,-10-3 9,-8-6 32,-10 6 4,-5 7-15,-1 14 19,-6 15-35,-5 18-13,-3 16 1,-3 16 5,-1 10 5,0 10-3,10 3-2,4-3-5,7-3-1,9-1-6,4-11-3,2-2 0,6-9-4,2-4-72,2-8-167,-1-1-91,1-10-348</inkml:trace>
          <inkml:trace contextRef="#ctx0" brushRef="#br0" timeOffset="2494.694">4391 1011 843,'6'-4'48,"-3"1"49,-3 0-55,-3 3-24,2 3 19,-4 0 55,-3 4-30,0-1-10,-4 6-17,-2 0 14,2-1-6,0 2-8,0 2-7,2 1-6,1 4-6,5-2-3,0 0-2,4 0-3,4-4-3,5 0 5,3-4-8,5-3 1,0-5 0,6-4-1,-2-5 1,-1-3 0,-2-4 2,-6 0 15,-7-2-5,-5-2-3,-4-6-10,-4 2-2,-1 0 0,-5 0 0,2 6 0,2 3-3,2 4 2,1 3-6,3 5-32,3 2-105,-2 4-70,-1 1-111,4 1-266</inkml:trace>
        </inkml:traceGroup>
      </inkml:traceGroup>
    </inkml:traceGroup>
    <inkml:traceGroup>
      <inkml:annotationXML>
        <emma:emma xmlns:emma="http://www.w3.org/2003/04/emma" version="1.0">
          <emma:interpretation id="{14D0B0FA-9A2E-45A3-8706-640589DD5D66}" emma:medium="tactile" emma:mode="ink">
            <msink:context xmlns:msink="http://schemas.microsoft.com/ink/2010/main" type="paragraph" rotatedBoundingBox="23281,11172 23480,10694 23879,10861 23680,1133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604530F-E83A-4A9C-9F87-D9BA245677AF}" emma:medium="tactile" emma:mode="ink">
              <msink:context xmlns:msink="http://schemas.microsoft.com/ink/2010/main" type="line" rotatedBoundingBox="23281,11172 23480,10694 23879,10861 23680,11338"/>
            </emma:interpretation>
          </emma:emma>
        </inkml:annotationXML>
        <inkml:traceGroup>
          <inkml:annotationXML>
            <emma:emma xmlns:emma="http://www.w3.org/2003/04/emma" version="1.0">
              <emma:interpretation id="{6EA7D9CD-8472-481F-ADB3-5A2795003FDC}" emma:medium="tactile" emma:mode="ink">
                <msink:context xmlns:msink="http://schemas.microsoft.com/ink/2010/main" type="inkWord" rotatedBoundingBox="23281,11172 23480,10694 23879,10861 23680,11338"/>
              </emma:interpretation>
              <emma:one-of disjunction-type="recognition" id="oneOf1">
                <emma:interpretation id="interp5" emma:lang="en-US" emma:confidence="0.5">
                  <emma:literal>"</emma:literal>
                </emma:interpretation>
                <emma:interpretation id="interp6" emma:lang="en-US" emma:confidence="0.5">
                  <emma:literal>. \</emma:literal>
                </emma:interpretation>
                <emma:interpretation id="interp7" emma:lang="en-US" emma:confidence="0">
                  <emma:literal>\ \</emma:literal>
                </emma:interpretation>
                <emma:interpretation id="interp8" emma:lang="en-US" emma:confidence="0">
                  <emma:literal>, \</emma:literal>
                </emma:interpretation>
                <emma:interpretation id="interp9" emma:lang="en-US" emma:confidence="0">
                  <emma:literal>. .</emma:literal>
                </emma:interpretation>
              </emma:one-of>
            </emma:emma>
          </inkml:annotationXML>
          <inkml:trace contextRef="#ctx0" brushRef="#br0" timeOffset="-780.0237">3102 677 624,'-40'26'446,"19"-4"-413,18-9 162,27-4-100,24-2-28,14-3-39,12-7-26,4-2-2,-6-4-25,-12-3-227,-11-1-267</inkml:trace>
          <inkml:trace contextRef="#ctx0" brushRef="#br0" timeOffset="-958.3063">3198 387 1309,'-13'-5'51,"6"0"-35,11-2 107,8-3-100,11 9-17,10 1-6,10 0-2,7 4-2,3-1-115,-1-3-138,-3 3-121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6:33.46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88CCB9CF-08DB-44C1-805C-53B1A5E3DD04}" emma:medium="tactile" emma:mode="ink">
          <msink:context xmlns:msink="http://schemas.microsoft.com/ink/2010/main" type="writingRegion" rotatedBoundingBox="21835,12983 22289,12983 22289,14061 21835,14061"/>
        </emma:interpretation>
      </emma:emma>
    </inkml:annotationXML>
    <inkml:traceGroup>
      <inkml:annotationXML>
        <emma:emma xmlns:emma="http://www.w3.org/2003/04/emma" version="1.0">
          <emma:interpretation id="{0297EF2F-B08E-4443-85C7-72FB20F08299}" emma:medium="tactile" emma:mode="ink">
            <msink:context xmlns:msink="http://schemas.microsoft.com/ink/2010/main" type="paragraph" rotatedBoundingBox="21835,12983 22289,12983 22289,14061 21835,140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25E565-2E6D-4EBB-BB36-43D6B96E7046}" emma:medium="tactile" emma:mode="ink">
              <msink:context xmlns:msink="http://schemas.microsoft.com/ink/2010/main" type="line" rotatedBoundingBox="21835,12983 22289,12983 22289,14061 21835,14061"/>
            </emma:interpretation>
          </emma:emma>
        </inkml:annotationXML>
        <inkml:traceGroup>
          <inkml:annotationXML>
            <emma:emma xmlns:emma="http://www.w3.org/2003/04/emma" version="1.0">
              <emma:interpretation id="{FB622CAB-A11B-4E12-9CFE-57164C0615E6}" emma:medium="tactile" emma:mode="ink">
                <msink:context xmlns:msink="http://schemas.microsoft.com/ink/2010/main" type="inkWord" rotatedBoundingBox="21835,12983 22289,12983 22289,14061 21835,14061"/>
              </emma:interpretation>
              <emma:one-of disjunction-type="recognition" id="oneOf0">
                <emma:interpretation id="interp0" emma:lang="en-US" emma:confidence="0.5">
                  <emma:literal>1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t</emma:literal>
                </emma:interpretation>
                <emma:interpretation id="interp3" emma:lang="en-US" emma:confidence="0">
                  <emma:literal>L</emma:literal>
                </emma:interpretation>
                <emma:interpretation id="interp4" emma:lang="en-US" emma:confidence="0">
                  <emma:literal>+</emma:literal>
                </emma:interpretation>
              </emma:one-of>
            </emma:emma>
          </inkml:annotationXML>
          <inkml:trace contextRef="#ctx0" brushRef="#br0">0 115 906,'6'-28'55,"-5"1"110,2 1-24,-6 7-27,3 10-32,0 3-25,-1 6-32,1 7-6,1 11 45,2 20-5,1 17-9,1 20-12,-1 11-4,0 7-9,-1 1-9,-1-7-10,-4-5-3,2-11-3,-3-9-2,6-13-2,-1-11-68,2-10-106,-2-9-151,0-8-81</inkml:trace>
          <inkml:trace contextRef="#ctx0" brushRef="#br0" timeOffset="238.3495">-165 763 945,'5'9'16,"2"3"93,1 10 17,4 5-54,5 9 24,2 0 6,-2 4 0,4-3-24,0-5-8,0-7-17,-4-6-18,2-7-5,2-4-14,2-12-5,8-6-11,2-8 0,3-9 0,4-7-15,-5-6-95,-7-3-119,-5 6-255</inkml:trace>
        </inkml:traceGroup>
      </inkml:traceGroup>
    </inkml:traceGroup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3:53.72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3BF706D1-B3F0-48C1-827D-5FBC1F298C5F}" emma:medium="tactile" emma:mode="ink">
          <msink:context xmlns:msink="http://schemas.microsoft.com/ink/2010/main" type="writingRegion" rotatedBoundingBox="14776,15131 23343,14164 23482,15395 14915,16362"/>
        </emma:interpretation>
      </emma:emma>
    </inkml:annotationXML>
    <inkml:traceGroup>
      <inkml:annotationXML>
        <emma:emma xmlns:emma="http://www.w3.org/2003/04/emma" version="1.0">
          <emma:interpretation id="{A259F409-E65C-4B4B-BC85-B77A3F34C0E1}" emma:medium="tactile" emma:mode="ink">
            <msink:context xmlns:msink="http://schemas.microsoft.com/ink/2010/main" type="paragraph" rotatedBoundingBox="14776,15131 23343,14164 23482,15395 14915,163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645553C-AD6E-4B1D-8F72-E47194F04F5F}" emma:medium="tactile" emma:mode="ink">
              <msink:context xmlns:msink="http://schemas.microsoft.com/ink/2010/main" type="line" rotatedBoundingBox="14776,15131 23343,14164 23482,15395 14915,16362"/>
            </emma:interpretation>
          </emma:emma>
        </inkml:annotationXML>
        <inkml:traceGroup>
          <inkml:annotationXML>
            <emma:emma xmlns:emma="http://www.w3.org/2003/04/emma" version="1.0">
              <emma:interpretation id="{85AA432E-61D6-4041-9EA3-882A9A80572D}" emma:medium="tactile" emma:mode="ink">
                <msink:context xmlns:msink="http://schemas.microsoft.com/ink/2010/main" type="inkWord" rotatedBoundingBox="14843,15720 15663,15627 15735,16258 14914,16351"/>
              </emma:interpretation>
              <emma:one-of disjunction-type="recognition" id="oneOf0">
                <emma:interpretation id="interp0" emma:lang="en-US" emma:confidence="0.5">
                  <emma:literal>m,</emma:literal>
                </emma:interpretation>
                <emma:interpretation id="interp1" emma:lang="en-US" emma:confidence="0">
                  <emma:literal>M,</emma:literal>
                </emma:interpretation>
                <emma:interpretation id="interp2" emma:lang="en-US" emma:confidence="0">
                  <emma:literal>my,</emma:literal>
                </emma:interpretation>
                <emma:interpretation id="interp3" emma:lang="en-US" emma:confidence="0">
                  <emma:literal>m</emma:literal>
                </emma:interpretation>
                <emma:interpretation id="interp4" emma:lang="en-US" emma:confidence="0">
                  <emma:literal>mm,</emma:literal>
                </emma:interpretation>
              </emma:one-of>
            </emma:emma>
          </inkml:annotationXML>
          <inkml:trace contextRef="#ctx0" brushRef="#br0">-4774 1015 1089,'-15'-5'9,"7"0"28,8-6-9,12 4-23,12 4 23,8 6 18,4 11-13,-2 10-5,-8 11-1,-10 7-20,-9 4-1,-10-2-6,-6-4 0,-6-11 2,3-9 1,2-9 4,3-9 4,3-9 0,7-8 18,-2-7-12,6 0-11,-1-6 2,6-2-7,3 0-2,4 1 1,5 3 0,6 5 3,4 7-3,1 13 0,-2 12 5,-6 9-2,-11 8-6,-8 6 5,-10-1-2,-4-2 1,-2-8-1,0-7 0,3-4 11,5-10-4,0-6-6,6-6 0,7-3 0,1-7 14,3-4-1,7 0 1,5-2 11,1 2-14,-1 4 8,5 11-4,-4 9-8,-3 11 1,-4 5-9,-6 8 0,-9 4-5,-8 4-67,-8-3-130,0-3-85,-1-1-191</inkml:trace>
          <inkml:trace contextRef="#ctx0" brushRef="#br0" timeOffset="186.6932">-4002 1254 832,'10'-4'110,"-2"2"1,0 5-12,0 5-72,3 3 61,-3 6-23,3 3 8,-6 2 11,2 6-48,-6 3-5,2 3-27,-6-3 4,-1-4-8,0-3-1,3-8-119,1-6-175,9-13-298</inkml:trace>
        </inkml:traceGroup>
        <inkml:traceGroup>
          <inkml:annotationXML>
            <emma:emma xmlns:emma="http://www.w3.org/2003/04/emma" version="1.0">
              <emma:interpretation id="{3863E310-3174-4D38-9012-EACF6DBB00F7}" emma:medium="tactile" emma:mode="ink">
                <msink:context xmlns:msink="http://schemas.microsoft.com/ink/2010/main" type="inkWord" rotatedBoundingBox="15995,15639 17700,15446 17767,16040 16062,16233"/>
              </emma:interpretation>
              <emma:one-of disjunction-type="recognition" id="oneOf1">
                <emma:interpretation id="interp5" emma:lang="en-US" emma:confidence="0.5">
                  <emma:literal>I'm</emma:literal>
                </emma:interpretation>
                <emma:interpretation id="interp6" emma:lang="en-US" emma:confidence="0">
                  <emma:literal>time</emma:literal>
                </emma:interpretation>
                <emma:interpretation id="interp7" emma:lang="en-US" emma:confidence="0">
                  <emma:literal>tm</emma:literal>
                </emma:interpretation>
                <emma:interpretation id="interp8" emma:lang="en-US" emma:confidence="0">
                  <emma:literal>TMZ</emma:literal>
                </emma:interpretation>
                <emma:interpretation id="interp9" emma:lang="en-US" emma:confidence="0">
                  <emma:literal>TMs</emma:literal>
                </emma:interpretation>
              </emma:one-of>
            </emma:emma>
          </inkml:annotationXML>
          <inkml:trace contextRef="#ctx0" brushRef="#br0" timeOffset="396.1582">-3610 1097 988,'-8'-7'46,"0"-3"63,7 6-45,9 3 5,8 2 34,13-1-43,11 0-26,15-1 10,8-4-26,3-2-16,-7-2-2,-7 2-16,-10 2-186,-14 0-93,-13 0-386</inkml:trace>
          <inkml:trace contextRef="#ctx0" brushRef="#br0" timeOffset="615.0652">-3344 885 1014,'-15'-6'89,"6"3"-28,2 6 21,7 9-5,3 13-6,2 6 1,-1 9-11,3 5 3,-6-1-32,2 2-22,-3-6 0,2-5-10,0-4-1,2-9-1,2-6-141,5-9-180,5-8-394</inkml:trace>
          <inkml:trace contextRef="#ctx0" brushRef="#br0" timeOffset="1175.3397">-2981 899 934,'0'-11'27,"4"3"7,4 4 52,4 1-49,7 9 26,6 4-3,2 8 20,-6 7 24,-2 7-46,-6 3-16,-11 4-26,-10-2-11,-4-4 6,-7-5-11,3-6 0,1-10 0,7-8 2,4-10 4,4-4-6,8-10 0,0-6 2,4-6-2,7-3 0,4-4-1,2-3-5,7 3-6,3 3-18,-2 13 30,0 11-4,-4 18 4,-7 13 0,-10 9 2,-4 10-2,-12 4 11,-4-2-11,-4-4 1,-2-9 2,2-6 0,3-10-2,3-9 5,6-4-4,2-8 0,4-6-2,5-5 0,6-5-2,0-4 2,9-2 0,0-2 0,4 2 0,-5 5 0,3 10 0,-4 9 0,-4 16-2,-1 10 2,-2 8 0,-2 8 0,-7 4-2,-3 0 0,-6-1-9,-7-4-151,-5-4-70,-3-1-199</inkml:trace>
          <inkml:trace contextRef="#ctx0" brushRef="#br0" timeOffset="1536.1965">-2166 1146 967,'-6'-2'20,"0"-2"100,-1 2-62,3 2-31,4-2 36,0-1-29,2-1-24,7-2 2,5-1-8,6 3 22,3 3 23,4 4-3,-5 6-28,-4 6 3,-9 5-8,-32 50 13,5-60-18,-1 3-2,-1-1 9,1-2-5,-18 12 8,5-3 5,5-4-3,8-4-1,9-2-5,6-5 0,10-4 8,10-4-15,10-2-5,8-1 0,13-2-2,7-4 0,3 2 0,2 2-8,-6 0-163,-10 1-353</inkml:trace>
        </inkml:traceGroup>
        <inkml:traceGroup>
          <inkml:annotationXML>
            <emma:emma xmlns:emma="http://www.w3.org/2003/04/emma" version="1.0">
              <emma:interpretation id="{9DD08D2E-4AD4-477D-932E-693B1E4EC6BD}" emma:medium="tactile" emma:mode="ink">
                <msink:context xmlns:msink="http://schemas.microsoft.com/ink/2010/main" type="inkWord" rotatedBoundingBox="19593,14587 23343,14164 23478,15366 19728,15789"/>
              </emma:interpretation>
              <emma:one-of disjunction-type="recognition" id="oneOf2">
                <emma:interpretation id="interp10" emma:lang="en-US" emma:confidence="0.5">
                  <emma:literal>Reduced</emma:literal>
                </emma:interpretation>
                <emma:interpretation id="interp11" emma:lang="en-US" emma:confidence="0">
                  <emma:literal>Deduced</emma:literal>
                </emma:interpretation>
                <emma:interpretation id="interp12" emma:lang="en-US" emma:confidence="0">
                  <emma:literal>Reduce</emma:literal>
                </emma:interpretation>
                <emma:interpretation id="interp13" emma:lang="en-US" emma:confidence="0">
                  <emma:literal>Hedlund</emma:literal>
                </emma:interpretation>
                <emma:interpretation id="interp14" emma:lang="en-US" emma:confidence="0">
                  <emma:literal>Replumed</emma:literal>
                </emma:interpretation>
              </emma:one-of>
            </emma:emma>
          </inkml:annotationXML>
          <inkml:trace contextRef="#ctx0" brushRef="#br0" timeOffset="160909.399">-2 135 675,'0'-37'20,"11"4"13,6 7 69,14 4-63,13 9 25,9 11-20,7 11 15,-2 16 12,-5 15 4,-15 9-46,-18 8-9,-18-2-7,-19-5-6,-15-2-7,-10-7 0,0-7-2,-6-7 2,2-6 0,8-10-1,0-7 3,11-5 1,6-8-2,9 0 3,8 2 2,11 0-6,5 4 12,8 10 16,5 5 6,6 6 15,4 10-15,5 2-17,-2-1 1,4-1-10,-1-2-5,-1-4-3,-2-6-2,-2-5-9,-4-6-166,-3-5-105,-5-10-147</inkml:trace>
          <inkml:trace contextRef="#ctx0" brushRef="#br0" timeOffset="160535.9094">196 20 944,'-12'-29'19,"1"-3"65,3 0 71,-3 2-88,5 4-9,2 10 31,-2 3-3,1 8-47,4 3-19,-2 10 7,3 17 53,-1 18-34,-6 16-5,-1 17-19,-3 6-3,3 1-12,0-11 2,3-7-9,0-11-2,3-8-1,-2-4-3,2-11-59,0-5-89,2-9-83,2-8-12,2-9-111</inkml:trace>
          <inkml:trace contextRef="#ctx0" brushRef="#br0" timeOffset="161233.7018">580 385 166,'-8'7'549,"7"-1"-526,2 2 82,10 1-61,5-3 3,7-3 18,3-3-27,4-3-24,0-8 4,1-3-15,-7-2 26,-7-4-8,-7 1 11,-10 0-14,-15 1-1,-6 3 1,-8 7 11,-6 8 10,-4 4-5,3 9 2,1 8 14,11 5-18,5 7-5,10 4-10,9 0-4,14 1-9,8-5-2,6-5-2,12-4-9,7-10-130,9-6-59,6-8-111,6-8-206</inkml:trace>
          <inkml:trace contextRef="#ctx0" brushRef="#br0" timeOffset="161659.6815">1307 447 637,'28'-23'162,"-12"1"-1,-8 4-6,-11 3-64,-5 4-41,-8 5 9,-9 8-28,-7 4-13,-3 10-5,-3 4 4,4 8 10,7-2-3,8 5 3,13-2 5,7-6-7,12-1-10,10-4-1,4-8-11,4-7-1,6-6-2,2-9-3,2-5 3,0-9-7,-2-5 7,-8-8 0,-4-9 0,-10-6-2,-5-13 2,-4-3 0,-4-10 1,0 3-1,-4 10 0,-4 13 0,-3 18 0,-1 18-1,-5 24 2,-6 12 2,-2 18 28,2 9-8,3 15 6,4 5 6,8 3-19,1 2-2,8-5-14,-1 0-3,2-6-3,1-9-59,1-9-134,4-9-82,10-10-102</inkml:trace>
          <inkml:trace contextRef="#ctx0" brushRef="#br0" timeOffset="161997.2918">1697 466 558,'8'-26'248,"-6"10"-138,-2 7-27,-5 12 3,0 11-9,-6 8-19,0 5-26,2 9-10,2-3-2,7 0-4,7-7-2,5-4-2,7-10-7,7-5-5,5-7-1,4-5 1,1-9 1,-2-2-1,-7-4 0,-4-4 6,-10 0-4,1 2 4,-9 4 24,-2 8 20,-6 8 0,-1 7-14,-3 11-16,2 3-8,-3 6-12,4 4 0,4-3-1,8-3-7,4-5-68,13-5-129,6-6-44,10-7-18,9-9-141</inkml:trace>
          <inkml:trace contextRef="#ctx0" brushRef="#br0" timeOffset="162875.6448">2340 554 570,'32'-26'107,"-13"4"74,-11 4-13,-7 6-50,-6 5-47,-8 7-8,-6 5 11,-5 5 2,0 5-39,-2 3-12,8 4-16,6 0-6,8 3-3,8-6 2,4 1-4,8-6-4,11-4-109,10-6-22,8-8 4,9-7 68,11-2 22,-2-3-13,-6-4 51,-7-4 5,-12 4 9,-16 3 60,-10 2 45,-7 6-36,-5 5-45,-1 6 15,1 2-2,1 3-33,6 3-5,3 0 0,9-1-8,8-2 0,4-6-2,3-1 2,4-5-2,-5-5 2,-2-2 0,-7-4 5,-3-1-4,-11-1 3,-6-2-3,-8 2 7,-6 8 13,-7 4-5,-3 9 15,-5 4-1,-2 5-11,3 7-6,2 6-7,10 1-2,4-1-4,12 0-2,8-2 2,11-7-3,14-6-6,18-4-55,13-4-21,11-4-22,5-4 33,6-2 11,-17-4 25,-9-4 30,-14-3 8,-20 0 16,-14 1 93,-13 3-48,-14 7-10,-5 2-21,-6 8-14,-5 3 1,2 4-4,0 6-6,7 1 6,3 4-5,11 0 9,7-4 1,9-2 1,4-2 0,7-8-13,3-4-4,4-6-2,0-4 1,5-6-1,0-9 0,-6-7 0,-1-5 2,-2-11-2,-4-7 0,-6-7 0,1-7 2,-4 3 2,-5 9-3,-6 10 16,-4 15 9,-5 21-16,-7 15 19,-8 22 14,-5 13-4,-5 11 18,3 10-31,-3 11-15,5 0-3,4-3-7,7-5-2,6-8-3,8-8-47,6-10-136,7-9-201</inkml:trace>
        </inkml:traceGroup>
      </inkml:traceGroup>
    </inkml:traceGroup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6:48.14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00F0A62-C4C9-47FF-A86A-2620B2A058AA}" emma:medium="tactile" emma:mode="ink">
          <msink:context xmlns:msink="http://schemas.microsoft.com/ink/2010/main" type="inkDrawing" rotatedBoundingBox="19292,17092 24440,16636 24613,18594 19465,19050" hotPoints="24172,16594 24408,18338 19734,18972 19498,17228" semanticType="enclosure" shapeName="Rectangle">
            <msink:sourceLink direction="with" ref="{9E3C899D-5656-43F7-BB8A-9E15FBF9F459}"/>
            <msink:sourceLink direction="with" ref="{CBE53FFA-36EC-49C6-8033-F3FFB72C0DC5}"/>
          </msink:context>
        </emma:interpretation>
      </emma:emma>
    </inkml:annotationXML>
    <inkml:trace contextRef="#ctx0" brushRef="#br0">-1 504 617,'-8'-8'5,"4"-6"19,5 3 34,6 0-17,2 2 19,3 0 6,3 5-12,-2-2-37,1 0-14,-1 0-3,2-1 0,-2 0-1,2-2-13,1 3-19,-1 1 14,2 1 1,-1 2 7,6 1 5,5-2 3,11 2 1,7-4-7,14 1 9,11-1 1,12-2 0,13-3 0,13 0-1,4-3 3,4 1 15,-1-2-6,-1 2 42,-4-2 15,0 3-53,1-2-10,2 0-6,5 0 15,6 0 8,-1 2-17,2-2 1,-1 2 1,-2 3-5,-5-2 12,-2 4 3,-1 0-8,3 0 19,1 1-29,5 0 6,5-1 16,4 0-16,-1 1-3,1-3 3,-8 4-2,-5-5 0,-6 2-3,-7 1-1,-6-3 13,-5 2-2,-11-1 2,-5 0-6,-7 2 5,-3 0-2,-1 2-5,-1 1-4,-6-1 11,-6 1-6,-8 1 0,-11 1 2,-7-2 3,-8 1 14,-7-2-13,-7 2 1,-3 2 1,-3 0-12,-1-2 0,0 2 2,0 2-4,3 2 9,-3 0-4,1 5 5,-1 4 20,0 3-10,-1 6-9,1 4 12,0 3-1,0 3 22,1 10-25,2 4-4,-2 4 11,3 5 1,0 4 3,-1 6-8,-1 2 11,0 8 10,2 2-8,0 6-11,3 3-6,1 0 25,0-7-2,5-5-18,3-4-17,0-5 6,3-8-12,2-6 0,-2-9 2,-2-10-2,2-7-6,-6-6-28,-3-6-129,-1-5-152,-4-4-338</inkml:trace>
    <inkml:trace contextRef="#ctx0" brushRef="#br0" timeOffset="1371.8718">270 713 533,'-12'-10'61,"-3"0"53,2-2 13,-2 2-35,0 0-16,-2 4-27,5-1 2,0 4-11,4 1-29,2 2-11,4 0 2,-1 0-1,6 2-1,-1 5 0,4 5 0,2 11 0,0 15 13,0 22 32,-1 11 7,-6 18 7,2 8-21,-2 4 18,6 2 43,4 2-24,5-3-27,9-1-24,7-4 37,8-4-18,0-5-17,3-4-11,-7-7 7,-7-5-10,-6-12-3,-10-11 3,-3-7-10,-5-11 6,2-10-8,-6-10 5,4-5 1,-5-5-3,2-2-2,-2 1-1,-2 0 0,4 1 2,-2 1-2,0 0 0,0-1 2,4 3 0,-2-4 2,4 0 4,4-1-5,8-3 11,6 0-10,5 0-1,7-3 4,12 0 0,10-1-5,11-5-2,14 0-1,16-3-3,17-7 3,19 0 1,22-2 1,16-2 0,8 3 2,-5 1-2,-5 1 0,-12 5 1,-8-5-2,-11 2-2,-2-2 1,-1 0 0,-1-3 1,5 2 0,4-2 1,2 3 2,0-1-2,-3-1-1,-2 1 6,2 0-6,-3 1-5,2 2 1,-5-2 4,-6-1 1,-11 1-1,-14-1 0,-12 1 2,-16 5-1,-14-2 1,-11 2-2,-9 5 4,-4-1-2,-7 4-2,-6 2-3,-5 4 1,-6-1-7,-12 1-80,-13 6-108,-23 1-195,-18 5-325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7:21.20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460F9FF-9ACF-4EC4-9378-DA5CB7207A3C}" emma:medium="tactile" emma:mode="ink">
          <msink:context xmlns:msink="http://schemas.microsoft.com/ink/2010/main" type="writingRegion" rotatedBoundingBox="484,13874 3917,11852 4941,13591 1508,15613"/>
        </emma:interpretation>
      </emma:emma>
    </inkml:annotationXML>
    <inkml:traceGroup>
      <inkml:annotationXML>
        <emma:emma xmlns:emma="http://www.w3.org/2003/04/emma" version="1.0">
          <emma:interpretation id="{DDA775E2-105B-443D-B782-0AA562C20744}" emma:medium="tactile" emma:mode="ink">
            <msink:context xmlns:msink="http://schemas.microsoft.com/ink/2010/main" type="paragraph" rotatedBoundingBox="484,13874 3917,11852 4941,13591 1508,156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125BEF-D388-443B-B831-5CF2944C5823}" emma:medium="tactile" emma:mode="ink">
              <msink:context xmlns:msink="http://schemas.microsoft.com/ink/2010/main" type="line" rotatedBoundingBox="602,13570 2708,13239 2834,14046 729,14377"/>
            </emma:interpretation>
          </emma:emma>
        </inkml:annotationXML>
        <inkml:traceGroup>
          <inkml:annotationXML>
            <emma:emma xmlns:emma="http://www.w3.org/2003/04/emma" version="1.0">
              <emma:interpretation id="{75CAE57E-A3CA-433F-A5CD-7ED3CD1D8D94}" emma:medium="tactile" emma:mode="ink">
                <msink:context xmlns:msink="http://schemas.microsoft.com/ink/2010/main" type="inkWord" rotatedBoundingBox="602,13570 2708,13239 2834,14046 729,14377"/>
              </emma:interpretation>
              <emma:one-of disjunction-type="recognition" id="oneOf0">
                <emma:interpretation id="interp0" emma:lang="en-US" emma:confidence="0.5">
                  <emma:literal>EI</emma:literal>
                </emma:interpretation>
                <emma:interpretation id="interp1" emma:lang="en-US" emma:confidence="0.5">
                  <emma:literal>) !</emma:literal>
                </emma:interpretation>
                <emma:interpretation id="interp2" emma:lang="en-US" emma:confidence="0">
                  <emma:literal>EL</emma:literal>
                </emma:interpretation>
                <emma:interpretation id="interp3" emma:lang="en-US" emma:confidence="0">
                  <emma:literal>) L</emma:literal>
                </emma:interpretation>
                <emma:interpretation id="interp4" emma:lang="en-US" emma:confidence="0">
                  <emma:literal>) l</emma:literal>
                </emma:interpretation>
              </emma:one-of>
            </emma:emma>
          </inkml:annotationXML>
          <inkml:trace contextRef="#ctx0" brushRef="#br0">847-18 916,'-3'6'186,"1"-2"-137,2-2 60,5-2-51,4 1 18,6 2-55,12-3-21,6-4 0,10-2-6,2 1-159,5 4-114,-5 1-254</inkml:trace>
          <inkml:trace contextRef="#ctx0" brushRef="#br0" timeOffset="178.9047">988 255 955,'-21'13'94,"8"-3"29,2-4-4,3 0-60,12-2 9,3 1-34,5 1-20,8-5-6,7-2-8,10-6-6,2-4-159,9-3-162</inkml:trace>
          <inkml:trace contextRef="#ctx0" brushRef="#br0" timeOffset="928.7923">1524 224 865,'-39'28'71,"6"-4"64,13-10-65,9-5 7,19-3 36,16-2-8,18-4-25,18-4-40,18-6-12,8-2-19,5-5-8,-6 1 0,-9 0-1,-17 6-23,-14 0-111,-10 4-140,-14 5-96</inkml:trace>
          <inkml:trace contextRef="#ctx0" brushRef="#br0" timeOffset="724.3407">1798-297 1092,'-11'-52'9,"-1"2"68,-4 7 47,1 9 18,5 12-65,4 12-38,1 8-26,5 8 0,0 12 80,0 12-41,-4 12-14,4 11 14,0 7-19,0 0-10,-4-5-12,4-5-6,4-9 5,-4-8-10,4-7 0,1-7 0,-5-8 0,6-4-4,-2-3-50,0-1-100,1-3-64,0-3-149,2 3-149</inkml:trace>
          <inkml:trace contextRef="#ctx0" brushRef="#br0" timeOffset="-601.133">39 55 846,'2'-12'54,"-2"0"69,-2 1 3,0 3-38,0 1 16,-2 3-7,0 2-27,4 1-4,-5-2-29,5 3 4,0 0-6,0 0-33,0 9 7,0 3 1,-4 11 14,4 13 16,-4 10-27,0 3 4,0 2 9,0-4-8,1-3-6,3-6 18,3-2-14,1-6 6,2-3-4,0-2-9,3-7 12,3-1-11,4-4 3,7-1-12,6-6 5,10 0-4,13-5-2,5-1 0,5-4-4,-1-5 0,-1-1-94,-9-1-67,-8-3-81,-15 3-136,-8-2-335</inkml:trace>
          <inkml:trace contextRef="#ctx0" brushRef="#br0" timeOffset="-205.1354">127 9 882,'-41'-14'177,"9"4"-54,0 1 58,9 5-82,14 0-51,2 2-29,7 0-19,7 2 0,9-4-3,13 1 1,11-4 2,16 1-131,11-4-157,5 4-221</inkml:trace>
          <inkml:trace contextRef="#ctx0" brushRef="#br0" timeOffset="-396.8624">146 321 667,'-31'-5'428,"6"-1"-371,13 2 25,5 0-64,11 1-9,15-1 10,9-1-8,7-2-8,6 0-3,3-1-10,-4 1-114,-4-2-166,-4-3-406</inkml:trace>
        </inkml:traceGroup>
      </inkml:traceGroup>
      <inkml:traceGroup>
        <inkml:annotationXML>
          <emma:emma xmlns:emma="http://www.w3.org/2003/04/emma" version="1.0">
            <emma:interpretation id="{CF386013-C6F2-43BB-816B-EF555F74B395}" emma:medium="tactile" emma:mode="ink">
              <msink:context xmlns:msink="http://schemas.microsoft.com/ink/2010/main" type="line" rotatedBoundingBox="2282,14201 4523,12881 4941,13591 2700,14910"/>
            </emma:interpretation>
          </emma:emma>
        </inkml:annotationXML>
        <inkml:traceGroup>
          <inkml:annotationXML>
            <emma:emma xmlns:emma="http://www.w3.org/2003/04/emma" version="1.0">
              <emma:interpretation id="{5D7266DA-C9E3-421F-99C1-DECF7C2B5D75}" emma:medium="tactile" emma:mode="ink">
                <msink:context xmlns:msink="http://schemas.microsoft.com/ink/2010/main" type="inkWord" rotatedBoundingBox="2378,14363 2750,14144 3002,14571 2629,14790"/>
              </emma:interpretation>
              <emma:one-of disjunction-type="recognition" id="oneOf1">
                <emma:interpretation id="interp5" emma:lang="en-US" emma:confidence="0.5">
                  <emma:literal>2</emma:literal>
                </emma:interpretation>
                <emma:interpretation id="interp6" emma:lang="en-US" emma:confidence="0">
                  <emma:literal>Q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z</emma:literal>
                </emma:interpretation>
                <emma:interpretation id="interp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1339.9868">1878 519 1012,'-35'15'49,"6"-5"56,-2-4 35,8-5-38,5-1-16,8 0-14,1 0-30,9-4-5,5-2-10,7 2-24,4-5 0,7-3-1,10 3-2,2 5 0,2 4 1,-3 9 0,-9 8 4,-10 7-3,-7 8 3,-8 4-4,-10 4 1,-7-2-2,-4-2 5,-2-8-4,-1-5-1,8-7 2,4-3 4,5-6 10,3-5-12,4-2-2,4 3 1,7 1 7,9 1-3,16-3-4,17 0 0,13-6-3,9-8-8,-2-4-82,-1 0-231,-9 0-276</inkml:trace>
        </inkml:traceGroup>
        <inkml:traceGroup>
          <inkml:annotationXML>
            <emma:emma xmlns:emma="http://www.w3.org/2003/04/emma" version="1.0">
              <emma:interpretation id="{6D3A9E9F-FC43-40B0-A162-249F268ED06E}" emma:medium="tactile" emma:mode="ink">
                <msink:context xmlns:msink="http://schemas.microsoft.com/ink/2010/main" type="inkWord" rotatedBoundingBox="3057,13745 4523,12881 4941,13591 3475,14454"/>
              </emma:interpretation>
              <emma:one-of disjunction-type="recognition" id="oneOf2">
                <emma:interpretation id="interp10" emma:lang="en-US" emma:confidence="0.5">
                  <emma:literal>me</emma:literal>
                </emma:interpretation>
                <emma:interpretation id="interp11" emma:lang="en-US" emma:confidence="0">
                  <emma:literal>MUR</emma:literal>
                </emma:interpretation>
                <emma:interpretation id="interp12" emma:lang="en-US" emma:confidence="0">
                  <emma:literal>Mu?</emma:literal>
                </emma:interpretation>
                <emma:interpretation id="interp13" emma:lang="en-US" emma:confidence="0">
                  <emma:literal>Mus</emma:literal>
                </emma:interpretation>
                <emma:interpretation id="interp14" emma:lang="en-US" emma:confidence="0">
                  <emma:literal>Me</emma:literal>
                </emma:interpretation>
              </emma:one-of>
            </emma:emma>
          </inkml:annotationXML>
          <inkml:trace contextRef="#ctx0" brushRef="#br0" timeOffset="1985.0656">2400 11 1207,'-11'-12'4,"7"3"19,1-2 14,10 4-14,8-1 20,9 1-8,7 6-15,3 5 15,0 6-13,-4 14 5,-11 9-17,-4 5-4,-11 0-3,-8 0-3,-4-6 0,-3-9 11,0-7-8,6-7 2,-2-5 10,3-5 3,2-6-12,-2-8-6,4-6 0,2-7-2,5-6 2,6-2-1,9-1-1,4 5 2,9 12 0,0 11-1,2 14 1,-6 17 13,-2 8-9,-10 7 7,-7-1-7,-11 0-3,-1-8 2,-4-5-3,0-11 0,3-5 10,-2-4 21,3-9-16,0-5-10,0-4-4,3-7 2,2-4-3,2-6 0,8 3-3,2 3 3,7 3-2,3 12 2,3 9 0,3 11-2,-3 7 2,-2 8 0,-5 2-3,-7 3 0,3-3 0,-10-1-54,2-5-77,-1-4-104,-2-4-68,3-7-302</inkml:trace>
          <inkml:trace contextRef="#ctx0" brushRef="#br0" timeOffset="2442.3959">3282-43 920,'-1'-11'36,"-2"3"47,2 4-15,2 8 11,3 5-4,3 6-3,1 5 28,7 6-29,-2 2-22,4 6 3,-2 1-20,1 1-15,-1-1 18,-2-6-16,0-5-4,-3-7-4,5-7 1,-2-5 6,-1-10-11,4-5-2,3-7-2,-1-9-2,1-7-1,-3-10-1,0-10 1,-1-7-1,-1-4-2,-3 0 3,0 11 2,-7 8-1,-4 16 0,-7 8 2,-5 12-2,-5 7 0,-3 10-1,-7 2 0,8 9-2,1 2 5,6 1-4,5 0 1,7-4 0,11 1 1,3-2-1,6-4-4,7-4 2,8-4-58,5-5-127,1-8-134,-2-2-105</inkml:trace>
          <inkml:trace contextRef="#ctx0" brushRef="#br0" timeOffset="2879.4553">3678-650 959,'-21'-27'43,"7"-3"-1,3 1 54,6 3-21,6 5-34,7 5 3,7 5-2,1 4-20,8 4-10,-4 7-6,3 3 10,-5 5 5,-3 7 2,-7 4 5,-8 3-11,-8 6 1,-9 3-5,-6-2-5,-1 0-2,-1-1 7,4-7-6,4-6 1,8-7 8,5-5 0,1-4 1,6 1-11,5-1 2,4 0 7,11-3-11,10-2 1,8-6-4,10-4 0,5-5-1,-7 2 0,-3 1 0,-11 2-3,-10 6 3,-12 5-5,-6 1-21,-7 4-62,-7 3-162,-5 5-119</inkml:trace>
        </inkml:traceGroup>
      </inkml:traceGroup>
    </inkml:traceGroup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7:37.16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DFAF0DC4-5084-47F0-A605-DA111B3BB94F}" emma:medium="tactile" emma:mode="ink">
          <msink:context xmlns:msink="http://schemas.microsoft.com/ink/2010/main" type="writingRegion" rotatedBoundingBox="1810,17418 9137,14724 9961,16962 2633,19656"/>
        </emma:interpretation>
      </emma:emma>
    </inkml:annotationXML>
    <inkml:traceGroup>
      <inkml:annotationXML>
        <emma:emma xmlns:emma="http://www.w3.org/2003/04/emma" version="1.0">
          <emma:interpretation id="{B6C7A5DA-D3E5-40BD-A8ED-91701F34DDAB}" emma:medium="tactile" emma:mode="ink">
            <msink:context xmlns:msink="http://schemas.microsoft.com/ink/2010/main" type="paragraph" rotatedBoundingBox="1800,17368 6941,15584 7294,16602 2154,183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92F9843-46C0-432B-AB10-03D88A88DB06}" emma:medium="tactile" emma:mode="ink">
              <msink:context xmlns:msink="http://schemas.microsoft.com/ink/2010/main" type="inkBullet" rotatedBoundingBox="1853,17519 2379,17337 2488,17650 1962,17833"/>
            </emma:interpretation>
            <emma:one-of disjunction-type="recognition" id="oneOf0">
              <emma:interpretation id="interp0" emma:lang="en-US" emma:confidence="1">
                <emma:literal>=</emma:literal>
              </emma:interpretation>
              <emma:interpretation id="interp1" emma:lang="en-US" emma:confidence="0">
                <emma:literal>_</emma:literal>
              </emma:interpretation>
              <emma:interpretation id="interp2" emma:lang="en-US" emma:confidence="0">
                <emma:literal>-</emma:literal>
              </emma:interpretation>
              <emma:interpretation id="interp3" emma:lang="en-US" emma:confidence="0">
                <emma:literal>+</emma:literal>
              </emma:interpretation>
              <emma:interpretation id="interp4" emma:lang="en-US" emma:confidence="0">
                <emma:literal>,</emma:literal>
              </emma:interpretation>
            </emma:one-of>
          </emma:emma>
        </inkml:annotationXML>
        <inkml:trace contextRef="#ctx0" brushRef="#br0">-4425 1871 584,'-21'16'383,"6"-10"-281,15-6 50,11-6-40,10 2-12,9-2-62,11 0-26,6-4-11,2 2-1,1-2-10,-5 2-189,0 0-154</inkml:trace>
        <inkml:trace contextRef="#ctx0" brushRef="#br0" timeOffset="-171.5409">-4361 1571 1163,'-9'0'33,"1"-4"87,5 3-16,7 1-74,7 4 11,1-3-5,12 3-26,8-3-1,4 2-9,10-6 0,3 0-3,0 0-2,-1 0-106,-9 2-147,-8 2-39,-14 2-291</inkml:trace>
      </inkml:traceGroup>
      <inkml:traceGroup>
        <inkml:annotationXML>
          <emma:emma xmlns:emma="http://www.w3.org/2003/04/emma" version="1.0">
            <emma:interpretation id="{07C3220C-AF42-46D5-82BB-2DAA3E3EF79C}" emma:medium="tactile" emma:mode="ink">
              <msink:context xmlns:msink="http://schemas.microsoft.com/ink/2010/main" type="line" rotatedBoundingBox="3809,16671 6941,15584 7294,16602 4162,17689"/>
            </emma:interpretation>
          </emma:emma>
        </inkml:annotationXML>
        <inkml:traceGroup>
          <inkml:annotationXML>
            <emma:emma xmlns:emma="http://www.w3.org/2003/04/emma" version="1.0">
              <emma:interpretation id="{E22F2136-F1C1-4AAB-AA1C-3B027A0A2449}" emma:medium="tactile" emma:mode="ink">
                <msink:context xmlns:msink="http://schemas.microsoft.com/ink/2010/main" type="inkWord" rotatedBoundingBox="3809,16671 5340,16140 5693,17157 4162,17689"/>
              </emma:interpretation>
              <emma:one-of disjunction-type="recognition" id="oneOf1">
                <emma:interpretation id="interp5" emma:lang="en-US" emma:confidence="0.5">
                  <emma:literal>pa</emma:literal>
                </emma:interpretation>
                <emma:interpretation id="interp6" emma:lang="en-US" emma:confidence="0">
                  <emma:literal>FZ</emma:literal>
                </emma:interpretation>
                <emma:interpretation id="interp7" emma:lang="en-US" emma:confidence="0">
                  <emma:literal>pose</emma:literal>
                </emma:interpretation>
                <emma:interpretation id="interp8" emma:lang="en-US" emma:confidence="0">
                  <emma:literal>FBZ</emma:literal>
                </emma:interpretation>
                <emma:interpretation id="interp9" emma:lang="en-US" emma:confidence="0">
                  <emma:literal>FPZ</emma:literal>
                </emma:interpretation>
              </emma:one-of>
            </emma:emma>
          </inkml:annotationXML>
          <inkml:trace contextRef="#ctx0" brushRef="#br0" timeOffset="3921.0619">-2346 1442 1002,'-17'2'65,"13"-4"-33,13-2 20,19 0 48,22 1 1,22-5-45,22-2-12,24-1-2,18-3 2,10-5-21,6-3-12,3-4 3,-11 1-11,-8 2 1,-21 1-2,-20 3-2,-23 5 0,-20 3-5,-20 2 0,-13 8-115,-13 2-219,-8 1-205</inkml:trace>
          <inkml:trace contextRef="#ctx0" brushRef="#br0" timeOffset="2919.2778">-2301 1101 604,'-9'3'80,"1"-2"-19,3 2-1,1-3-17,1 0-7,3 0 3,3 0 10,1 0-15,4-3 12,6-1 3,7-5-4,5-5-19,9-4 5,6-4-6,1-6-14,2-4 8,-4-3 5,-3-4-6,-6-1-11,-8 1 0,-6-5-2,-12 4-4,-6 0 2,-6 4-1,-5 6 4,-5 8 2,-2 6 0,2 6-7,0 7 5,-2 6-4,9 4-2,-3 8 15,5 7 27,3 8-12,1 10 15,5 14 17,6 11-10,1 12-18,6 10 4,0 4-2,5 1 3,-5-2-16,1-7 6,-3-6-16,-4-8-7,-1-11-4,-3-9-1,0-12 2,-2-9-3,2-9 0,0-8 0,0-7-7,3-10 7,5-10-107,0-6-78,4-8-158,1-12-247</inkml:trace>
          <inkml:trace contextRef="#ctx0" brushRef="#br0" timeOffset="3201.8708">-1992 1039 955,'-15'-12'51,"3"2"70,6-1-29,12 3-73,13-2-11,9-2 8,9 1 1,9 4 9,3 7 0,-1 7 0,-12 9-10,-9 9 3,-14 4 7,-17 7 20,-17-3-36,-3 0-5,-12-8-2,1-2-1,0-8-2,5-5-4,3-9-8,8-4-111,7-8-57,8-8-108</inkml:trace>
          <inkml:trace contextRef="#ctx0" brushRef="#br0" timeOffset="3577.0213">-1718 646 913,'4'-21'62,"5"-1"18,7 3-35,11 3-33,6 2 13,10 8 0,-6 8-17,-9 9 10,-9 12 8,-12 9 24,-18 2 11,-8 6-12,-5-1-5,-9 0-11,0-3-6,2-7-5,4-7 15,8-7-14,10-7 0,5-5-2,5-4 8,7-4 4,11-4-28,8-2-1,13-2-2,8 1 0,5 1-1,6 3-1,0 0-3,-3 2 1,-4 2-107,-5 1-121,-10 6-60,-14 4-381</inkml:trace>
        </inkml:traceGroup>
        <inkml:traceGroup>
          <inkml:annotationXML>
            <emma:emma xmlns:emma="http://www.w3.org/2003/04/emma" version="1.0">
              <emma:interpretation id="{CBE03E13-E5FF-41AC-8EAE-D154414BBEAF}" emma:medium="tactile" emma:mode="ink">
                <msink:context xmlns:msink="http://schemas.microsoft.com/ink/2010/main" type="inkWord" rotatedBoundingBox="6403,15963 7000,15756 7126,16116 6528,16324">
                  <msink:destinationLink direction="with" ref="{1F6E294F-2288-4FD0-872F-8762ECFBA8F0}"/>
                </msink:context>
              </emma:interpretation>
              <emma:one-of disjunction-type="recognition" id="oneOf2">
                <emma:interpretation id="interp10" emma:lang="en-US" emma:confidence="0.5">
                  <emma:literal>m</emma:literal>
                </emma:interpretation>
                <emma:interpretation id="interp11" emma:lang="en-US" emma:confidence="0">
                  <emma:literal>M</emma:literal>
                </emma:interpretation>
                <emma:interpretation id="interp12" emma:lang="en-US" emma:confidence="0">
                  <emma:literal>n</emma:literal>
                </emma:interpretation>
                <emma:interpretation id="interp13" emma:lang="en-US" emma:confidence="0">
                  <emma:literal>,</emma:literal>
                </emma:interpretation>
                <emma:interpretation id="interp1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-932.555">0 81 1060,'12'-9'50,"3"-3"-11,-3 7 20,2 5-22,5 7 1,5 9-17,-4 13 11,-1 6-6,-6 3-9,-9 2-15,-4-3 2,-4-8 2,-2-10-5,-1-7 4,3-6 9,2-9 0,2-6 9,0-8-10,2-5 6,6-4-2,1-5-15,3-4-1,4 5 5,3 0-5,6 8-2,-1 6 2,3 11 0,-2 6 6,-2 12-4,-3 3 10,-5 6 4,-7 1-5,-4 1-2,-3-4-10,-1-4 1,0-10 4,0 0-2,0-6 2,3-6-2,1-3-2,0-4-1,7-7 0,1-4 0,1-3 1,3-2-1,4-1-1,1 1 0,2 7 1,0 10 0,1 8 1,-3 8 2,3 8 7,-1 7-1,-3 6 28,-1-2 4,-5 5-8,-2-3-2,-1 0-5,-3-5-15,-1-2-9,-3-4-2,2-8-2,-4-3-4,2 0-103,-2-6-141,-2 2-301</inkml:trace>
        </inkml:traceGroup>
      </inkml:traceGroup>
    </inkml:traceGroup>
    <inkml:traceGroup>
      <inkml:annotationXML>
        <emma:emma xmlns:emma="http://www.w3.org/2003/04/emma" version="1.0">
          <emma:interpretation id="{1BAABA0E-BDAD-485C-9AF2-E586DD6BD2B9}" emma:medium="tactile" emma:mode="ink">
            <msink:context xmlns:msink="http://schemas.microsoft.com/ink/2010/main" type="paragraph" rotatedBoundingBox="3914,17834 9523,15772 9961,16962 4352,1902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CECEB41-9988-49D6-ADB3-1E41075E9EA3}" emma:medium="tactile" emma:mode="ink">
              <msink:context xmlns:msink="http://schemas.microsoft.com/ink/2010/main" type="line" rotatedBoundingBox="3914,17834 9523,15772 9961,16962 4352,19024"/>
            </emma:interpretation>
          </emma:emma>
        </inkml:annotationXML>
        <inkml:traceGroup>
          <inkml:annotationXML>
            <emma:emma xmlns:emma="http://www.w3.org/2003/04/emma" version="1.0">
              <emma:interpretation id="{D55768BE-0F46-415A-8F95-0C2471AC2DC5}" emma:medium="tactile" emma:mode="ink">
                <msink:context xmlns:msink="http://schemas.microsoft.com/ink/2010/main" type="inkWord" rotatedBoundingBox="3972,17993 5827,17311 6179,18270 4325,18952"/>
              </emma:interpretation>
              <emma:one-of disjunction-type="recognition" id="oneOf3">
                <emma:interpretation id="interp15" emma:lang="en-US" emma:confidence="0.5">
                  <emma:literal>2 m</emma:literal>
                </emma:interpretation>
                <emma:interpretation id="interp16" emma:lang="en-US" emma:confidence="0">
                  <emma:literal>2 mg</emma:literal>
                </emma:interpretation>
                <emma:interpretation id="interp17" emma:lang="en-US" emma:confidence="0">
                  <emma:literal>QMI</emma:literal>
                </emma:interpretation>
                <emma:interpretation id="interp18" emma:lang="en-US" emma:confidence="0">
                  <emma:literal>am</emma:literal>
                </emma:interpretation>
                <emma:interpretation id="interp19" emma:lang="en-US" emma:confidence="0">
                  <emma:literal>QMAI</emma:literal>
                </emma:interpretation>
              </emma:one-of>
            </emma:emma>
          </inkml:annotationXML>
          <inkml:trace contextRef="#ctx0" brushRef="#br0" timeOffset="4708.8304">-1999 2134 1106,'-9'-6'18,"-8"0"22,-6 2-25,3 2-10,-8 2-5,-4 0 1,4-4 2,5-5-1,6-3 4,13-7-5,6-1 1,10-6 3,7 7-5,8 3 3,6 7 6,3 12-2,2 12 14,-5 11 21,-10 10 2,-11 9 16,-12 8-8,-15 4-20,-12-3-19,-7-2-11,-5-8 3,-3-9-5,4-11 0,2-10 3,5-6-3,4-10 0,3-4 4,3-10 1,5-3 0,1-4-5,10-6-1,6-1 0,11 0-4,9 2 0,10 6 3,4 16 4,6 8-1,-3 8 1,-2 12 3,-4 7 10,-7 2-2,1 2 29,-4-2-21,1-4-15,0-6-3,2-8-3,6-3-1,3-10-1,5-10-111,5-2-243,-5-10-265</inkml:trace>
          <inkml:trace contextRef="#ctx0" brushRef="#br0" timeOffset="5287.6113">-1689 2066 1005,'-7'-10'48,"11"2"-8,7 0 18,12 4-34,6 7 30,-1 7-20,-1 9 6,-6 9 6,-9 5 14,-10 3-38,-8 0-13,-4-4-3,-1-4-6,0-11 2,6-6-1,2-9 0,2-6 9,2-8-7,-1-6 2,4-4 4,0-4-5,5-6 0,4-1-4,5 1 0,5 1 0,4 8-2,2 11 2,-1 14 0,-3 12 2,-6 12 9,-7 6-4,-8 2 13,-4-1-10,-4-3-10,-4-10 2,4-5-2,4-8 1,0-7 8,0-7-2,4-6-1,-4-2-3,4-10 2,7-2-5,-2-5 0,10-2 0,1-4-1,13 6-1,5 9 1,87 18 2,-109 17-1,-1 4 1,-3-3-1,1 0 3,10 16 25,-7-2-6,-4-1-10,-5-4-12,-6-1 0,2-3-4,-6-2-167,2 0-171,-6-7-431</inkml:trace>
          <inkml:trace contextRef="#ctx0" brushRef="#br0" timeOffset="6043.2085">-390 1957 1027,'-20'18'34,"-16"10"99,-17 13-31,-15 9-20,-22 11-25,-22 10-23,-19 8-24,-12 5-6,-2-1-4,6-4-1,20-9-4,35-16 5,21-16-18,31-16-123,21-16-39,22-13-73,21-16-149</inkml:trace>
          <inkml:trace contextRef="#ctx0" brushRef="#br0" timeOffset="6270.9934">-351 2066 976,'11'4'74,"-22"13"16,-12 9 75,-17 11-55,-12 11-49,-20 9-7,-16 8-26,-15 5-13,-17 8-9,-7-2-6,4-3-1,16-8 1,19-13-6,28-13 5,28-16-103,17-11-128,15-14-115</inkml:trace>
        </inkml:traceGroup>
        <inkml:traceGroup>
          <inkml:annotationXML>
            <emma:emma xmlns:emma="http://www.w3.org/2003/04/emma" version="1.0">
              <emma:interpretation id="{177BA175-C49D-4888-AD3A-F147E83FA7C8}" emma:medium="tactile" emma:mode="ink">
                <msink:context xmlns:msink="http://schemas.microsoft.com/ink/2010/main" type="inkWord" rotatedBoundingBox="6669,17168 6953,17064 7054,17338 6770,17442">
                  <msink:destinationLink direction="with" ref="{1F6E294F-2288-4FD0-872F-8762ECFBA8F0}"/>
                </msink:context>
              </emma:interpretation>
              <emma:one-of disjunction-type="recognition" id="oneOf4">
                <emma:interpretation id="interp20" emma:lang="en-US" emma:confidence="0.5">
                  <emma:literal>=</emma:literal>
                </emma:interpretation>
                <emma:interpretation id="interp21" emma:lang="en-US" emma:confidence="0">
                  <emma:literal>_</emma:literal>
                </emma:interpretation>
                <emma:interpretation id="interp22" emma:lang="en-US" emma:confidence="0">
                  <emma:literal>-</emma:literal>
                </emma:interpretation>
                <emma:interpretation id="interp23" emma:lang="en-US" emma:confidence="0">
                  <emma:literal>E</emma:literal>
                </emma:interpretation>
                <emma:interpretation id="interp24" emma:lang="en-US" emma:confidence="0">
                  <emma:literal>€</emma:literal>
                </emma:interpretation>
              </emma:one-of>
            </emma:emma>
          </inkml:annotationXML>
          <inkml:trace contextRef="#ctx0" brushRef="#br0" timeOffset="13108.5863">326 1278 958,'-17'1'26,"0"2"61,4-6 3,2 2-64,7 1-5,4-3 6,4 1 5,8-2 5,5 1-18,6-4-6,9-1-13,8 1-7,3 2 7,0-1-77,-2 4-153,-4 4-64</inkml:trace>
          <inkml:trace contextRef="#ctx0" brushRef="#br0" timeOffset="13286.8576">468 1394 704,'-22'27'96,"3"-7"47,-2-2-23,5-7-64,5-2-33,5-2 0,8-2-3,10-8 7,9 1-27,10-5 0,13 0-3,4-5-24,8 4-238,4 0-319</inkml:trace>
        </inkml:traceGroup>
        <inkml:traceGroup>
          <inkml:annotationXML>
            <emma:emma xmlns:emma="http://www.w3.org/2003/04/emma" version="1.0">
              <emma:interpretation id="{451FEF51-6053-4C15-B2A0-2DE2182B65A7}" emma:medium="tactile" emma:mode="ink">
                <msink:context xmlns:msink="http://schemas.microsoft.com/ink/2010/main" type="inkWord" rotatedBoundingBox="7816,16400 9523,15772 9961,16962 8253,17590">
                  <msink:destinationLink direction="with" ref="{1F6E294F-2288-4FD0-872F-8762ECFBA8F0}"/>
                </msink:context>
              </emma:interpretation>
              <emma:one-of disjunction-type="recognition" id="oneOf5">
                <emma:interpretation id="interp25" emma:lang="en-US" emma:confidence="0.5">
                  <emma:literal>K</emma:literal>
                </emma:interpretation>
                <emma:interpretation id="interp26" emma:lang="en-US" emma:confidence="0">
                  <emma:literal>k</emma:literal>
                </emma:interpretation>
                <emma:interpretation id="interp27" emma:lang="en-US" emma:confidence="0">
                  <emma:literal>*</emma:literal>
                </emma:interpretation>
                <emma:interpretation id="interp28" emma:lang="en-US" emma:confidence="0">
                  <emma:literal>I</emma:literal>
                </emma:interpretation>
                <emma:interpretation id="interp29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16712.6992">1864 1384 653,'-58'32'465,"21"-15"-437,21-9 55,20-15-20,25-1-8,22-6 19,21-4-20,25-2 1,21-5-24,18-1-18,14-6 2,10 0-10,1-3 3,-3 2-2,-10 1-1,-17 5 9,-16 5 13,-27 4-11,-20 8 6,-20 0-17,-20 6-4,-9 2-1,-8 2-1,-5 0-12,-4 0-179,-4 4-183</inkml:trace>
          <inkml:trace contextRef="#ctx0" brushRef="#br0" timeOffset="15911.3659">2241 554 796,'-6'-9'44,"2"-4"97,0 1-64,1-1-1,2 1-13,1 2-8,-3 2 16,3 3-12,-1 2-21,-2 3-24,2 3-11,-2 2 14,2 3 11,-2 10 14,3 4 5,4 10-12,0 1-17,0 5-1,3 6 15,1 2-10,0 2-18,-2 1 0,0 2 5,5-6 0,-5-4 3,2-6-2,-1-7-1,-3-6 10,0-6-14,-3-3-1,2-4 4,-2-2-2,2-4 1,1 0-1,0 0 0,4-2 16,4 1-15,7-4 1,7-2-6,14-5-1,7-4 0,13-7-2,2-2-4,-1-1 0,-6 5-99,-15 3-113,-12 5-135,-20 5-437</inkml:trace>
          <inkml:trace contextRef="#ctx0" brushRef="#br0" timeOffset="16360.8924">2674 150 1000,'-17'-19'6,"1"2"14,1 3 86,0 2-41,10 5-9,5 3-14,0 0-14,4 0-10,5-3-9,9 0-1,2 1 3,9 4-8,-1 4 7,-1 8-3,-8 6 19,-9 13 25,-14 9-24,-12 12 9,-16 8 1,-7 4-18,-3-3-5,0-3-2,9-14-1,13-13 14,8-10 3,8-11 23,8-8-23,8-5-16,8-7-6,16-2-6,11-4 0,13 1 4,4-2-4,5 6-2,-1 1-3,-2 8 0,-10 0-108,-9 8-87,-14 0-106,-13 8-52</inkml:trace>
        </inkml:traceGroup>
      </inkml:traceGroup>
    </inkml:traceGroup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6:37.44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B1B41FBE-711C-4C29-9496-B5109D798AC4}" emma:medium="tactile" emma:mode="ink">
          <msink:context xmlns:msink="http://schemas.microsoft.com/ink/2010/main" type="writingRegion" rotatedBoundingBox="20422,16124 23415,16141 23412,16543 20419,16526"/>
        </emma:interpretation>
      </emma:emma>
    </inkml:annotationXML>
    <inkml:traceGroup>
      <inkml:annotationXML>
        <emma:emma xmlns:emma="http://www.w3.org/2003/04/emma" version="1.0">
          <emma:interpretation id="{AB09D499-9AEA-4D0E-AA58-32B95101F10B}" emma:medium="tactile" emma:mode="ink">
            <msink:context xmlns:msink="http://schemas.microsoft.com/ink/2010/main" type="paragraph" rotatedBoundingBox="20422,16124 23415,16141 23412,16543 20419,165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A68502-7A81-4BAA-A2A7-B5625F643A3D}" emma:medium="tactile" emma:mode="ink">
              <msink:context xmlns:msink="http://schemas.microsoft.com/ink/2010/main" type="line" rotatedBoundingBox="20422,16124 23415,16141 23412,16543 20419,16526"/>
            </emma:interpretation>
          </emma:emma>
        </inkml:annotationXML>
        <inkml:traceGroup>
          <inkml:annotationXML>
            <emma:emma xmlns:emma="http://www.w3.org/2003/04/emma" version="1.0">
              <emma:interpretation id="{A4B2C211-6DF6-40F6-B542-8EA7CF654F81}" emma:medium="tactile" emma:mode="ink">
                <msink:context xmlns:msink="http://schemas.microsoft.com/ink/2010/main" type="inkWord" rotatedBoundingBox="20422,16124 23415,16141 23412,16543 20419,16526"/>
              </emma:interpretation>
              <emma:one-of disjunction-type="recognition" id="oneOf0">
                <emma:interpretation id="interp0" emma:lang="en-US" emma:confidence="0.5">
                  <emma:literal>mass.</emma:literal>
                </emma:interpretation>
                <emma:interpretation id="interp1" emma:lang="en-US" emma:confidence="0">
                  <emma:literal>mass</emma:literal>
                </emma:interpretation>
                <emma:interpretation id="interp2" emma:lang="en-US" emma:confidence="0">
                  <emma:literal>mas.</emma:literal>
                </emma:interpretation>
                <emma:interpretation id="interp3" emma:lang="en-US" emma:confidence="0">
                  <emma:literal>mags.</emma:literal>
                </emma:interpretation>
                <emma:interpretation id="interp4" emma:lang="en-US" emma:confidence="0">
                  <emma:literal>Mass.</emma:literal>
                </emma:interpretation>
              </emma:one-of>
            </emma:emma>
          </inkml:annotationXML>
          <inkml:trace contextRef="#ctx0" brushRef="#br0">906 1393 1073,'-44'8'4,"8"-2"28,9-4 23,13 2-11,9-3-11,14-2-22,11-7 8,13 3-4,8 2-5,14 7 1,4 15 1,-8 13 0,-10 8-5,-14 11 2,-21-3-3,-15-2-5,-11-7-1,-4-7 2,1-9-2,5-7 0,4-7 0,9-9 3,2-9 5,7-4-7,3-8-1,5-9 2,9-8-1,6 0-1,9 0 0,4 3 0,5 12 2,-2 13 2,-1 17 2,-12 11 5,-8 12-6,-9 5 0,-9 2 3,-8-4-8,-1-5 1,-3-8-1,1-4 0,3-10 4,4-6 6,1-6-10,9-8 0,2-5 0,4-7 4,5-5-4,6-4 0,5-2 2,8 1-1,4 10-1,3 10 1,-1 14 1,-7 17 9,-10 13-9,-10 9-1,-9 4-1,-10-1-3,-4-1-1,-4-4-83,5-6-95,8-10-65,14-6-195</inkml:trace>
          <inkml:trace contextRef="#ctx0" brushRef="#br0" timeOffset="390.6944">2172 1618 758,'23'-26'119,"-13"4"48,-6 2-7,-10 4-69,-10 8-20,-10 8-27,-10 8-30,-9 8-3,-5 6-2,1 3-7,9 6 1,9-4 2,15 0 5,12-4 6,11-7-11,9 0 0,8-9-2,5-4-3,6-6-1,0-2 0,2-7 1,-2-4-2,-4 0 2,-6-6 0,-5-3 2,-5-4-1,-5 1-1,-4 0 4,-1 5 13,-4 10 17,-1 12-13,-4 9 13,-2 11-13,-2 6-14,1 7-3,7-2-4,5 1-3,3 0 0,8-6-89,7-8-88,8-1-21,5-11-48,8-5-86</inkml:trace>
          <inkml:trace contextRef="#ctx0" brushRef="#br0" timeOffset="711.4426">2627 1682 598,'42'-31'134,"-10"-2"-3,-9-1-7,-10 0-23,-8 6 3,-6 4-24,-10 9-38,-9 6-25,-12 9-6,-4 4-10,-6 4 2,4 6-3,4-2 3,9 3-1,9-2-1,10-1-1,11-1 7,11-2-4,8 1-2,9 0 2,4 2 5,5 1 14,-2 3 12,-7 2 17,-7 2 3,-14 4 7,-11-4-23,-13 0-18,-11-1-10,-7-4 0,-8-2-10,1-3-3,1-1 0,3-6-36,6-3-118,12-3-32,10-10-72,9 0-75</inkml:trace>
          <inkml:trace contextRef="#ctx0" brushRef="#br0" timeOffset="1058.1109">3103 1445 925,'25'-14'93,"-17"7"70,-16 3-101,-13 4-29,-9 4-23,-6 3-10,-5 3 2,2-1-2,6 1-1,7 2-1,13-1 2,9 0-1,9 0 2,14-4-1,8 1 5,6-2-3,6 2 2,2-2 3,1 4 10,-4 2 24,-4 0 26,-12 5 7,-8 3 0,-9 1-6,-14 1-10,-10 0-25,-6-3-17,-13 3-6,-3-5-10,-4-4-8,3-4-52,5-5-123,9-4-135,9-4-429</inkml:trace>
          <inkml:trace contextRef="#ctx0" brushRef="#br0" timeOffset="1241.6976">3708 1574 532,'25'1'829,"-7"3"-664,-5 2-11,-9-2-143,0 1-11,-4-2-84,-2-3-467</inkml:trace>
        </inkml:traceGroup>
      </inkml:traceGroup>
    </inkml:traceGroup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6:45.696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BA91CAB0-5AF7-4560-997A-51C16D991661}" emma:medium="tactile" emma:mode="ink">
          <msink:context xmlns:msink="http://schemas.microsoft.com/ink/2010/main" type="writingRegion" rotatedBoundingBox="21812,18043 23676,17854 23702,18119 21839,18308"/>
        </emma:interpretation>
      </emma:emma>
    </inkml:annotationXML>
    <inkml:traceGroup>
      <inkml:annotationXML>
        <emma:emma xmlns:emma="http://www.w3.org/2003/04/emma" version="1.0">
          <emma:interpretation id="{CAFA071E-27BF-49F7-83E9-C182867636C4}" emma:medium="tactile" emma:mode="ink">
            <msink:context xmlns:msink="http://schemas.microsoft.com/ink/2010/main" type="paragraph" rotatedBoundingBox="21812,18043 23676,17854 23702,18119 21839,183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E53FFA-36EC-49C6-8033-F3FFB72C0DC5}" emma:medium="tactile" emma:mode="ink">
              <msink:context xmlns:msink="http://schemas.microsoft.com/ink/2010/main" type="line" rotatedBoundingBox="21812,18043 23676,17854 23702,18119 21839,18308">
                <msink:destinationLink direction="with" ref="{E00F0A62-C4C9-47FF-A86A-2620B2A058AA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39E2903-0225-4A55-91EC-FFA8505FE6F8}" emma:medium="tactile" emma:mode="ink">
                <msink:context xmlns:msink="http://schemas.microsoft.com/ink/2010/main" type="inkWord" rotatedBoundingBox="21812,18043 22453,17978 22480,18243 21839,18308"/>
              </emma:interpretation>
              <emma:one-of disjunction-type="recognition" id="oneOf0">
                <emma:interpretation id="interp0" emma:lang="en-US" emma:confidence="0.5">
                  <emma:literal>or</emma:literal>
                </emma:interpretation>
                <emma:interpretation id="interp1" emma:lang="en-US" emma:confidence="0">
                  <emma:literal>our</emma:literal>
                </emma:interpretation>
                <emma:interpretation id="interp2" emma:lang="en-US" emma:confidence="0">
                  <emma:literal>oar</emma:literal>
                </emma:interpretation>
                <emma:interpretation id="interp3" emma:lang="en-US" emma:confidence="0">
                  <emma:literal>tor</emma:literal>
                </emma:interpretation>
                <emma:interpretation id="interp4" emma:lang="en-US" emma:confidence="0">
                  <emma:literal>for</emma:literal>
                </emma:interpretation>
              </emma:one-of>
            </emma:emma>
          </inkml:annotationXML>
          <inkml:trace contextRef="#ctx0" brushRef="#br0">2229 3306 909,'-8'22'41,"-4"1"54,6 3-9,2 0-51,6 5 4,8-2-12,7-3 13,7-4 1,11-7 7,9-8 2,7-7 1,2-6-39,2-6 6,-11-5 1,-11-2 24,-14-6 15,-18-1-35,-10-2 3,-12 2-13,-4 3 3,-5 7 4,-4 5-18,0 11 0,-4 4-2,4 7-5,3 4 3,2 3-155,6 0-140,7 2-215</inkml:trace>
          <inkml:trace contextRef="#ctx0" brushRef="#br0" timeOffset="4816.2769">2194 3543 172,'29'-10'401,"-2"-3"-377,1-5 93,-2 1-56,-4 0 6,-6-2 21,-5 5 15,-7 3-64,-8 1-20,-8 9 13,-7 4-4,-6 5-9,1 4-9,-3 5-7,4-2-1,9-4-2,7-2 2,7-2 6,11-7 0,9-4-3,9-4 1,10-7-5,9-7 0,5-4-1,2 0 1,0 1 1,-10 3-2,-10 8 5,-15 2 9,-17 11-11,-11 4 2,-14 7-5,-2 4 2,-5 5 4,5 3-5,1 3 18,6-3-4,6 1-3,10-1 0,5 0-7,10-4-4,11-5 4,16-8-5,12-7-6,15-7-85,15-7-77,9-7-121</inkml:trace>
        </inkml:traceGroup>
        <inkml:traceGroup>
          <inkml:annotationXML>
            <emma:emma xmlns:emma="http://www.w3.org/2003/04/emma" version="1.0">
              <emma:interpretation id="{302689BF-64F0-4906-AB1B-1C9D5BA4CAC5}" emma:medium="tactile" emma:mode="ink">
                <msink:context xmlns:msink="http://schemas.microsoft.com/ink/2010/main" type="inkWord" rotatedBoundingBox="23414,17952 23683,17924 23702,18116 23434,18143"/>
              </emma:interpretation>
              <emma:one-of disjunction-type="recognition" id="oneOf1">
                <emma:interpretation id="interp5" emma:lang="en-US" emma:confidence="0.5">
                  <emma:literal>o</emma:literal>
                </emma:interpretation>
                <emma:interpretation id="interp6" emma:lang="en-US" emma:confidence="0">
                  <emma:literal>°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0</emma:literal>
                </emma:interpretation>
                <emma:interpretation id="interp9" emma:lang="en-US" emma:confidence="0">
                  <emma:literal>O</emma:literal>
                </emma:interpretation>
              </emma:one-of>
            </emma:emma>
          </inkml:annotationXML>
          <inkml:trace contextRef="#ctx0" brushRef="#br0" timeOffset="5182.458">3915 3241 853,'9'-8'31,"-1"-2"104,-3 0-67,-1 4-8,-4 2-9,-7 5-30,-8 7-2,-5 5-6,-7 6-4,-3 4 0,3 5 7,8-3-6,9 1 1,12-3 21,6-5-3,11-7-9,1-5-9,12-6-7,0-5 2,6-7-6,-1-6 0,-5-2 7,-7-2 61,-9-2-18,-13 0-37,-10 0-13,-9 3 5,-5 4-5,-3 7-6,1 6-2,1 8-141,3 5-75,0 4-305</inkml:trace>
        </inkml:traceGroup>
      </inkml:traceGroup>
    </inkml:traceGroup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7:56.27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1F6E294F-2288-4FD0-872F-8762ECFBA8F0}" emma:medium="tactile" emma:mode="ink">
          <msink:context xmlns:msink="http://schemas.microsoft.com/ink/2010/main" type="inkDrawing" rotatedBoundingBox="6277,18309 6917,14972 10152,15592 9513,18929" hotPoints="10008,17129 8343,18793 6679,17129 8343,15464" semanticType="enclosure" shapeName="Circle">
            <msink:sourceLink direction="with" ref="{177BA175-C49D-4888-AD3A-F147E83FA7C8}"/>
            <msink:sourceLink direction="with" ref="{451FEF51-6053-4C15-B2A0-2DE2182B65A7}"/>
            <msink:sourceLink direction="with" ref="{CBE03E13-E5FF-41AC-8EAE-D154414BBEAF}"/>
            <msink:sourceLink direction="with" ref="{4ABD973E-F3D7-4248-B8B4-2F1B57A2A005}"/>
          </msink:context>
        </emma:interpretation>
      </emma:emma>
    </inkml:annotationXML>
    <inkml:trace contextRef="#ctx0" brushRef="#br0">3074 447 657,'-143'-124'27,"-33"16"35,-32 18 1,-27 24-36,-12 22 7,-15 28-31,-9 23-3,-6 26-42,14 27-12,11 31 45,32 25 9,39 31 25,39 40 67,41 34 66,39 29-36,35 24 26,38 6-127,34-8-3,38-12 2,32-18 4,22-21 2,22-26-17,12-33-5,2-33 6,0-33-9,-2-31 3,-8-26-1,-9-23 11,-5-20 18,-8-17 3,-1-14-17,-3-13-2,-1-15-14,-4-11 0,-1-8 3,-7-11-1,-7-7 7,-12-12-5,-12-15 2,-9-16 3,-14-9-10,-10-19 0,-15-7 1,-10-4-1,-20-14 0,-22-1-1,-28-4 2,-29 10-2,-36 20 0,-34 32-5,-31 29-46,-22 40-67,-29 30-94,-19 37-130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4:01.50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EC3AAA1-8B33-4E21-AA73-18FDDE6E4EB0}" emma:medium="tactile" emma:mode="ink">
          <msink:context xmlns:msink="http://schemas.microsoft.com/ink/2010/main" type="writingRegion" rotatedBoundingBox="10815,17017 23316,16898 23334,18824 10833,18943"/>
        </emma:interpretation>
      </emma:emma>
    </inkml:annotationXML>
    <inkml:traceGroup>
      <inkml:annotationXML>
        <emma:emma xmlns:emma="http://www.w3.org/2003/04/emma" version="1.0">
          <emma:interpretation id="{51B77B33-4415-48F4-A1C1-FA34E467DE4E}" emma:medium="tactile" emma:mode="ink">
            <msink:context xmlns:msink="http://schemas.microsoft.com/ink/2010/main" type="paragraph" rotatedBoundingBox="10815,17017 23316,16898 23334,18824 10833,189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B81D16-24C2-4FB1-8143-EEA46E79EA42}" emma:medium="tactile" emma:mode="ink">
              <msink:context xmlns:msink="http://schemas.microsoft.com/ink/2010/main" type="line" rotatedBoundingBox="10815,17017 23316,16898 23330,18377 10829,18495"/>
            </emma:interpretation>
          </emma:emma>
        </inkml:annotationXML>
        <inkml:traceGroup>
          <inkml:annotationXML>
            <emma:emma xmlns:emma="http://www.w3.org/2003/04/emma" version="1.0">
              <emma:interpretation id="{CB64210A-233F-4B2B-BD24-0A7703830513}" emma:medium="tactile" emma:mode="ink">
                <msink:context xmlns:msink="http://schemas.microsoft.com/ink/2010/main" type="inkWord" rotatedBoundingBox="10878,17181 12900,17410 12805,18246 10783,18018"/>
              </emma:interpretation>
              <emma:one-of disjunction-type="recognition" id="oneOf0">
                <emma:interpretation id="interp0" emma:lang="en-US" emma:confidence="0.5">
                  <emma:literal>925</emma:literal>
                </emma:interpretation>
                <emma:interpretation id="interp1" emma:lang="en-US" emma:confidence="0.5">
                  <emma:literal>92 =</emma:literal>
                </emma:interpretation>
                <emma:interpretation id="interp2" emma:lang="en-US" emma:confidence="0">
                  <emma:literal>92</emma:literal>
                </emma:interpretation>
                <emma:interpretation id="interp3" emma:lang="en-US" emma:confidence="0">
                  <emma:literal>92=3</emma:literal>
                </emma:interpretation>
                <emma:interpretation id="interp4" emma:lang="en-US" emma:confidence="0">
                  <emma:literal>9125</emma:literal>
                </emma:interpretation>
              </emma:one-of>
            </emma:emma>
          </inkml:annotationXML>
          <inkml:trace contextRef="#ctx0" brushRef="#br0">10535 14730 886,'-18'-4'72,"-5"2"28,3-2-4,4-2-78,5 6-8,5-1 23,4 1 3,4 0 20,2-3 4,6-3-37,6 3-13,6-3-2,4 6-7,5 6 8,0 9-9,-10 11 0,-7 7 8,-12 6-5,-12 3-1,-9 0-2,-1-6 0,-3-6-1,7-8 1,5-9 0,7-7 12,0-8-10,4-8 3,4-3-5,0-8 1,4-4 0,4-5-1,10-2 0,2 2-4,9-1 4,6 5-2,2 6 0,-2 9 4,-3 14-4,-9 8 2,-11 10 0,-8 4-2,-7 7 5,-5 0-3,-5-2 0,-3-4 0,1-5-4,4-9 1,2-6 3,5-3 8,1-9-7,3-8-2,6-2 0,2-4 1,4-8 3,2 0-3,8 0 0,-1 3-1,5 5 1,-4 9 0,1 11 0,-2 10 0,-6 8 13,-3 7-11,-5 1 0,-7 3 10,-7-1-11,-1-2 0,-6-1-1,0-4-61,-1-2-145,3-5-174</inkml:trace>
          <inkml:trace contextRef="#ctx0" brushRef="#br0" timeOffset="219.4125">11215 15040 999,'0'0'16,"-1"3"167,-2 9-92,3 2-22,0 8 25,-3 6-57,2-1 24,-2 0-8,2 2-28,-2 0 3,2-5-28,-2-4 0,3-5-4,3-4-34,-2-8-235,6 0-274</inkml:trace>
          <inkml:trace contextRef="#ctx0" brushRef="#br0" timeOffset="-1026.2523">8024 15158 892,'-43'15'98,"15"1"29,8-6-40,13-1-36,18 3 54,9-5-42,15-3-21,10-2-8,11-4-28,3-5-4,0 3-2,-3 0-71,-12-4-319</inkml:trace>
          <inkml:trace contextRef="#ctx0" brushRef="#br0" timeOffset="-1212.0491">7973 15021 1045,'4'-13'45,"9"1"62,12 1 41,9 2-114,12 0-17,3 6-8,3-1-9,-2 0-8,-8 4-146,-8 0-177</inkml:trace>
        </inkml:traceGroup>
        <inkml:traceGroup>
          <inkml:annotationXML>
            <emma:emma xmlns:emma="http://www.w3.org/2003/04/emma" version="1.0">
              <emma:interpretation id="{99FD9E3E-2CED-4416-8528-AB0279F029F3}" emma:medium="tactile" emma:mode="ink">
                <msink:context xmlns:msink="http://schemas.microsoft.com/ink/2010/main" type="inkWord" rotatedBoundingBox="14987,17118 17192,17097 17199,17845 14994,17866">
                  <msink:destinationLink direction="with" ref="{56CB3418-FDAE-4075-9B73-4E777B4A6DE6}"/>
                </msink:context>
              </emma:interpretation>
              <emma:one-of disjunction-type="recognition" id="oneOf1">
                <emma:interpretation id="interp5" emma:lang="en-US" emma:confidence="0.5">
                  <emma:literal>M,</emma:literal>
                </emma:interpretation>
                <emma:interpretation id="interp6" emma:lang="en-US" emma:confidence="0">
                  <emma:literal>m,</emma:literal>
                </emma:interpretation>
                <emma:interpretation id="interp7" emma:lang="en-US" emma:confidence="0">
                  <emma:literal>Me,</emma:literal>
                </emma:interpretation>
                <emma:interpretation id="interp8" emma:lang="en-US" emma:confidence="0">
                  <emma:literal>m</emma:literal>
                </emma:interpretation>
                <emma:interpretation id="interp9" emma:lang="en-US" emma:confidence="0">
                  <emma:literal>ME,</emma:literal>
                </emma:interpretation>
              </emma:one-of>
            </emma:emma>
          </inkml:annotationXML>
          <inkml:trace contextRef="#ctx0" brushRef="#br0" timeOffset="728.375">11597 14882 863,'-9'12'82,"7"-2"33,6 0 27,8-2-63,7 0-11,8-2-46,3-8-18,8-5-2,3-6-1,-1-7-1,3-5-1,-4-4-3,-6-9 4,-6-3 0,-11-7-2,-11 0 4,-6 3 0,-14 10-2,-9 11-6,-13 16 2,-6 14 4,-5 8 0,5 8 0,10 3 1,10 1 1,12-3-1,18-1-1,9-6 10,9-3-10,10-7 0,8-2 0,2-5 1,1-7 3,2 0-4,-10-6 0,-3 3 2,-6 1-1,-10 5 18,-4 5 46,-10 8-9,-5 6-12,-1 7-22,-3 5-8,-3 4-4,5 0-10,0 1 0,4-4-2,3-1-79,3-5-140,5-6-113,9-10-173</inkml:trace>
          <inkml:trace contextRef="#ctx0" brushRef="#br0" timeOffset="982.6941">12358 14842 730,'12'-8'85,"-3"8"82,-7 8-91,-4 6-12,0 8-23,-1 4-26,3 6 14,3-2 14,5 2 17,9-5 45,6-1-50,2-5-22,11-8-7,0-10-17,0-6 24,-5-9 7,-7-6 12,-5-8-1,-9-4-15,-6-3-24,-9 1-10,-12 5 1,-10 5-6,-10 9-58,-10 7-148,-13 8-148,0 2-180</inkml:trace>
        </inkml:traceGroup>
        <inkml:traceGroup>
          <inkml:annotationXML>
            <emma:emma xmlns:emma="http://www.w3.org/2003/04/emma" version="1.0">
              <emma:interpretation id="{CFF74353-B973-4E9F-916A-D20044F9A94C}" emma:medium="tactile" emma:mode="ink">
                <msink:context xmlns:msink="http://schemas.microsoft.com/ink/2010/main" type="inkWord" rotatedBoundingBox="16242,17052 17253,17320 17142,17739 16131,17471">
                  <msink:destinationLink direction="with" ref="{56CB3418-FDAE-4075-9B73-4E777B4A6DE6}"/>
                </msink:context>
              </emma:interpretation>
              <emma:one-of disjunction-type="recognition" id="oneOf2">
                <emma:interpretation id="interp10" emma:lang="en-US" emma:confidence="0.5">
                  <emma:literal>so</emma:literal>
                </emma:interpretation>
                <emma:interpretation id="interp11" emma:lang="en-US" emma:confidence="0">
                  <emma:literal>to</emma:literal>
                </emma:interpretation>
                <emma:interpretation id="interp12" emma:lang="en-US" emma:confidence="0">
                  <emma:literal>no</emma:literal>
                </emma:interpretation>
                <emma:interpretation id="interp13" emma:lang="en-US" emma:confidence="0">
                  <emma:literal>To</emma:literal>
                </emma:interpretation>
                <emma:interpretation id="interp14" emma:lang="en-US" emma:confidence="0">
                  <emma:literal>90</emma:literal>
                </emma:interpretation>
              </emma:one-of>
            </emma:emma>
          </inkml:annotationXML>
          <inkml:trace contextRef="#ctx0" brushRef="#br0" timeOffset="233298.9105">3701 15462 345,'16'0'535,"-3"0"-482,-5-1 85,-8-3-56,0 4-38,-4 0-5,-3 2-23,-3 4-12,-9-2 1,-4 6-5,-2-5 0,-5-1 6,4-4-4,3-5 2,8-9-1,7-3 5,8-7-6,7-7-2,5 1 0,12-1 3,9 5-3,6 6 11,5 11 4,-1 13 19,6 15-7,-11 17 24,-8 12-5,-11 10 3,-12 3-24,-16 0-20,-6-6-1,-8-4 1,-2-9-2,-7-9-3,0-7 1,-4-9 0,-2-6-1,0-6-3,-1-5 3,0-11-2,2-2 0,7-3-13,10-4-2,10-2 13,12 0 0,9 3 3,6 5 1,10 9 6,6 7 5,6 8-5,1 4 3,3 4 10,-2-2-16,2 3 9,-3-2-8,-1-8-1,2 0-2,-1-9-1,3-9-16,1-4-196,0-6-136</inkml:trace>
          <inkml:trace contextRef="#ctx0" brushRef="#br0" timeOffset="234168.6583">4271 15212 928,'-11'-11'67,"-1"4"26,-3-1 33,6 5-73,5 0-37,5 3-5,6 0 3,9 0 9,11-1 13,13-6 8,9-4-37,8-5-2,5-4-4,-6 0 1,-7 0-2,-11 4-1,-17 4 1,-9 2 0,-13 3-16,-11 3 5,-8 1 9,-6 1 2,1 0 0,0 2 1,1 0 2,5 4 9,3 6-5,4 4 16,4 10 21,4 12 9,8 9-1,4 11-26,7 4 5,1 2 9,0-5-23,-2-2-7,0-7-9,-5-9 1,2-7-2,-6-7-4,-1-6-10,1-8-141,-5-6-80,-6-2 41,-6-3 0,-7 0 84,-4-3 108,-6 1 2,5-4 90,-1 6 21,6 0-16,7 6-14,4 3-40,4 5 11,5 0-24,7 1-13,14-4-3,8-3-7,18-11-4,14-3-2,10-15-9,4-5-159,7-6-209</inkml:trace>
        </inkml:traceGroup>
        <inkml:traceGroup>
          <inkml:annotationXML>
            <emma:emma xmlns:emma="http://www.w3.org/2003/04/emma" version="1.0">
              <emma:interpretation id="{CC9038E5-E844-4D92-936E-E28C74088FB8}" emma:medium="tactile" emma:mode="ink">
                <msink:context xmlns:msink="http://schemas.microsoft.com/ink/2010/main" type="inkWord" rotatedBoundingBox="19722,17222 21728,17437 21621,18439 19615,18224"/>
              </emma:interpretation>
              <emma:one-of disjunction-type="recognition" id="oneOf3">
                <emma:interpretation id="interp15" emma:lang="en-US" emma:confidence="0.5">
                  <emma:literal>Eye</emma:literal>
                </emma:interpretation>
                <emma:interpretation id="interp16" emma:lang="en-US" emma:confidence="0">
                  <emma:literal>Ife</emma:literal>
                </emma:interpretation>
                <emma:interpretation id="interp17" emma:lang="en-US" emma:confidence="0">
                  <emma:literal>It</emma:literal>
                </emma:interpretation>
                <emma:interpretation id="interp18" emma:lang="en-US" emma:confidence="0">
                  <emma:literal>Its</emma:literal>
                </emma:interpretation>
                <emma:interpretation id="interp19" emma:lang="en-US" emma:confidence="0">
                  <emma:literal>Ette</emma:literal>
                </emma:interpretation>
              </emma:one-of>
            </emma:emma>
          </inkml:annotationXML>
          <inkml:trace contextRef="#ctx0" brushRef="#br0" timeOffset="163492.1369">16611 14950 1011,'11'-25'91,"-1"0"42,-8-1-4,-4 4-22,0 10-47,-2 2 4,1 6-34,-1 4-5,3 4-16,-3 5 8,0 7 16,0 9-3,1 17 10,0 14 0,2 12-11,2 12 10,-1 2-22,3 5 0,0-6-5,1-2-8,1-12 4,2-6-7,3-10 0,0-11 3,3-4-4,-1-7-2,-1 0 1,-3-7-8,-3 0-85,-5-6-52,-4-5-87,-4-5-28,-4-13-111,1-14-197</inkml:trace>
          <inkml:trace contextRef="#ctx0" brushRef="#br0" timeOffset="163896.2179">16663 15090 858,'8'-73'34,"-5"9"91,-6 13-57,-5 15 32,-3 16-84,-3 10 12,-1 10 0,-1 16 10,1 12 4,3 14 13,4 11-17,8 8 0,8 1-14,11-3-12,5-8-6,8-9-6,4-8 3,6-12-3,3-11 0,0-13 3,1-11-3,-2-11 1,-4-10-4,-3-5 6,-5-6-4,-8-7 1,-10 5 0,-8 6 7,-3 9 1,-7 13 53,-1 15-40,-1 8-6,-2 15 4,-2 10-1,-1 13-6,3 7 1,4 3-13,5-1 1,6-4-1,5-5-6,7-7 4,3-3-151,1-3-160,2-7-207</inkml:trace>
          <inkml:trace contextRef="#ctx0" brushRef="#br0" timeOffset="161662.9129">15193 14866 1137,'-19'-4'24,"5"-3"114,8 1-54,6 3-54,12 0-15,12-4 14,16 1-12,7-2-5,11-1 3,6 0-13,0 1 2,-3 3-4,-3 2-3,-11-4 3,-12 4-62,-15 3-67,-13-4-42,-15 1 12,-8 0 11,-7 1 60,-6-4 28,1 2 54,2 0 6,5 0 54,5 0 54,0 2 30,4 5-51,-3 4 2,1 6 9,-1 3-9,4 7-8,2 9-24,2 7-3,3 4-19,3 5 13,1 3-5,1 0-18,3-4 7,0-2-28,3-7 2,-3-6-4,1-6-2,-1-4-4,-1-8-79,1-3-173,-1-1-65,-2-5-321</inkml:trace>
          <inkml:trace contextRef="#ctx0" brushRef="#br0" timeOffset="161843.566">15316 15370 928,'-23'9'92,"6"-5"36,2 2-26,8 0-44,6 1 10,1 3 28,5-1-56,10 1-14,8-3-16,12-2-10,7-5-3,14-4-70,2-1-187,2-5-124</inkml:trace>
          <inkml:trace contextRef="#ctx0" brushRef="#br0" timeOffset="162244.0641">15872 15370 1053,'-25'13'68,"7"-10"94,6-2-81,12-1 25,12 0-51,10-4-29,9 0-10,13-2-15,5 0 2,2-4-6,-1 0-20,-9 1-184,-4 0-132</inkml:trace>
          <inkml:trace contextRef="#ctx0" brushRef="#br0" timeOffset="162045.081">15885 15192 1109,'-18'-10'95,"5"6"44,5 0-50,4 2-49,8 2 19,5 0-19,10 2-20,8-4-18,10-4-2,11 0-2,4-4-36,7 1-137,-6 2-59,-10 7-160</inkml:trace>
        </inkml:traceGroup>
        <inkml:traceGroup>
          <inkml:annotationXML>
            <emma:emma xmlns:emma="http://www.w3.org/2003/04/emma" version="1.0">
              <emma:interpretation id="{F25A51B4-381B-47D0-A290-B5DB473FFD95}" emma:medium="tactile" emma:mode="ink">
                <msink:context xmlns:msink="http://schemas.microsoft.com/ink/2010/main" type="inkWord" rotatedBoundingBox="22366,17263 22891,17479 22733,17861 22208,17644"/>
              </emma:interpretation>
              <emma:one-of disjunction-type="recognition" id="oneOf4">
                <emma:interpretation id="interp20" emma:lang="en-US" emma:confidence="0.5">
                  <emma:literal>a</emma:literal>
                </emma:interpretation>
                <emma:interpretation id="interp21" emma:lang="en-US" emma:confidence="0">
                  <emma:literal>.</emma:literal>
                </emma:interpretation>
                <emma:interpretation id="interp22" emma:lang="en-US" emma:confidence="0">
                  <emma:literal>°</emma:literal>
                </emma:interpretation>
                <emma:interpretation id="interp23" emma:lang="en-US" emma:confidence="0">
                  <emma:literal>A</emma:literal>
                </emma:interpretation>
                <emma:interpretation id="interp24" emma:lang="en-US" emma:confidence="0">
                  <emma:literal>9</emma:literal>
                </emma:interpretation>
              </emma:one-of>
            </emma:emma>
          </inkml:annotationXML>
          <inkml:trace contextRef="#ctx0" brushRef="#br0" timeOffset="164773.6876">17886 15109 923,'-21'13'8,"9"2"66,5 0 3,10-4 5,7 0-25,7-3-12,5-8-25,2-6-19,6-7 4,-1-7-5,-1-11 0,-5-2 2,-6-10 1,-12-2 20,-10-2 33,-12 0 4,-10 8-12,-8 7-37,-5 16-8,-2 10 1,-1 12-3,1 10-1,9 13 0,6 4 0,14 7 0,10-3 0,11-4 0,14-7 0,6-7 0,12-12 0,2-8 0,4-12 0,1-6 1,-3-3-1,-8-4 0,0-4 3,-12 4-2,-4 1 5,-7 7 3,-5 6 32,-4 2-15,-1 10-22,-6 7 16,3 8 24,-1 11 17,-2 9-39,1 7-6,2 8-9,2-5 3,2-3-10,4-4 0,0-7 2,3-5-2,1-7-6,-4-6-116,1-3-174,-3-4-139</inkml:trace>
        </inkml:traceGroup>
        <inkml:traceGroup>
          <inkml:annotationXML>
            <emma:emma xmlns:emma="http://www.w3.org/2003/04/emma" version="1.0">
              <emma:interpretation id="{608203F9-D126-4C1F-88F3-45DB4C33FA0B}" emma:medium="tactile" emma:mode="ink">
                <msink:context xmlns:msink="http://schemas.microsoft.com/ink/2010/main" type="inkWord" rotatedBoundingBox="23207,16815 23319,17140 22917,17277 22806,16953"/>
              </emma:interpretation>
              <emma:one-of disjunction-type="recognition" id="oneOf5">
                <emma:interpretation id="interp25" emma:lang="en-US" emma:confidence="0.5">
                  <emma:literal>z</emma:literal>
                </emma:interpretation>
                <emma:interpretation id="interp26" emma:lang="en-US" emma:confidence="0">
                  <emma:literal>Z</emma:literal>
                </emma:interpretation>
                <emma:interpretation id="interp27" emma:lang="en-US" emma:confidence="0">
                  <emma:literal>2</emma:literal>
                </emma:interpretation>
                <emma:interpretation id="interp28" emma:lang="en-US" emma:confidence="0">
                  <emma:literal>a</emma:literal>
                </emma:interpretation>
                <emma:interpretation id="interp2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165374.8826">18427 14371 985,'-5'-5'53,"-1"-1"65,5 2-29,-3-2-53,1 6-23,2 0 11,-2 3 27,2-1-3,1-1-17,0 2-10,0-2-9,4-1 8,5 2-10,9 0-6,6 0 0,9 3-4,4 1 1,-2 1-2,-8 2 2,-7 2 0,-9 3-1,-11 3 0,-12 2 4,-11 1-4,-8 2 3,-5 1 1,-4-1-2,0-2 15,5-4 0,7-3 9,5-2 1,9-3-11,7-4-3,6 2-2,33 10 10,-11-16 7,6 0-28,4-3 2,-1 0-2,30 0 0,3-6-12,1 1-138,-5-4-94,-8 3-88</inkml:trace>
        </inkml:traceGroup>
      </inkml:traceGroup>
      <inkml:traceGroup>
        <inkml:annotationXML>
          <emma:emma xmlns:emma="http://www.w3.org/2003/04/emma" version="1.0">
            <emma:interpretation id="{ED2E2A36-9F08-4C5D-A5C1-36EDA03BEB11}" emma:medium="tactile" emma:mode="ink">
              <msink:context xmlns:msink="http://schemas.microsoft.com/ink/2010/main" type="line" rotatedBoundingBox="14895,18467 18242,18458 18243,18889 14896,18897"/>
            </emma:interpretation>
          </emma:emma>
        </inkml:annotationXML>
        <inkml:traceGroup>
          <inkml:annotationXML>
            <emma:emma xmlns:emma="http://www.w3.org/2003/04/emma" version="1.0">
              <emma:interpretation id="{DAEBC9FD-D11D-4283-A29E-10C18687B4AA}" emma:medium="tactile" emma:mode="ink">
                <msink:context xmlns:msink="http://schemas.microsoft.com/ink/2010/main" type="inkWord" rotatedBoundingBox="14895,18490 16542,18486 16543,18893 14896,18897"/>
              </emma:interpretation>
              <emma:one-of disjunction-type="recognition" id="oneOf6">
                <emma:interpretation id="interp30" emma:lang="en-US" emma:confidence="0.5">
                  <emma:literal>met</emma:literal>
                </emma:interpretation>
                <emma:interpretation id="interp31" emma:lang="en-US" emma:confidence="0">
                  <emma:literal>Mt</emma:literal>
                </emma:interpretation>
                <emma:interpretation id="interp32" emma:lang="en-US" emma:confidence="0">
                  <emma:literal>mitt</emma:literal>
                </emma:interpretation>
                <emma:interpretation id="interp33" emma:lang="en-US" emma:confidence="0">
                  <emma:literal>Met</emma:literal>
                </emma:interpretation>
                <emma:interpretation id="interp34" emma:lang="en-US" emma:confidence="0">
                  <emma:literal>mat</emma:literal>
                </emma:interpretation>
              </emma:one-of>
            </emma:emma>
          </inkml:annotationXML>
          <inkml:trace contextRef="#ctx0" brushRef="#br0" timeOffset="2093.2909">10363 16053 1081,'-13'-6'8,"9"-8"44,10 0 52,11 0-89,16 10 3,6 10-10,5 13-6,-4 3 4,-7 9-6,-13 4 0,-11-1 0,-11-5 0,-5-3-2,-1-13-2,0-5 4,3-7 5,2-8-4,2-5-1,1-4 10,1-6-7,7-4 3,4 1-4,7-1 1,6-1-4,6 7 1,4 7 0,-2 8 3,-2 6-3,-6 15 0,-6 4 0,-14 3-1,-2 5-2,-6-3 1,-2-6 2,0-7 2,0-5 5,5-7-2,5-9-2,4-1-1,3-9 9,4-3 16,7-3-2,2 2-2,0-2-18,9 7 0,-4 4 5,4 7-3,-1 14 13,-5 7-20,-5 8 0,-6 8 1,-6 0-1,-10 4-21,-5-2-182,-2-6-80,2-8-395</inkml:trace>
          <inkml:trace contextRef="#ctx0" brushRef="#br0" timeOffset="2274.2225">11311 16130 521,'7'-4'396,"-3"7"-325,0 4 62,-2 3-66,-2 9-7,3 0-10,-3 9 10,0-5-16,0 2-2,0-3-22,0-3-19,2-3-1,-2 0-29,4-8-252,4-6-382</inkml:trace>
          <inkml:trace contextRef="#ctx0" brushRef="#br0" timeOffset="2671.2039">11777 16033 911,'-37'-14'81,"5"4"77,5 4-30,8 4-99,11 4 29,10 7-12,11-2-10,8 3-19,15-1-12,6-3 1,4-1-6,4-2-6,-5-6-100,-2 1-178,-2-4-299</inkml:trace>
          <inkml:trace contextRef="#ctx0" brushRef="#br0" timeOffset="2478.7218">11840 15936 964,'9'-1'28,"-5"11"137,-1 6-57,-3 6-72,-3 11 13,2 0 2,-2 4-10,2-3 2,2-2-27,2-4-15,1-5-2,0-2-3,-3-7-294,2-8-315</inkml:trace>
        </inkml:traceGroup>
        <inkml:traceGroup>
          <inkml:annotationXML>
            <emma:emma xmlns:emma="http://www.w3.org/2003/04/emma" version="1.0">
              <emma:interpretation id="{89ACDEE4-B55D-46D7-B750-FFB0ABB0E736}" emma:medium="tactile" emma:mode="ink">
                <msink:context xmlns:msink="http://schemas.microsoft.com/ink/2010/main" type="inkWord" rotatedBoundingBox="16792,18462 17488,18460 17489,18735 16793,18737"/>
              </emma:interpretation>
              <emma:one-of disjunction-type="recognition" id="oneOf7">
                <emma:interpretation id="interp35" emma:lang="en-US" emma:confidence="0.5">
                  <emma:literal>M</emma:literal>
                </emma:interpretation>
                <emma:interpretation id="interp36" emma:lang="en-US" emma:confidence="0">
                  <emma:literal>m</emma:literal>
                </emma:interpretation>
                <emma:interpretation id="interp37" emma:lang="en-US" emma:confidence="0">
                  <emma:literal>,</emma:literal>
                </emma:interpretation>
                <emma:interpretation id="interp38" emma:lang="en-US" emma:confidence="0">
                  <emma:literal>.</emma:literal>
                </emma:interpretation>
                <emma:interpretation id="interp39" emma:lang="en-US" emma:confidence="0">
                  <emma:literal>2</emma:literal>
                </emma:interpretation>
              </emma:one-of>
            </emma:emma>
          </inkml:annotationXML>
          <inkml:trace contextRef="#ctx0" brushRef="#br0" timeOffset="3288.0674">12298 15923 879,'-16'0'59,"4"-3"51,0 3-51,5 0-16,3 3-3,2-3-3,0 0-3,9-6 20,6 5-28,7-2-11,12 0 32,4 6-32,2 7 15,-1 2-6,-6 8-3,-6 4 26,-9 4-32,-5-1-9,-11 3 10,-8-3-12,-9-5-3,0-5-1,-4-3 3,4-6-2,3-8-1,9-6 0,2-4-2,7-2 2,4-5 0,6-2 0,3 0 2,4-2-8,6-1-4,4-3-20,0 9 20,-1 5 4,2 8 5,-9 10 1,-7 5 0,-5 10 0,-10-1 0,-5 5 0,-4-3 1,-3-1-1,2-4-1,-2-7 1,5-5 0,4-9 9,4-3-9,2-4 0,4-3 5,2-6-5,5 0 1,1-3-3,7-3 6,4 2-6,3-1 2,4 4 0,-1 10 0,-2 7 0,-7 10 0,-3 9-1,-6 9 3,-6 6 11,-1-3-12,-1 2-1,-10-1 0,-1-1 0,-1-9-154,-3 0-134,5-9-166</inkml:trace>
        </inkml:traceGroup>
        <inkml:traceGroup>
          <inkml:annotationXML>
            <emma:emma xmlns:emma="http://www.w3.org/2003/04/emma" version="1.0">
              <emma:interpretation id="{DF1014EC-1F14-4F5A-8E4A-46E23BA9CE7B}" emma:medium="tactile" emma:mode="ink">
                <msink:context xmlns:msink="http://schemas.microsoft.com/ink/2010/main" type="inkWord" rotatedBoundingBox="17681,18595 18242,18593 18243,18797 17682,18799"/>
              </emma:interpretation>
              <emma:one-of disjunction-type="recognition" id="oneOf8">
                <emma:interpretation id="interp40" emma:lang="en-US" emma:confidence="0.5">
                  <emma:literal>z</emma:literal>
                </emma:interpretation>
                <emma:interpretation id="interp41" emma:lang="en-US" emma:confidence="0">
                  <emma:literal>.</emma:literal>
                </emma:interpretation>
                <emma:interpretation id="interp42" emma:lang="en-US" emma:confidence="0">
                  <emma:literal>r</emma:literal>
                </emma:interpretation>
                <emma:interpretation id="interp43" emma:lang="en-US" emma:confidence="0">
                  <emma:literal>n</emma:literal>
                </emma:interpretation>
                <emma:interpretation id="interp44" emma:lang="en-US" emma:confidence="0">
                  <emma:literal>Z</emma:literal>
                </emma:interpretation>
              </emma:one-of>
            </emma:emma>
          </inkml:annotationXML>
          <inkml:trace contextRef="#ctx0" brushRef="#br0" timeOffset="3623.1725">13227 16066 610,'7'-13'40,"2"7"48,6 2-18,0 4-12,-1 5-12,-2 4 5,-1 4-16,-6-1 16,-2 6 23,-7 0-19,-8 0-25,-5 1-10,-6 2-1,-5-3 8,-3 0-9,3-6-2,7-1 24,6-4-9,8-2 19,11-5 35,8-3-51,15-1-1,9-2-16,13-3 3,6 0 14,8 2-10,0 1-11,1 3-8,-8 1-3,-7 2 1,-11 0-3,-14 0-8,-10-2-87,-7 0-273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46:11.33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994534D2-3688-40D3-9D97-27503948C3AC}" emma:medium="tactile" emma:mode="ink">
          <msink:context xmlns:msink="http://schemas.microsoft.com/ink/2010/main" type="inkDrawing" rotatedBoundingBox="19440,8687 21523,8412 21532,8479 19449,8754" shapeName="Other">
            <msink:destinationLink direction="with" ref="{E3FEF8CF-9D49-4447-9415-6A98A1E1949C}"/>
          </msink:context>
        </emma:interpretation>
      </emma:emma>
    </inkml:annotationXML>
    <inkml:trace contextRef="#ctx0" brushRef="#br0">1027-2412 879,'-2'4'45,"0"-2"-39,0-2 98,0-2-42,6 2-1,-2 0-15,2-1 5,5 2 19,4-1-4,7 2-15,11 0-17,10 0-12,16-2 22,15-2-17,19-2 5,19-3-15,15-4-7,13-4-8,10-4-2,8 0 0,-2-8 7,-5 4-6,-9-3 6,-7 1 9,-21 5 5,-15 1 1,-18 3-12,-16 3 0,-18 1 2,-11 3-12,-12 3 0,-7 2 0,-6 3 0,-2-1-6,-4 2-78,-6-1-148,-1-3-232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3:59.68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4ABD973E-F3D7-4248-B8B4-2F1B57A2A005}" emma:medium="tactile" emma:mode="ink">
          <msink:context xmlns:msink="http://schemas.microsoft.com/ink/2010/main" type="writingRegion" rotatedBoundingBox="7907,17945 9177,17515 9394,18154 8124,18585">
            <msink:destinationLink direction="with" ref="{1F6E294F-2288-4FD0-872F-8762ECFBA8F0}"/>
          </msink:context>
        </emma:interpretation>
      </emma:emma>
    </inkml:annotationXML>
    <inkml:traceGroup>
      <inkml:annotationXML>
        <emma:emma xmlns:emma="http://www.w3.org/2003/04/emma" version="1.0">
          <emma:interpretation id="{DA28FA71-4D9A-456E-A423-AED14A24273C}" emma:medium="tactile" emma:mode="ink">
            <msink:context xmlns:msink="http://schemas.microsoft.com/ink/2010/main" type="paragraph" rotatedBoundingBox="7907,17945 9177,17515 9394,18154 8124,185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915832-B7F7-4500-9936-E670F6F14C73}" emma:medium="tactile" emma:mode="ink">
              <msink:context xmlns:msink="http://schemas.microsoft.com/ink/2010/main" type="line" rotatedBoundingBox="7907,17945 9177,17515 9394,18154 8124,18585"/>
            </emma:interpretation>
          </emma:emma>
        </inkml:annotationXML>
        <inkml:traceGroup>
          <inkml:annotationXML>
            <emma:emma xmlns:emma="http://www.w3.org/2003/04/emma" version="1.0">
              <emma:interpretation id="{84587FF1-32AB-4D47-90A0-CB2EAF9920A1}" emma:medium="tactile" emma:mode="ink">
                <msink:context xmlns:msink="http://schemas.microsoft.com/ink/2010/main" type="inkWord" rotatedBoundingBox="8525,17789 8610,18310 8040,18403 7955,17882"/>
              </emma:interpretation>
              <emma:one-of disjunction-type="recognition" id="oneOf0">
                <emma:interpretation id="interp0" emma:lang="en-US" emma:confidence="0.5">
                  <emma:literal>Q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2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1</emma:literal>
                </emma:interpretation>
              </emma:one-of>
            </emma:emma>
          </inkml:annotationXML>
          <inkml:trace contextRef="#ctx0" brushRef="#br0">6283 15141 648,'0'-14'435,"-3"7"-408,2 4 5,-3 5 7,1 8-12,6 6 0,2 1-1,6 4 46,4-8-6,7-3-21,9-8-6,4-8-28,5-10-6,2-9-3,1-15-1,-1-6 2,-1-5-3,-6-6 0,-6 1 4,-9 1-3,-7-3-1,-13 9 0,-9 9 1,-11 9-4,-8 18 3,-9 13 0,-5 10-3,1 10 3,4 6-1,3 5-1,13 2 4,7-1-4,13 1 2,5-1 0,15-7 6,7-5-4,5-9-1,10-7-2,2-6 4,5-8-2,2-4-1,-4-4 0,-4-2 1,-9 2 0,-10 4-1,-10 4 0,-6 4 2,-6 4 2,-1 4-4,-1 4 0,-3 4 11,0 10 8,-3 4 10,6 9-6,1 6-12,0 6 7,1 1-18,3 0 0,3-3-3,-3-5 1,3-2-94,1-8-184,-3-2-226</inkml:trace>
        </inkml:traceGroup>
        <inkml:traceGroup>
          <inkml:annotationXML>
            <emma:emma xmlns:emma="http://www.w3.org/2003/04/emma" version="1.0">
              <emma:interpretation id="{19D8FF48-E9F3-4BB3-9435-1E65A821A509}" emma:medium="tactile" emma:mode="ink">
                <msink:context xmlns:msink="http://schemas.microsoft.com/ink/2010/main" type="inkWord" rotatedBoundingBox="9283,17556 9361,18215 8834,18277 8756,17618"/>
              </emma:interpretation>
              <emma:one-of disjunction-type="recognition" id="oneOf1">
                <emma:interpretation id="interp5" emma:lang="en-US" emma:confidence="0.5">
                  <emma:literal>E</emma:literal>
                </emma:interpretation>
                <emma:interpretation id="interp6" emma:lang="en-US" emma:confidence="0">
                  <emma:literal>L</emma:literal>
                </emma:interpretation>
                <emma:interpretation id="interp7" emma:lang="en-US" emma:confidence="0">
                  <emma:literal>{</emma:literal>
                </emma:interpretation>
                <emma:interpretation id="interp8" emma:lang="en-US" emma:confidence="0">
                  <emma:literal>Z</emma:literal>
                </emma:interpretation>
                <emma:interpretation id="interp9" emma:lang="en-US" emma:confidence="0">
                  <emma:literal>}</emma:literal>
                </emma:interpretation>
              </emma:one-of>
            </emma:emma>
          </inkml:annotationXML>
          <inkml:trace contextRef="#ctx0" brushRef="#br0" timeOffset="381.8218">7117 15266 963,'-10'-4'51,"3"1"-11,2-1 50,2 2-80,3-1 16,0 3 17,3-1-6,5 0-2,4-5-6,5 4-12,3 0-17,3 6 3,2 4 1,-5 8-2,-4 4-3,-4 4 4,-8 2-3,-12 2 37,-8 1 17,-12-1-19,-8 3 0,-5-6-2,2-1-12,7-2-1,4-9-10,13-3 18,7-7-20,8 1-3,11-5 14,10-2-6,10 0-6,12-1-6,6-3 3,7-1-8,1 1-105,-2-3-278</inkml:trace>
        </inkml:traceGroup>
      </inkml:traceGroup>
    </inkml:traceGroup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4-10-19T05:58:10.17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8:39.932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19BBCD08-77E9-4DF3-9A8D-1E981F177741}" emma:medium="tactile" emma:mode="ink">
          <msink:context xmlns:msink="http://schemas.microsoft.com/ink/2010/main" type="inkDrawing" rotatedBoundingBox="23568,2434 28500,2483 28500,2544 23567,2496" semanticType="underline" shapeName="Other">
            <msink:sourceLink direction="with" ref="{4314CC69-97E3-4BF8-93F1-CA4B17E9F7A6}"/>
          </msink:context>
        </emma:interpretation>
      </emma:emma>
    </inkml:annotationXML>
    <inkml:trace contextRef="#ctx0" brushRef="#br0">0 29 1215,'-4'-7'15,"4"-1"-4,2 2 35,7 4 0,13 4 61,17 4-41,25 2-23,36-1-3,46-3-12,49-4-12,48-5-10,49-3 1,31-2-6,18 4-1,2-1 2,-5 4 3,-13 6-3,-18 4 1,-17-1-3,-17 4 21,-20-1 2,-29 0 10,-28-3-3,-35-1-7,-37 1 6,-34-2-10,-30-3-2,-19 3-1,-17-2-16,-9-1 2,-3 2-4,3-3-1,-3 1 3,2 1-54,2 1-76,-1-2-178,-7 2-221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8:39.311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4695F325-2B2D-4F9B-82DC-30F73F65521F}" emma:medium="tactile" emma:mode="ink">
          <msink:context xmlns:msink="http://schemas.microsoft.com/ink/2010/main" type="inkDrawing" rotatedBoundingBox="25567,3773 27739,3641 27742,3692 25570,3824" semanticType="underline" shapeName="Other">
            <msink:sourceLink direction="with" ref="{FDE07717-5323-4261-9B25-FE8B41A16A9B}"/>
          </msink:context>
        </emma:interpretation>
      </emma:emma>
    </inkml:annotationXML>
    <inkml:trace contextRef="#ctx0" brushRef="#br0">34 148 1180,'-23'4'220,"12"-3"-184,15-1-8,24 0 0,23 0 6,33-1 6,38-3-28,35-2-6,20-3 9,19 0-11,5-1-4,-6 0-2,-9 0 2,-15 4-3,-27-6 3,-24 4 0,-21-4 0,-20 0-20,-22 0-36,-14 2-51,-12 0-53,-10 3-123,-17 2-359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8:33.199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F8E4371-344C-467F-B46B-3559DCCC9B0A}" emma:medium="tactile" emma:mode="ink">
          <msink:context xmlns:msink="http://schemas.microsoft.com/ink/2010/main" type="writingRegion" rotatedBoundingBox="20124,1027 29297,1689 29024,5459 19851,4797"/>
        </emma:interpretation>
      </emma:emma>
    </inkml:annotationXML>
    <inkml:traceGroup>
      <inkml:annotationXML>
        <emma:emma xmlns:emma="http://www.w3.org/2003/04/emma" version="1.0">
          <emma:interpretation id="{439044E5-1FBD-433F-976F-057318FE8256}" emma:medium="tactile" emma:mode="ink">
            <msink:context xmlns:msink="http://schemas.microsoft.com/ink/2010/main" type="paragraph" rotatedBoundingBox="23784,1472 28705,1448 28711,2635 23789,265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314CC69-97E3-4BF8-93F1-CA4B17E9F7A6}" emma:medium="tactile" emma:mode="ink">
              <msink:context xmlns:msink="http://schemas.microsoft.com/ink/2010/main" type="line" rotatedBoundingBox="23784,1472 28705,1448 28711,2635 23789,2659">
                <msink:destinationLink direction="with" ref="{19BBCD08-77E9-4DF3-9A8D-1E981F17774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13B2A41E-4D95-4075-8324-B3E354973F51}" emma:medium="tactile" emma:mode="ink">
                <msink:context xmlns:msink="http://schemas.microsoft.com/ink/2010/main" type="inkWord" rotatedBoundingBox="23784,1472 26168,1460 26174,2647 23789,2659"/>
              </emma:interpretation>
              <emma:one-of disjunction-type="recognition" id="oneOf0">
                <emma:interpretation id="interp0" emma:lang="en-US" emma:confidence="0.5">
                  <emma:literal>Rigid</emma:literal>
                </emma:interpretation>
                <emma:interpretation id="interp1" emma:lang="en-US" emma:confidence="0">
                  <emma:literal>Rigid'</emma:literal>
                </emma:interpretation>
                <emma:interpretation id="interp2" emma:lang="en-US" emma:confidence="0">
                  <emma:literal>Rigids</emma:literal>
                </emma:interpretation>
                <emma:interpretation id="interp3" emma:lang="en-US" emma:confidence="0">
                  <emma:literal>Rigidi</emma:literal>
                </emma:interpretation>
                <emma:interpretation id="interp4" emma:lang="en-US" emma:confidence="0">
                  <emma:literal>Ringed</emma:literal>
                </emma:interpretation>
              </emma:one-of>
            </emma:emma>
          </inkml:annotationXML>
          <inkml:trace contextRef="#ctx0" brushRef="#br0">65 99 1159,'3'-33'10,"-3"7"17,-3 5 73,-1 7-21,3 8-36,-4 4-9,5 8-13,-2 6 30,0 14 7,0 15-16,-2 13-11,0 9-13,-2 2-11,-1-3-1,-1-7-6,0-7 0,1-10-1,3-4-4,4-8-6,0-7-78,4-9-26,4-1-91,3-9-43,6-10-95</inkml:trace>
          <inkml:trace contextRef="#ctx0" brushRef="#br0" timeOffset="575.9834">88 184 646,'8'-29'214,"-5"-1"-198,1 6 77,-3 0-35,6 3-22,3 0 1,6 4 3,7-2-2,4 3-18,6 10-6,2 4-4,0 10-2,-2 12-5,-9 7 6,-9 9 15,-11 5-14,-10 1-1,-12-1-7,-9-4 1,-9-4-2,0-5-1,1-8-6,3-8-12,8-6 5,5-8 7,9-5 4,4-2 2,4 2-2,2 0 2,2 3 0,2 4 2,4 8-1,4 8 1,7 7 1,4 3-3,3 1 3,4-2-3,-2 0 4,5-5 0,-1-4-3,2-7-1,-1-6 1,0-6-1,0-3 0,1-6-1,0-5-2,-4-5 2,-3-6 2,-4 2-1,-5-2 0,-4 8 0,-6 2 4,-4 11-4,0 4-7,-3 13 7,6 3 6,3 12 7,2 3-7,7 2 0,0-1 1,-2-6-7,9-3 1,3-8-1,2-5-1,6-7-106,-1-10-127,0-6-226</inkml:trace>
          <inkml:trace contextRef="#ctx0" brushRef="#br0" timeOffset="752.4139">797 127 989,'-15'-10'4,"5"4"86,3 2-50,3 2-37,7 2-3,3 2-1,6-1-9,7 2-65,9 3-60,5 2-70,5 3-104</inkml:trace>
          <inkml:trace contextRef="#ctx0" brushRef="#br0" timeOffset="1394.4561">1268 234 624,'43'-2'153,"-10"-2"-34,-13-3 19,-13-4-4,-14 4-73,-5-2-32,-10 3 8,-8 2-16,-6 8-8,-1 7-1,-2 6-9,6 5-1,6 3 3,7 0-1,7-2-1,9-1-1,4-3 0,6-2 2,6-1-4,6-8 0,3 1 2,4-9-2,5-9-1,-1-2-6,1-7-2,-4-4 8,1-8-3,-6-3 0,-2 1 4,-4 2 0,-6 8-1,-2 11-7,-6 17 8,-1 18 7,-4 16 13,-4 17 9,3 7 16,-1 7-7,5 0-4,2-4-9,6-2-1,0-2 4,1-5-17,-4-6-7,-4-11-2,-8-5-2,-10-10 7,-4-14-4,-6-9-2,-2-12-1,0-13-19,8-11-15,13-11 28,13-10 0,15-10-4,11-1-24,12-5-8,3 2 17,6-3 7,1 10 17,-5 9 1,-7 15 0,-10 15 1,-14 17 3,-5 14 8,-4 7 31,-3 8-16,1 6-4,2-3 8,1 0-18,4-8-6,1-1-2,3-10-2,7-3-3,4-11-22,2-6-146,2-12-29,-1-9-88</inkml:trace>
          <inkml:trace contextRef="#ctx0" brushRef="#br0" timeOffset="1523.4367">1881 75 407,'-21'-26'416,"-6"11"-329,-5 4 48,0 3-41,7 7-42,6-1-4,8-1-37,3 3-11,12 3-8,7 0-131,10 7-117</inkml:trace>
          <inkml:trace contextRef="#ctx0" brushRef="#br0" timeOffset="1964.2669">2319 183 893,'-3'-3'52,"-7"0"37,-10 0 44,-11 7-30,-9 5-37,-3 4-20,-2 7-18,6 6-5,3-3-3,12 3 1,9 0 1,7-1-9,8-3-10,8-2 9,11-5-10,4-4 1,7-6 0,8-6-2,3-13-1,-1-5-2,3-13 2,-7-9-1,-5-12-4,-3-12 1,-8-8 3,-8-7 1,-4-1 0,-8 9 1,-6 15 3,-3 14 22,0 16 2,-3 14-17,-3 20 1,-4 11-2,1 18 3,2 13-5,-3 16-2,4 9 0,7 6-6,0-1 0,3-4-1,4-8 0,2-10-3,2-9-105,3-11-186,6-10-149</inkml:trace>
          <inkml:trace contextRef="#ctx0" brushRef="#br0" timeOffset="53639.7162">1007 369 117,'-43'35'0</inkml:trace>
        </inkml:traceGroup>
        <inkml:traceGroup>
          <inkml:annotationXML>
            <emma:emma xmlns:emma="http://www.w3.org/2003/04/emma" version="1.0">
              <emma:interpretation id="{1D6670DB-58A4-4B55-B0AE-0FB67CC63F86}" emma:medium="tactile" emma:mode="ink">
                <msink:context xmlns:msink="http://schemas.microsoft.com/ink/2010/main" type="inkWord" rotatedBoundingBox="26857,1652 28706,1643 28709,2191 26860,2201"/>
              </emma:interpretation>
              <emma:one-of disjunction-type="recognition" id="oneOf1">
                <emma:interpretation id="interp5" emma:lang="en-US" emma:confidence="0.5">
                  <emma:literal>Rotor</emma:literal>
                </emma:interpretation>
                <emma:interpretation id="interp6" emma:lang="en-US" emma:confidence="0">
                  <emma:literal>Rotors</emma:literal>
                </emma:interpretation>
                <emma:interpretation id="interp7" emma:lang="en-US" emma:confidence="0">
                  <emma:literal>Rotork</emma:literal>
                </emma:interpretation>
                <emma:interpretation id="interp8" emma:lang="en-US" emma:confidence="0">
                  <emma:literal>Rotors'</emma:literal>
                </emma:interpretation>
                <emma:interpretation id="interp9" emma:lang="en-US" emma:confidence="0">
                  <emma:literal>Rotor's</emma:literal>
                </emma:interpretation>
              </emma:one-of>
            </emma:emma>
          </inkml:annotationXML>
          <inkml:trace contextRef="#ctx0" brushRef="#br0" timeOffset="2594.0159">3071-4 1076,'16'-17'11,"8"2"104,13 6-58,9 6-3,7 6 3,4 10 0,-5 6-12,-9 9-19,-16 4-2,-19 3 5,-16 0-8,-16-3-13,-11-4-3,-9-5-4,-3-6-1,-1-6 1,7-2-4,5-9-21,6-3 5,14 1 17,6-2 0,6 3-2,1 1-10,7 7 14,3 6 0,5 8 1,5 5 0,7 4 7,10 1-3,4-1-3,1-3-2,2-5-1,1-3-1,-5-6-72,-2-3-166,2-9-79,-2-5-285</inkml:trace>
          <inkml:trace contextRef="#ctx0" brushRef="#br0" timeOffset="2213.2566">3136-61 1281,'-2'9'9,"2"4"14,-2 9 126,0 13-65,0 10-20,-2 6-27,-3 7-15,1-3-11,2-3-11,0-7-1,4-9-7,0-8-94,4-12-176,-2-5-115</inkml:trace>
          <inkml:trace contextRef="#ctx0" brushRef="#br0" timeOffset="2864.0609">3641 294 831,'-11'-12'16,"-3"12"12,-5 4 55,0 8-22,3 6-8,1 4-2,6 3 14,6-3-22,7-3-1,10 1 11,3-7 12,8-3-15,2-6-20,4-4 4,-3-7 0,-3-4 4,-5-8 2,-5-5-20,-8-6-10,-10 0-1,-5-2-9,-8 6-9,-9 4 5,-10 14-10,-2 6-35,-5 8-142,-1 4-87,6 6-297</inkml:trace>
          <inkml:trace contextRef="#ctx0" brushRef="#br0" timeOffset="3801.7673">3952 216 857,'-55'-17'33,"4"5"126,9-2-79,8 6-27,13 1-12,9 4-32,15 0-9,13-2-4,17 1-14,12 1-42,13-3-20,6 5 18,0 4 15,-7 4 21,-10 8-6,-13 5 32,-14 7 0,-10 0 14,-12 5 15,-6-1 17,0 4-4,0-6 0,4 0 21,5-3-9,12-3-12,7-5 19,10-4-27,4-4-24,5-7 2,-2-6 15,-3-9 23,-10-5-7,-5-5 1,-9-6-18,-10-1-14,-10 1-10,-12 5-2,-3 1 0,-9 10 0,1 5 0,1 0 0,7 4-1,6 0 1,8 1-10,11 1-1,11-3-6,9-1 9,12 1 4,8-4 1,12 0 2,2 5-5,3-1 6,2 8-4,-6 3 4,-13 5-2,-6 10-1,-13 1 3,-12 3 3,-5 5 0,-4-4 9,-4-2 21,0-4-14,-1-5-2,-4-4 0,1-6 16,0-3 9,-4-5-11,1-3 9,3-6-7,4-8-15,4-6-16,13-11-2,13-11-5,12-2 1,13 1-47,0 5-61,1 13-32,-9 22-111,-17 16-99</inkml:trace>
          <inkml:trace contextRef="#ctx0" brushRef="#br0" timeOffset="3143.8039">3933 77 429,'12'-28'692,"-5"9"-620,-3 8 63,-7 6-75,-1 10 17,-2 9 26,0 12-36,-2 12-21,-2 11-8,-4 4-8,2 2-15,3-5-6,2-2-7,3-10-2,7-4 2,5-11-2,5-7-4,9-3-91,7-12-86,7-9-81,5-6-68</inkml:trace>
        </inkml:traceGroup>
      </inkml:traceGroup>
    </inkml:traceGroup>
    <inkml:traceGroup>
      <inkml:annotationXML>
        <emma:emma xmlns:emma="http://www.w3.org/2003/04/emma" version="1.0">
          <emma:interpretation id="{A602A830-5626-47CB-89A9-8DA478CAE5AC}" emma:medium="tactile" emma:mode="ink">
            <msink:context xmlns:msink="http://schemas.microsoft.com/ink/2010/main" type="paragraph" rotatedBoundingBox="25633,3039 28094,2850 28149,3573 25689,376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FDE07717-5323-4261-9B25-FE8B41A16A9B}" emma:medium="tactile" emma:mode="ink">
              <msink:context xmlns:msink="http://schemas.microsoft.com/ink/2010/main" type="line" rotatedBoundingBox="25633,3039 28094,2850 28149,3573 25689,3762">
                <msink:destinationLink direction="with" ref="{4695F325-2B2D-4F9B-82DC-30F73F65521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FFC06B4-F1AC-4D3D-BBA1-3067570B4A17}" emma:medium="tactile" emma:mode="ink">
                <msink:context xmlns:msink="http://schemas.microsoft.com/ink/2010/main" type="inkWord" rotatedBoundingBox="25633,3039 28094,2850 28149,3573 25689,3762"/>
              </emma:interpretation>
              <emma:one-of disjunction-type="recognition" id="oneOf2">
                <emma:interpretation id="interp10" emma:lang="en-US" emma:confidence="0.5">
                  <emma:literal>model</emma:literal>
                </emma:interpretation>
                <emma:interpretation id="interp11" emma:lang="en-US" emma:confidence="0">
                  <emma:literal>Model</emma:literal>
                </emma:interpretation>
                <emma:interpretation id="interp12" emma:lang="en-US" emma:confidence="0">
                  <emma:literal>mode</emma:literal>
                </emma:interpretation>
                <emma:interpretation id="interp13" emma:lang="en-US" emma:confidence="0">
                  <emma:literal>mod</emma:literal>
                </emma:interpretation>
                <emma:interpretation id="interp14" emma:lang="en-US" emma:confidence="0">
                  <emma:literal>modes</emma:literal>
                </emma:interpretation>
              </emma:one-of>
            </emma:emma>
          </inkml:annotationXML>
          <inkml:trace contextRef="#ctx0" brushRef="#br0" timeOffset="4454.1357">1865 1562 1236,'11'-32'3,"1"13"-3,-2 9 3,1 14 1,5 9 0,0 13 0,3 8 3,0 5-5,-3 4-1,-6-5 0,-3-6 1,-7-5-2,0-9-1,-7-4 1,1-6 4,0-8-4,0-10-15,2-8 2,8-8-1,6-5 9,9-9 5,9 4 0,9 4 21,10 12 26,4 11-26,-2 12-9,-6 13-7,-10 10 3,-13 8-4,-12 3 13,-8-3-8,-4 0-5,-1-8-1,-2-10-2,5-6 3,0-8 15,2-2 41,2-9-29,3-10-28,3-9-3,8-11 0,7-5-1,8-1 4,6 7 4,4 9-4,-2 15 1,-4 15-3,-6 15-1,-9 11-2,-8 7-1,-3 8 0,-7-2 2,-2-5-61,2-3-99,0-13-18,2-4-133</inkml:trace>
          <inkml:trace contextRef="#ctx0" brushRef="#br0" timeOffset="4732.2828">2805 1636 804,'-7'10'22,"-1"9"77,-2 3-68,3 4 39,3 0-5,7-2 30,6-4 3,12-6-1,6 0-9,14-9-46,9-5-19,-1-5 3,1-9-13,-9-5 18,-10-7-19,-15-6-4,-10-2-1,-10-3-6,-9 6-1,-3 5-6,-12 9-4,-12 10 3,-102 20-65,124-6-105,6 5-20,4-2-119</inkml:trace>
          <inkml:trace contextRef="#ctx0" brushRef="#br0" timeOffset="5191.2761">3538 1596 1041,'8'-15'11,"-11"6"113,-9 3-86,-6 5 41,-12 2 6,-2 7-33,-8 6-33,4 2-14,3 9 5,10 1-10,7 2 3,9 1-2,11-6 1,10-5 2,10-3-4,9-8 3,3-7-4,8-10 1,-1-3-7,-6-9-4,-3-6-4,-8-8-4,-7-8-7,-9-4 16,-8-9 5,-2-8 5,-6 0 0,-3 8 32,1 6 26,2 17-7,-1 17-12,3 8-31,0 12 3,-1 14-4,1 9 4,-3 16 15,2 10 0,2 9-5,6 4-5,1-2-7,1-1-6,6-10-3,-3-1-10,2-11-14,-2-6-156,1-8-115,1-10-198</inkml:trace>
          <inkml:trace contextRef="#ctx0" brushRef="#br0" timeOffset="5736.6843">3813 1596 506,'4'8'310,"4"1"-302,3 1 99,6 3-46,3-7 10,7 0-28,4-3-3,2-6-18,-1-3 1,-3-3 2,-10-4 11,-8-3 5,-14 0-37,-10-2 4,-9 0-4,-7 5 3,-3 4 5,-5 9 0,-1 7 0,5 8 0,5 5-5,5 6 4,11 5-8,5 5 2,10-3 7,9-1 3,7-5 13,5-3-6,9-8 3,6-6-14,2-6-11,6-8 0,5-6 3,-2-8-3,-4-8 0,1-9-2,-8-9-5,-9-8 3,-4-11 0,-9-6 4,-5-2 6,-5 1 1,-11 2 15,-3 13 11,-2 13-3,-3 10 2,1 20-19,-1 14-7,-3 15 4,-2 20-8,1 12 3,-3 19-2,7 6-1,0 6 1,6-3-3,3-1-3,8-8 2,-1-7-54,2-10-160,0-9-89,-3-10-411</inkml:trace>
        </inkml:traceGroup>
      </inkml:traceGroup>
    </inkml:traceGroup>
    <inkml:traceGroup>
      <inkml:annotationXML>
        <emma:emma xmlns:emma="http://www.w3.org/2003/04/emma" version="1.0">
          <emma:interpretation id="{E5A97E01-6990-4754-997B-DAD1AC0F5851}" emma:medium="tactile" emma:mode="ink">
            <msink:context xmlns:msink="http://schemas.microsoft.com/ink/2010/main" type="paragraph" rotatedBoundingBox="19955,3360 29128,4022 29024,5459 19851,47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208BC0A-A773-4A91-BEBB-6199B907920C}" emma:medium="tactile" emma:mode="ink">
              <msink:context xmlns:msink="http://schemas.microsoft.com/ink/2010/main" type="inkBullet" rotatedBoundingBox="19947,3476 21258,3571 21166,4852 19854,4757"/>
            </emma:interpretation>
            <emma:one-of disjunction-type="recognition" id="oneOf3">
              <emma:interpretation id="interp15" emma:lang="en-US" emma:confidence="0">
                <emma:literal>Q</emma:literal>
              </emma:interpretation>
              <emma:interpretation id="interp16" emma:lang="en-US" emma:confidence="0">
                <emma:literal>@</emma:literal>
              </emma:interpretation>
              <emma:interpretation id="interp17" emma:lang="en-US" emma:confidence="0">
                <emma:literal>8</emma:literal>
              </emma:interpretation>
              <emma:interpretation id="interp18" emma:lang="en-US" emma:confidence="0">
                <emma:literal>W</emma:literal>
              </emma:interpretation>
              <emma:interpretation id="interp19" emma:lang="en-US" emma:confidence="0">
                <emma:literal>€</emma:literal>
              </emma:interpretation>
            </emma:one-of>
          </emma:emma>
        </inkml:annotationXML>
        <inkml:trace contextRef="#ctx0" brushRef="#br0" timeOffset="43437.9914">-3044 1948 670,'10'-1'11,"-2"-3"85,-4 1-8,-1 1-43,-2 1-5,-1-2 11,0 2-15,0 1-1,0-2-2,0 2-3,0-2 18,0 1-20,0 1 11,0-2 10,0 0-1,-1 2 5,-2-2-10,-1 1-22,-2-3 1,2-1-18,-4 2 2,0-3-1,-3 2-1,-1-2-4,0 2 2,-3 0 0,-1 2-1,-3 0 0,-2 0-1,-2 4 1,-1-2 0,-5 4 0,2 0-1,1 3 1,-5 0 6,2 1-7,2 2 5,-1-3 1,-2 2-2,1 1 2,1-1-2,-5 5-3,-1 3 4,-2-1-3,-1 3-2,2 1 2,2-1 0,2 6 0,3-2-1,0 5 1,8 2 7,0 0-9,3 2 2,4-6 0,5 6-1,-2-3 1,3 4-2,3-1 0,0 6 6,3-2-5,2 3-1,3 1 4,3 2-1,5 1-2,2-1-1,5 0 1,5-1 2,3-4-2,5 1-1,0-3 0,5-5 1,-2 4-1,5-7 0,-5-2 0,2-3-1,-1-3 1,-2 0 0,0-4 2,1-2-2,-1-1 1,-1-2-1,2-3 0,2-1 2,-1-3-2,1 0-1,-2-6 1,3 0 1,-4-1 2,2-5-3,-4-2 0,4-3 4,-4 0-4,-1-5 0,3 1 1,-4-3-1,-3 1 4,0-5-2,-2 0-2,-2-4 10,-1-1-6,1-4 9,0-2-2,-3-5 3,3-3-2,-5 0 9,-2-4-4,-4 4 19,-5 1-23,-3 3 4,-6-4-2,-4-4-10,-1-2 2,-2-1 3,-6-4-5,1-2 10,-3 7 2,-4 6 4,0 5-18,-11 0-2,-7 8-1,-6-1-3,-9 7-2,-3-1-34,-1 4-36,1 0-64,10 6-145,11 3-97</inkml:trace>
        <inkml:trace contextRef="#ctx0" brushRef="#br0" timeOffset="48021.7206">-2996 2458 578,'0'3'5,"-3"0"-5,3-3 5,-3 4 14,2-4 46,1 0 28,1 0-33,5-4-40,-2-2 8,0 0 5,0 0 6,-3 2 3,-2-3-14,-3 4-11,-3 3-7,-4 0-4,-1 0 5,3 4 0,-2 2-1,1 0 11,2 1-6,3 2-3,0-2-6,5 2-4,3 1 3,1-2-4,3 0 2,3-2 6,2-3-3,3-3 5,-3-2-3,0-5 3,-4 3 1,-1-4-2,-7 0-5,-7-2 4,-1 2-8,-7-2 0,-1 2 1,-2 4 0,-1 6 0,3 4-2,0 4 0,3 2 11,5 2-11,4-4 3,2-1 2,6 1 1,4-5 10,3-3 4,1-2-6,1-2-5,1-6-8,-2-2 2,-4 2-3,-6-3-20,-6 0-46,-9 3-70,-7-2-146</inkml:trace>
        <inkml:trace contextRef="#ctx0" brushRef="#br0" timeOffset="52190.821">-3019 2420 520,'0'0'8,"-3"0"42,2 0 29,-2 3-26,2-3 16,-4 0-20,3 0-4,0 0 18,0-3-29,0 3-18,2 0-10,0 3 6,0 0 4,0 3 0,0 1 2,2 2 0,0 4 2,2-3 6,-2 3-11,1-3 5,-2-1-4,2 0-6,-2-1 2,-1 0-4,0-2-6,-1-2 6,1-2-7,-3-1 6,2-2 12,-2-4 7,-1-1-10,0-3-11,0-5-3,0 2 14,2 2-8,-1 0-1,3 4-3,0 2-4,-1 4-4,1 4-2,0 4 2,-3 6 3,-1 2-96,2 6-145,2-2-528</inkml:trace>
      </inkml:traceGroup>
      <inkml:traceGroup>
        <inkml:annotationXML>
          <emma:emma xmlns:emma="http://www.w3.org/2003/04/emma" version="1.0">
            <emma:interpretation id="{5ED9B27C-1E55-4097-9A85-FC6697C2C474}" emma:medium="tactile" emma:mode="ink">
              <msink:context xmlns:msink="http://schemas.microsoft.com/ink/2010/main" type="line" rotatedBoundingBox="21830,3495 29128,4022 29024,5459 21726,4932"/>
            </emma:interpretation>
          </emma:emma>
        </inkml:annotationXML>
        <inkml:traceGroup>
          <inkml:annotationXML>
            <emma:emma xmlns:emma="http://www.w3.org/2003/04/emma" version="1.0">
              <emma:interpretation id="{916C0ED3-5B8D-4352-B796-05275ABC1B9B}" emma:medium="tactile" emma:mode="ink">
                <msink:context xmlns:msink="http://schemas.microsoft.com/ink/2010/main" type="inkWord" rotatedBoundingBox="21826,3556 22371,3595 22324,4243 21779,4204">
                  <msink:destinationLink direction="with" ref="{8CE02302-01B8-44F2-8FAC-B7A12FE9DE31}"/>
                </msink:context>
              </emma:interpretation>
              <emma:one-of disjunction-type="recognition" id="oneOf4">
                <emma:interpretation id="interp20" emma:lang="en-US" emma:confidence="0.5">
                  <emma:literal>J</emma:literal>
                </emma:interpretation>
                <emma:interpretation id="interp21" emma:lang="en-US" emma:confidence="0">
                  <emma:literal>Y</emma:literal>
                </emma:interpretation>
                <emma:interpretation id="interp22" emma:lang="en-US" emma:confidence="0">
                  <emma:literal>.</emma:literal>
                </emma:interpretation>
                <emma:interpretation id="interp23" emma:lang="en-US" emma:confidence="0">
                  <emma:literal>t</emma:literal>
                </emma:interpretation>
                <emma:interpretation id="interp24" emma:lang="en-US" emma:confidence="0">
                  <emma:literal>f</emma:literal>
                </emma:interpretation>
              </emma:one-of>
            </emma:emma>
          </inkml:annotationXML>
          <inkml:trace contextRef="#ctx0" brushRef="#br0" timeOffset="52678.9243">-1844 2487 904,'-7'7'6,"2"-3"7,2 0 56,-1-4-14,4 0 35,-1 0-13,2-2-25,-2-1-4,1-7-15,0-5-4,-3-5 13,3-9-26,4-9 3,4-10-11,7-5-8,8-5 10,3 0-8,5 6 3,1 8-1,0 8-1,2 7-3,-1 6-5,-2 8-2,-5 1-10,-3 3-83,-8 4 2,-7 1-128,-16 4-268</inkml:trace>
          <inkml:trace contextRef="#ctx0" brushRef="#br0" timeOffset="52969.2106">-1956 2010 523,'-11'8'342,"4"-2"-341,10-4 83,5-6-15,11-2-13,11-3 16,12-4-25,9-5-4,5-2-5,0 2-6,-1 1 12,-6 1 9,-8 4-10,-6 0-37,-8 8 8,-6 5-12,-5 6 1,-4 7 0,-4 4 1,1 2-1,-3-1-3,-2 3 0,-2-4-3,-4-1-67,0-2-210,-2-1-261</inkml:trace>
        </inkml:traceGroup>
        <inkml:traceGroup>
          <inkml:annotationXML>
            <emma:emma xmlns:emma="http://www.w3.org/2003/04/emma" version="1.0">
              <emma:interpretation id="{3A386941-26E7-4A0E-AE00-7774F25BDF6E}" emma:medium="tactile" emma:mode="ink">
                <msink:context xmlns:msink="http://schemas.microsoft.com/ink/2010/main" type="inkWord" rotatedBoundingBox="23092,3919 23696,3962 23656,4517 23052,4474">
                  <msink:destinationLink direction="with" ref="{8CE02302-01B8-44F2-8FAC-B7A12FE9DE31}"/>
                </msink:context>
              </emma:interpretation>
              <emma:one-of disjunction-type="recognition" id="oneOf5">
                <emma:interpretation id="interp25" emma:lang="en-US" emma:confidence="0.5">
                  <emma:literal>O.</emma:literal>
                </emma:interpretation>
                <emma:interpretation id="interp26" emma:lang="en-US" emma:confidence="0">
                  <emma:literal>o.</emma:literal>
                </emma:interpretation>
                <emma:interpretation id="interp27" emma:lang="en-US" emma:confidence="0">
                  <emma:literal>0.</emma:literal>
                </emma:interpretation>
                <emma:interpretation id="interp28" emma:lang="en-US" emma:confidence="0">
                  <emma:literal>Oa:</emma:literal>
                </emma:interpretation>
                <emma:interpretation id="interp29" emma:lang="en-US" emma:confidence="0">
                  <emma:literal>Of:</emma:literal>
                </emma:interpretation>
              </emma:one-of>
            </emma:emma>
          </inkml:annotationXML>
          <inkml:trace contextRef="#ctx0" brushRef="#br0" timeOffset="45027.3378">-414 2287 556,'1'0'57,"2"-2"31,-3 1 16,0 2-46,-3-1 22,3 0-19,0 0-18,-1 0 0,1-1-10,0-2-6,-3 3-5,3-4 8,-4 4-13,0-3 0,0 0-4,-4-1-6,-2 2 3,-1 0 2,-1 0-1,0 2 5,0 0-8,1 0 3,-1 0-1,-1 2 1,-3 2 0,4 0-5,-6 6 0,5-4 7,-4 3-6,1 1 4,-2-1-1,6 2 3,3 0-1,-2-1 1,5 1-3,2-3 3,-2 6-8,-1-2 4,3 2 0,0 0 0,0-2 0,-1 2-5,5-2 0,0-2 6,0-4-7,0 0 1,0 0 3,3 1 1,-3-2 5,2 3 2,-2 2 2,-2 2 4,2 0-12,-3 0-1,3 2-3,0-4 0,0 2 1,3-2-1,1 2-4,0 0 5,0-1-5,3 1 0,-1 1-1,0 0 2,0-3-1,1 2-1,1 1 0,0-2 8,1-2-8,5 0 2,0 0-1,2 0 1,3-3 0,-3 0-2,3-2 0,-3 0 2,1-1-1,2 0-1,-2-3 1,5-3-1,-2 2 2,2-1-2,0-2 0,-2-2 1,1 2-1,-5-1 0,0-1 0,1-1 0,-1-2 0,1-1-1,4-3 1,-4-3 2,7-3-1,-1 0 0,-6-7 0,1 2 1,-6 1 1,-2-2-1,-2 2-2,-4-2 8,-1 0-8,-2-1 2,-2 0 1,-3 4 6,-3-4 2,-1 3-4,-5-1-5,-2 3 6,-1 1-8,-6 5-6,-7-3 0,-5 6-39,-10 2-66,-6 2-101,-6 4-59,-1-2-235</inkml:trace>
          <inkml:trace contextRef="#ctx0" brushRef="#br0" timeOffset="46958.0614">-221 2446 516,'-2'0'191,"-1"2"-180,2 0 116,1 2-88,-3 0 10,3 2-4,0-2-12,3 2-8,-3 0-3,1-2-8,2-1-3,-1 0-1,0-3 3,-2 0 10,0 0 31,0-3-16,-4 2-18,-3-4-15,-2 4 3,-7 1 0,-2 4 7,-2 2 4,-1 1 6,8-1-10,2 4 1,3-3-10,5 1 5,3-2 2,4 0 6,3-4 19,5-2-15,0-1-7,5-2-2,-3-7-2,1 1 10,-5-4-12,-2 4-10,-8-1-2,-5-1-20,-8 3-86,-10 4-38,-8 4-190</inkml:trace>
          <inkml:trace contextRef="#ctx0" brushRef="#br0" timeOffset="51192.9839">-323 2458 415,'0'0'162,"0"0"-157,-3 0 38,2 0-23,1 0 7,-3 0 17,0 0-14,2 0-9,1 0 1,0 0-12,0 0-7,0 0 1,1 0 0,-1 0 12,3 0 9,-3 0 8,3 0-5,-6 0 0,3-3-1,-3 3 0,3-1-8,-1 1 3,1 0-18,-3 0 2,3 1-3,-1 2 6,-3 3 1,0 2-6,0 4-4,0 1 4,1-1-4,3-1 2,0-3-1,4-2 1,-1-2 7,-2-2-6,2-2 17,-3-2 12,4-2-29,-4-2 5,1-6 5,2-1-4,-2 0 3,-2-3-6,1 3 3,-3 2 7,2 6-10,-2 2-6,3 3-1,-1 6 1,-3 4 0,0 0-1,-1 8 1,1-2 2,2 1-2,2-1 0,2-5 1,-2-1-1,6-3 6,-3-3-4,-2-3 4,2-2 26,1-3-13,-3-3-4,2-3-4,-2-2-5,2-6 1,-2 0-6,-1 1-1,3 4 1,-3 0-1,1 8-4,-1 5-7,0 2 2,-1 4-81,-2 8-195</inkml:trace>
        </inkml:traceGroup>
        <inkml:traceGroup>
          <inkml:annotationXML>
            <emma:emma xmlns:emma="http://www.w3.org/2003/04/emma" version="1.0">
              <emma:interpretation id="{59886E62-8C58-4E55-8794-3F2B705FC32C}" emma:medium="tactile" emma:mode="ink">
                <msink:context xmlns:msink="http://schemas.microsoft.com/ink/2010/main" type="inkWord" rotatedBoundingBox="24241,3835 25941,3957 25850,5230 24150,5107">
                  <msink:destinationLink direction="with" ref="{54555016-B6A3-42B7-9FD1-5EC64580978B}"/>
                </msink:context>
              </emma:interpretation>
              <emma:one-of disjunction-type="recognition" id="oneOf6">
                <emma:interpretation id="interp30" emma:lang="en-US" emma:confidence="0.5">
                  <emma:literal>tiny</emma:literal>
                </emma:interpretation>
                <emma:interpretation id="interp31" emma:lang="en-US" emma:confidence="0">
                  <emma:literal>Hey</emma:literal>
                </emma:interpretation>
                <emma:interpretation id="interp32" emma:lang="en-US" emma:confidence="0">
                  <emma:literal>Hay</emma:literal>
                </emma:interpretation>
                <emma:interpretation id="interp33" emma:lang="en-US" emma:confidence="0">
                  <emma:literal>Hoy</emma:literal>
                </emma:interpretation>
                <emma:interpretation id="interp34" emma:lang="en-US" emma:confidence="0">
                  <emma:literal>#tiny</emma:literal>
                </emma:interpretation>
              </emma:one-of>
            </emma:emma>
          </inkml:annotationXML>
          <inkml:trace contextRef="#ctx0" brushRef="#br0" timeOffset="9071.3105">482 2922 970,'-38'-9'12,"13"2"125,12-1-108,6 6-19,15-1 41,15 0-14,18 3-25,21-3-12,20-1-5,16-1-26,2-1-111,7 1-16,0-4-181</inkml:trace>
          <inkml:trace contextRef="#ctx0" brushRef="#br0" timeOffset="8649.2623">687 2739 643,'11'-17'295,"-5"6"-294,-4 0 58,-2 4-6,-2 3-19,2 2 7,0 0-2,0-2-10,0 3-16,0-2-2,0 3 3,0-3-6,-2 0-1,4 3 0,-2 3 5,0-6 6,0 3-7,0 0-2,-2 0 7,2 0-9,0 0-1,0 0-2,-3 0-1,3 0 4,0 0-6,3-4 0,-3 4 6,0 4-4,0-4 1,0 0 0,-3 0-2,3 0 6,0-4-7,3 4-1,-3 0 9,0 0 0,0 0 3,0 4 8,0-8-6,0 4 3,0 4-5,2-4 3,-2-4 17,2 4-9,-2-4-12,-2-4-6,0 1 8,2-2 10,-3 2-7,3 1-2,-1 3 7,1 2-13,-3 2-6,3-1-2,-1 10 0,1 12 5,-3 16 13,-1 13-6,2 12 3,0 4-10,0-3-2,0-4-3,2-9 0,0-1 0,2-8-3,0-9-12,0-6-117,2-11-79,5-6-36,6-13-109</inkml:trace>
          <inkml:trace contextRef="#ctx0" brushRef="#br0" timeOffset="8875.8848">961 2674 945,'11'-33'40,"-6"12"5,-2 11-6,-6 11-6,2 17 83,-3 14-51,-3 13-18,-1 12 7,2 8-5,2 0-9,4-4-21,2-4-9,2-5-9,3-3 0,-2-10-2,3-7-6,0-7-123,-4-9-58,3-10-83</inkml:trace>
          <inkml:trace contextRef="#ctx0" brushRef="#br0" timeOffset="9361.892">1454 2785 642,'13'-12'88,"-9"2"65,-5 1-40,-3 2-23,-4 4-13,-3 0-30,3 5-11,-2 5-7,-1 8-7,5 8 6,8 12 9,4 4 7,16 8-9,11 0 19,18-7-25,8-6-18,15-9 2,3-11 1,-1-13-2,-7-10 0,-6-9-1,-12-10 3,-10-9 8,-8-6-18,-10-5-1,-7-7-2,-8 2 0,-4 2-2,-4 8-5,-4 9-37,-1 12-144,-10 13-73,-5 11-179</inkml:trace>
          <inkml:trace contextRef="#ctx0" brushRef="#br0" timeOffset="9601.8793">1841 2715 1050,'-4'2'7,"0"3"94,-3 8 9,1 13-32,0 10 46,0 12-69,-2 9 16,0 11-16,1 1-38,3 4 5,-3-2-10,7-3-11,3-7-1,2-9 0,5-7-7,-1-7-40,2-8-219,-1-7-216</inkml:trace>
          <inkml:trace contextRef="#ctx0" brushRef="#br0" timeOffset="20663.5945">951 2303 650,'9'7'5,"-5"-5"-5,-4 1 0,-3-3 14,6 0 74,1-5-70,1-6 8,6-3 8,-1-3 10,4 1 13,-1 1-29,-2 4-13,-3 4-4,-7 4-3,2 2 4,-3 1-8,1 1 4,-2-1 10,1 0-4,0 0-2,-3 0 3,2 3-5,1-3-1,0 0-8,0-3-1,-3 3 1,3 0-1,-4 3-8,-2-3 1,-2 0-1,-3 4 6,-1 2-4,1-3 0,3 0 6,3-1-5,2 0 5,2-2-1,1 2 3,0-2-1,0 0-1,0 1 0,-4 2-2,0 4 2,-3 2 0,-1 1-1,0 4 2,-1-5 0,1 0-1,1-2 0,6-5 2,-2 1-2,-1 0 0,3 0 0,-6 2 0,-2 4 0,-6 3 0,0 2 0,-1 0 2,2-2-2,4-5 4,6-3 13,3-4 23,5-6-18,3-1-22,1-6 0,4 0-2,2-3 2,1-1-3,1 2 2,0 3 2,5-3-3,0-2 2,4-5 0,1 3-1,-1-1 1,-3 1 0,-7 7 4,-7 5-4,-1 6-1,-7 5-3,0 0 4,0 6 5,5 5 3,0 1 8,5 3-1,3 1-10,0 2-5,6-3 0,-3 1-4,3-1-34,-2 1-174,2-3-197</inkml:trace>
        </inkml:traceGroup>
        <inkml:traceGroup>
          <inkml:annotationXML>
            <emma:emma xmlns:emma="http://www.w3.org/2003/04/emma" version="1.0">
              <emma:interpretation id="{DFC8F346-A8BC-4E9F-B81F-05AD914C8C0A}" emma:medium="tactile" emma:mode="ink">
                <msink:context xmlns:msink="http://schemas.microsoft.com/ink/2010/main" type="inkWord" rotatedBoundingBox="26534,4631 26946,4661 26922,4992 26510,4962"/>
              </emma:interpretation>
              <emma:one-of disjunction-type="recognition" id="oneOf7">
                <emma:interpretation id="interp35" emma:lang="en-US" emma:confidence="0.5">
                  <emma:literal>=</emma:literal>
                </emma:interpretation>
                <emma:interpretation id="interp36" emma:lang="en-US" emma:confidence="0">
                  <emma:literal>_</emma:literal>
                </emma:interpretation>
                <emma:interpretation id="interp37" emma:lang="en-US" emma:confidence="0">
                  <emma:literal>-</emma:literal>
                </emma:interpretation>
                <emma:interpretation id="interp38" emma:lang="en-US" emma:confidence="0">
                  <emma:literal>5</emma:literal>
                </emma:interpretation>
                <emma:interpretation id="interp39" emma:lang="en-US" emma:confidence="0">
                  <emma:literal>E</emma:literal>
                </emma:interpretation>
              </emma:one-of>
            </emma:emma>
          </inkml:annotationXML>
          <inkml:trace contextRef="#ctx0" brushRef="#br0" timeOffset="9843.7887">2750 2945 1326,'-5'3'7,"5"6"7,12-5 95,4 1-47,5-5-9,6 0-33,20-3-18,10 0-2,3-5-15,0 1-122,-9 6-66,-11 5-89,-17 8-281</inkml:trace>
          <inkml:trace contextRef="#ctx0" brushRef="#br0" timeOffset="10016.1822">2836 3180 953,'-30'9'52,"8"0"115,7-2-90,10 0-27,5 1 74,8 2-21,10 0-42,16 1-33,10-5-21,12 1-7,1-6-10,-3 1-133,-10-4-165,-10 1-321</inkml:trace>
        </inkml:traceGroup>
        <inkml:traceGroup>
          <inkml:annotationXML>
            <emma:emma xmlns:emma="http://www.w3.org/2003/04/emma" version="1.0">
              <emma:interpretation id="{978DADE8-7811-4115-909B-E9C4A766CFED}" emma:medium="tactile" emma:mode="ink">
                <msink:context xmlns:msink="http://schemas.microsoft.com/ink/2010/main" type="inkWord" rotatedBoundingBox="27660,3916 29128,4022 29039,5257 27571,5151"/>
              </emma:interpretation>
              <emma:one-of disjunction-type="recognition" id="oneOf8">
                <emma:interpretation id="interp40" emma:lang="en-US" emma:confidence="0.5">
                  <emma:literal>EY</emma:literal>
                </emma:interpretation>
                <emma:interpretation id="interp41" emma:lang="en-US" emma:confidence="0">
                  <emma:literal>EUY</emma:literal>
                </emma:interpretation>
                <emma:interpretation id="interp42" emma:lang="en-US" emma:confidence="0">
                  <emma:literal>EYE</emma:literal>
                </emma:interpretation>
                <emma:interpretation id="interp43" emma:lang="en-US" emma:confidence="0">
                  <emma:literal>EYY</emma:literal>
                </emma:interpretation>
                <emma:interpretation id="interp44" emma:lang="en-US" emma:confidence="0">
                  <emma:literal>EYU</emma:literal>
                </emma:interpretation>
              </emma:one-of>
            </emma:emma>
          </inkml:annotationXML>
          <inkml:trace contextRef="#ctx0" brushRef="#br0" timeOffset="12713.1393">5036 2817 1021,'-5'2'1,"-2"3"73,2 6 25,-3 8-6,-3 7 0,0 10-6,-1 5-42,-1 7 1,1 8-4,4 0-24,1 3-5,6-1 1,1-2-13,1-8 0,6 0-1,0-8 0,-2-7-4,2-5-19,1-8-168,0-6-45,2-10-98</inkml:trace>
          <inkml:trace contextRef="#ctx0" brushRef="#br0" timeOffset="12459.3377">4588 2864 844,'6'-19'114,"-8"0"-32,0 7 42,-2 5-81,2 4-24,-5 8-2,5 9 34,2 9-20,0 13 12,2 6 4,9 6-7,10 1-7,4-3-2,18-4 17,8-8-16,10-10-16,6-8-6,6-10 12,-1-12-7,-7-8 5,-8-8 2,-12-8-13,-10-7 2,-6-6-11,-10-5 1,-3-3 0,-1-4-1,-5 7-7,0 4-23,-3 11-41,-5 10-107,-7 14-113,-7 11-88</inkml:trace>
          <inkml:trace contextRef="#ctx0" brushRef="#br0" timeOffset="12145.9774">3850 3063 1180,'-21'-8'23,"9"1"-16,8 4 12,11-1-2,17 4 24,16-2-22,13 2-13,13-2-6,3 2-17,-1 0-131,-4 0-73,-4 0-176</inkml:trace>
          <inkml:trace contextRef="#ctx0" brushRef="#br0" timeOffset="11949.9937">4268 2801 812,'27'-13'253,"-11"5"-251,-7 1 71,-7 3 7,-10 1-53,-8 3-18,-15-1-3,-14 1 2,-10-4-6,-2 0 9,6-5 5,12 0-10,11 2 7,12 0-5,8 3-3,4 2-3,4 2 0,-3 9-2,2 7 33,-3 13 26,-4 7-21,-3 13-2,1 2-5,-2 3 13,2-2-25,6-2 2,7-6 7,8 0-18,5-8 2,6-2-4,9-6-3,6-8-2,6-5-3,9-8-10,-1-10-82,4-4-128,-5-4-36,-8-1-252</inkml:trace>
          <inkml:trace contextRef="#ctx0" brushRef="#br0" timeOffset="21542.0274">4063 2384 871,'-3'-3'3,"6"2"63,-2-4-19,6-1-9,1 0 20,2-3-15,3-1-26,1-1 2,2 0-3,-1-1 3,1-2-1,-1-1-3,-2-1-1,-1 3 18,-3 2-12,1 2-9,-6 6-4,-3 3 0,3 3 1,0 4-8,3 6 0,1 6 4,0 0-4,5 3 0,-2 1-1,5-3-2,1 1-32,5-5-140,3 2-83</inkml:trace>
        </inkml:traceGroup>
      </inkml:traceGroup>
    </inkml:traceGroup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9:19.70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8CE02302-01B8-44F2-8FAC-B7A12FE9DE31}" emma:medium="tactile" emma:mode="ink">
          <msink:context xmlns:msink="http://schemas.microsoft.com/ink/2010/main" type="inkDrawing" rotatedBoundingBox="20605,4154 23628,4171 23627,4247 20604,4231" semanticType="strikethrough" shapeName="Other">
            <msink:sourceLink direction="with" ref="{916C0ED3-5B8D-4352-B796-05275ABC1B9B}"/>
            <msink:sourceLink direction="with" ref="{3A386941-26E7-4A0E-AE00-7774F25BDF6E}"/>
          </msink:context>
        </emma:interpretation>
      </emma:emma>
    </inkml:annotationXML>
    <inkml:trace contextRef="#ctx0" brushRef="#br0">-3159 2442 268,'1'0'302,"-2"0"-297,-2 4 65,-1 0-6,-1-2 13,2 1-11,2 0-6,-2-3-14,0 0 2,3-3-8,0 6 1,0-3-22,-1 0-5,2 0 4,-1 3-4,0 0 6,3-3 1,1 4 0,4-4 12,7 3-8,1-3-4,7 1-3,3-1-5,1 0-5,0-1 0,2 1-3,-1 1 4,1 3-8,2-3 0,0 3-1,1 1 3,0-4 0,4 2-1,0-3-1,4 0 10,-4 0-10,4 0 2,-4 3-2,0-2 0,-4 2-1,2 0 0,-1-1 4,2-1-5,-1-1 1,1 3 0,5-3 3,-4 0-3,4 3 0,-1-3 0,0 3 0,-2-3 1,2 1 0,1 2-2,-1 0 0,-1-2 0,1 1 1,1 0 0,-4-2 0,2 2-3,-1-2 3,0 0-2,2-2 2,0 0 1,1-1-1,-1-1-1,-2 1 1,-2-3 1,-2 6-1,-2-3-3,0 3 3,-1-1 0,1-1 1,1 2-2,-1 2 2,1-2-3,0 1 2,-3-1 0,3 0 0,-1 0 1,1 0-1,4-1 0,-1-1 0,-1-1 1,4-1-1,-3 1 0,-1 0 0,0 0 0,0 0 1,-3 2-1,2 1 0,-2-3 0,-2 2 0,2 2 0,0-1 3,0 3-3,2-2 0,-1 2 0,2-3 0,0 0 1,4-3-1,-1 3 0,4 0 1,-3-1 0,0 1 0,-4 0-1,-6 0 0,-5 0 11,-5 0-11,-7 0 4,-6 0-3,-1 0 3,-1 0-4,-3 0 0,0 0 3,0 0-6,0 0-20,0-3-50,0 2-32,0-1-92,-3 0-155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9:31.487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E9359242-81D4-4DA3-B594-859E4FAA22D7}" emma:medium="tactile" emma:mode="ink">
          <msink:context xmlns:msink="http://schemas.microsoft.com/ink/2010/main" type="inkDrawing" rotatedBoundingBox="24374,5259 29162,5625 29159,5660 24371,5295" semanticType="underline" shapeName="Other"/>
        </emma:interpretation>
      </emma:emma>
    </inkml:annotationXML>
    <inkml:trace contextRef="#ctx0" brushRef="#br0">21 12 862,'-10'1'1,"4"-4"5,2-1 44,1 0-21,3 2 9,0 2 1,0 0-5,0 0 10,3 0-3,1-2-9,4 2-21,6 0 9,9 4 3,9-3 0,11 2-14,12 3 6,10-2-8,14 0 5,9 0 1,9 1-2,6 4 0,0-1-9,4 3 5,-4 3 11,6-3-16,1 0 2,11 1-2,9 2-1,10-3 0,8 2-1,7-1 0,4 0 7,-2 1-7,2-2-4,-8 1 4,1-4 2,-4 0-2,-3-2-2,0 1 2,4-2 6,1 1-6,-4 2 2,-2-1 2,-4 4 3,-8 0 6,-10 1-1,-11 4 1,-12-4 5,-13 2-11,-10-2 0,-10-4-1,-6-1 6,-8-3 0,-7-2-6,-6-2 4,-4 0 12,-6-2-21,-6-1 2,-10 3-3,-2 0-1,-7 0-27,-4 3-161,-12-1-66,-11-1-207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9:36.615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F76F7C0-65B4-47B8-9B1E-1B2F90A4FD60}" emma:medium="tactile" emma:mode="ink">
          <msink:context xmlns:msink="http://schemas.microsoft.com/ink/2010/main" type="writingRegion" rotatedBoundingBox="28077,7331 25662,8731 24599,6897 27014,5497"/>
        </emma:interpretation>
      </emma:emma>
    </inkml:annotationXML>
    <inkml:traceGroup>
      <inkml:annotationXML>
        <emma:emma xmlns:emma="http://www.w3.org/2003/04/emma" version="1.0">
          <emma:interpretation id="{CB39E878-593F-4B96-BD65-5CFCBBB1DE82}" emma:medium="tactile" emma:mode="ink">
            <msink:context xmlns:msink="http://schemas.microsoft.com/ink/2010/main" type="paragraph" rotatedBoundingBox="26492,7052 27950,7052 27950,7540 26492,75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81F39B-2B32-4173-89A8-6F455E79D2D4}" emma:medium="tactile" emma:mode="ink">
              <msink:context xmlns:msink="http://schemas.microsoft.com/ink/2010/main" type="inkBullet" rotatedBoundingBox="27947,7542 26489,7527 26494,7040 27952,7056"/>
            </emma:interpretation>
            <emma:one-of disjunction-type="recognition" id="oneOf0">
              <emma:interpretation id="interp0" emma:lang="en-US" emma:confidence="0">
                <emma:literal>.</emma:literal>
              </emma:interpretation>
              <emma:interpretation id="interp1" emma:lang="en-US" emma:confidence="0">
                <emma:literal>:</emma:literal>
              </emma:interpretation>
              <emma:interpretation id="interp2" emma:lang="en-US" emma:confidence="0">
                <emma:literal>-</emma:literal>
              </emma:interpretation>
              <emma:interpretation id="interp3" emma:lang="en-US" emma:confidence="0">
                <emma:literal>_</emma:literal>
              </emma:interpretation>
              <emma:interpretation id="interp4" emma:lang="en-US" emma:confidence="0">
                <emma:literal>=</emma:literal>
              </emma:interpretation>
            </emma:one-of>
          </emma:emma>
        </inkml:annotationXML>
        <inkml:trace contextRef="#ctx0" brushRef="#br0">3829 5378 808,'-21'-12'9,"-2"1"25,8 3 69,5 1-89,8 6-10,10 5 47,8 3-8,11 4-4,12 5-14,9 6 8,5 3-7,3 1-6,-5 3-7,-5 4 0,-12 1-4,-12 2 9,-17 1 30,-10-3-17,-14-2-14,-8-6-11,-6 2-4,-3-5-4,-6-2 0,-2-3-91,7-3-84,5-4-99</inkml:trace>
        <inkml:trace contextRef="#ctx0" brushRef="#br0" timeOffset="-275.9328">2818 5568 801,'-41'-6'187,"9"3"-187,9-3 9,10-1 11,9 7-10,8 3 67,13 1-11,14 2-10,25 1-22,22-2-14,23-1 1,14-4-19,17-1-1,2-5-2,-2 0 2,-4 0 2,-16 2-3,-19-2-3,-23 3 2,-22 2-26,-20-3-89,-13 4-53,-13 0-115</inkml:trace>
      </inkml:traceGroup>
    </inkml:traceGroup>
    <inkml:traceGroup>
      <inkml:annotationXML>
        <emma:emma xmlns:emma="http://www.w3.org/2003/04/emma" version="1.0">
          <emma:interpretation id="{B38A6F48-0420-40A8-B108-03BEEDC65FA1}" emma:medium="tactile" emma:mode="ink">
            <msink:context xmlns:msink="http://schemas.microsoft.com/ink/2010/main" type="paragraph" rotatedBoundingBox="27375,6119 24960,7519 24599,6897 27014,54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1FC216-BA25-4CB3-9BD7-615585FE5283}" emma:medium="tactile" emma:mode="ink">
              <msink:context xmlns:msink="http://schemas.microsoft.com/ink/2010/main" type="inkBullet" rotatedBoundingBox="27375,6119 27008,6332 26686,5777 27053,5564"/>
            </emma:interpretation>
            <emma:one-of disjunction-type="recognition" id="oneOf1">
              <emma:interpretation id="interp5" emma:lang="en-US" emma:confidence="1">
                <emma:literal>.</emma:literal>
              </emma:interpretation>
              <emma:interpretation id="interp6" emma:lang="en-US" emma:confidence="0">
                <emma:literal>N</emma:literal>
              </emma:interpretation>
              <emma:interpretation id="interp7" emma:lang="en-US" emma:confidence="0">
                <emma:literal>!</emma:literal>
              </emma:interpretation>
              <emma:interpretation id="interp8" emma:lang="en-US" emma:confidence="0">
                <emma:literal>,</emma:literal>
              </emma:interpretation>
              <emma:interpretation id="interp9" emma:lang="en-US" emma:confidence="0">
                <emma:literal>-</emma:literal>
              </emma:interpretation>
            </emma:one-of>
          </emma:emma>
        </inkml:annotationXML>
        <inkml:trace contextRef="#ctx0" brushRef="#br0" timeOffset="-4544.0182">3262 3873 690,'1'0'23,"-1"-1"-14,3 1 72,-6-3-26,3 3 33,3-1-21,-3-4-11,0 4-1,1-3-1,-1 2-22,0 0-14,0 2-1,0-2 0,-1 4-6,1-4 9,0 4-14,-3 0-3,3 5 12,3 8 27,1 9 16,0 15-22,0 11-11,-4 12 3,-2 4-19,-7-1 5,0-2-4,-2-13-1,0-8-1,3-6-8,4-9 0,-1-6 2,2-3-2,1-9-4,2 0-43,-4-5-161,0 0-61,-8-1-245</inkml:trace>
        <inkml:trace contextRef="#ctx0" brushRef="#br0" timeOffset="-4257.9449">3061 4253 952,'6'-3'13,"-5"3"22,6 7 35,-2 5 14,3 10-9,3 10-2,1 5 4,3 4-13,-3-1-1,1-2-27,-1-6-6,0-3 15,3-6-1,1-6-4,1-5 2,3-9-14,4-9-13,4-6-15,4-11-1,5-6-1,5-10-50,1-3-68,-2 0-88,-8 7-163</inkml:trace>
      </inkml:traceGroup>
      <inkml:traceGroup>
        <inkml:annotationXML>
          <emma:emma xmlns:emma="http://www.w3.org/2003/04/emma" version="1.0">
            <emma:interpretation id="{75FD9BBE-E78D-47B0-915E-932BAB34D04B}" emma:medium="tactile" emma:mode="ink">
              <msink:context xmlns:msink="http://schemas.microsoft.com/ink/2010/main" type="line" rotatedBoundingBox="25328,7250 24936,7477 24599,6897 24991,6669"/>
            </emma:interpretation>
          </emma:emma>
        </inkml:annotationXML>
        <inkml:traceGroup>
          <inkml:annotationXML>
            <emma:emma xmlns:emma="http://www.w3.org/2003/04/emma" version="1.0">
              <emma:interpretation id="{7F3535D8-EAD3-46CB-B801-BB4006CA88CC}" emma:medium="tactile" emma:mode="ink">
                <msink:context xmlns:msink="http://schemas.microsoft.com/ink/2010/main" type="inkWord" rotatedBoundingBox="25328,7250 24936,7477 24599,6897 24991,6669">
                  <msink:destinationLink direction="with" ref="{BFC7AC22-BB4F-4D79-A71C-9F0BB5C442E6}"/>
                </msink:context>
              </emma:interpretation>
              <emma:one-of disjunction-type="recognition" id="oneOf2">
                <emma:interpretation id="interp10" emma:lang="en-US" emma:confidence="0.5">
                  <emma:literal>.</emma:literal>
                </emma:interpretation>
                <emma:interpretation id="interp11" emma:lang="en-US" emma:confidence="0">
                  <emma:literal>,</emma:literal>
                </emma:interpretation>
                <emma:interpretation id="interp12" emma:lang="en-US" emma:confidence="0">
                  <emma:literal>!</emma:literal>
                </emma:interpretation>
                <emma:interpretation id="interp13" emma:lang="en-US" emma:confidence="0">
                  <emma:literal>#</emma:literal>
                </emma:interpretation>
                <emma:interpretation id="interp14" emma:lang="en-US" emma:confidence="0">
                  <emma:literal>:</emma:literal>
                </emma:interpretation>
              </emma:one-of>
            </emma:emma>
          </inkml:annotationXML>
          <inkml:trace contextRef="#ctx0" brushRef="#br0" timeOffset="-1701.9925">1216 4986 995,'0'-9'15,"-4"1"-12,0 3 53,0 2 13,3 0-29,1 3-2,0 0 3,1 0-11,-2 0-6,1 3-9,0 0 1,-3 4 48,-1 6-18,0 8 4,-7 8-24,1 6 6,0 6 13,-4 5-15,2 3-21,-2-1 17,2-2-16,2-2 0,2-9-1,0 3 2,1-7 2,2 1-8,1-3-2,-3-4 10,3-3-11,1-6 0,2-5 6,1-1-3,0-6 9,0-3-2,4-1 3,1 0 22,9 0-24,6-1-3,9 1-5,8-4-3,9-2-2,3 0-3,5-3 3,-4 0-5,0 0 2,-6 2-14,-9 1-42,-13 4-41,-7 2-57,-7 0-53,-8 2 24,0 0-23,1-4-203</inkml:trace>
        </inkml:traceGroup>
      </inkml:traceGroup>
    </inkml:traceGroup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9:35.483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BFC7AC22-BB4F-4D79-A71C-9F0BB5C442E6}" emma:medium="tactile" emma:mode="ink">
          <msink:context xmlns:msink="http://schemas.microsoft.com/ink/2010/main" type="inkDrawing" rotatedBoundingBox="23957,5926 26119,6042 26022,7853 23859,7737" semanticType="enclosure" shapeName="Other">
            <msink:sourceLink direction="with" ref="{7F3535D8-EAD3-46CB-B801-BB4006CA88CC}"/>
          </msink:context>
        </emma:interpretation>
      </emma:emma>
    </inkml:annotationXML>
    <inkml:trace contextRef="#ctx0" brushRef="#br0">1483 367 686,'-22'-61'3,"-13"9"1,-12 5 57,-15 7-22,-11 8-12,-4 6 20,-6 4 21,-1 6-22,-3 12-8,-5 11-5,-9 13-4,-5 18-10,-5 14-1,0 18-7,6 11 6,13 10-10,12 12 0,17 5 1,27 9-3,19 7-5,27 7 0,28 1 0,19-3 0,19-12 0,15-13 0,12-21 6,8-16 20,5-16 5,-4-11-4,2-8-14,-5-12 3,-2-7-10,-6-9 6,-2-10 7,-3-12 9,2-9-4,0-12 4,-3-9-5,0-13 10,-7-8-15,-5-11 8,-10-9 3,-9-2 8,-10-2 5,-14 0-8,-12-1-3,-16-3-2,-16-3-26,-23-8 0,-20 0-2,-25-4 0,-21 2-1,-18 10-4,-13 9-8,-5 14-16,-5 22-69,-2 19-29,1 24-78,-1 19-17,-3 20-201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4-10-19T05:59:38.408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C1469842-3E65-4D76-A026-02F858EED1C0}" emma:medium="tactile" emma:mode="ink">
          <msink:context xmlns:msink="http://schemas.microsoft.com/ink/2010/main" type="inkDrawing" rotatedBoundingBox="9517,7844 11091,7287 11267,7785 9694,8343" semanticType="callout" shapeName="Other">
            <msink:sourceLink direction="to" ref="{4F860A69-86F6-4500-AF55-5191A3F65F9F}"/>
            <msink:sourceLink direction="from" ref="{4F860A69-86F6-4500-AF55-5191A3F65F9F}"/>
          </msink:context>
        </emma:interpretation>
      </emma:emma>
    </inkml:annotationXML>
    <inkml:trace contextRef="#ctx0" brushRef="#br0">1490 11 811,'20'-4'3,"-9"1"44,-10 1 68,-2 2-58,1-2-8,-3 2 51,-1 0-16,-7 2-19,-10 3-2,-19 5-10,-15 5-5,-20 7-20,-15 1-14,-12 8 0,-10 4-6,-8 3-1,-7 4-7,4 5 4,8-2-4,15-2 1,15-4-1,18-8 1,8-1-1,10-8-2,7-3-19,4-3-73,8-7-28,6 1-1,8-7-85,3-4-102</inkml:trace>
    <inkml:trace contextRef="#ctx0" brushRef="#br0" timeOffset="322.942">216 306 743,'7'-17'65,"-6"5"-8,-10-6 52,10 20-43,-1-2-23,0 0-15,-1 6 16,-2 7 18,-5 9-23,-1 13-9,-10 12 4,-2 7 0,-2 5 4,-4-6-8,3-3-6,0-5-3,7-10-13,2-9-3,7-7 7,6-7-8,2-2 5,6-4 15,9-5 14,6 3-21,13-4-11,11-3-4,7-2-4,8-1 0,3-2-37,0-1-61,-2-2-84,-5 6-56,-9 0-153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7.png"/><Relationship Id="rId5" Type="http://schemas.openxmlformats.org/officeDocument/2006/relationships/image" Target="../media/image139.wmf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9.wmf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emf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3.png"/><Relationship Id="rId21" Type="http://schemas.openxmlformats.org/officeDocument/2006/relationships/image" Target="../media/image12.emf"/><Relationship Id="rId34" Type="http://schemas.openxmlformats.org/officeDocument/2006/relationships/customXml" Target="../ink/ink16.xml"/><Relationship Id="rId7" Type="http://schemas.openxmlformats.org/officeDocument/2006/relationships/image" Target="../media/image5.emf"/><Relationship Id="rId12" Type="http://schemas.openxmlformats.org/officeDocument/2006/relationships/customXml" Target="../ink/ink5.xml"/><Relationship Id="rId17" Type="http://schemas.openxmlformats.org/officeDocument/2006/relationships/image" Target="../media/image10.emf"/><Relationship Id="rId25" Type="http://schemas.openxmlformats.org/officeDocument/2006/relationships/image" Target="../media/image14.emf"/><Relationship Id="rId33" Type="http://schemas.openxmlformats.org/officeDocument/2006/relationships/image" Target="../media/image18.emf"/><Relationship Id="rId2" Type="http://schemas.openxmlformats.org/officeDocument/2006/relationships/image" Target="../media/image2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emf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23" Type="http://schemas.openxmlformats.org/officeDocument/2006/relationships/image" Target="../media/image13.emf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1.emf"/><Relationship Id="rId31" Type="http://schemas.openxmlformats.org/officeDocument/2006/relationships/image" Target="../media/image17.emf"/><Relationship Id="rId4" Type="http://schemas.openxmlformats.org/officeDocument/2006/relationships/customXml" Target="../ink/ink1.xml"/><Relationship Id="rId9" Type="http://schemas.openxmlformats.org/officeDocument/2006/relationships/image" Target="../media/image6.emf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5.emf"/><Relationship Id="rId30" Type="http://schemas.openxmlformats.org/officeDocument/2006/relationships/customXml" Target="../ink/ink14.xml"/><Relationship Id="rId35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wmf"/><Relationship Id="rId26" Type="http://schemas.openxmlformats.org/officeDocument/2006/relationships/image" Target="../media/image29.emf"/><Relationship Id="rId39" Type="http://schemas.openxmlformats.org/officeDocument/2006/relationships/customXml" Target="../ink/ink26.xml"/><Relationship Id="rId21" Type="http://schemas.openxmlformats.org/officeDocument/2006/relationships/customXml" Target="../ink/ink17.xml"/><Relationship Id="rId34" Type="http://schemas.openxmlformats.org/officeDocument/2006/relationships/image" Target="../media/image33.emf"/><Relationship Id="rId42" Type="http://schemas.openxmlformats.org/officeDocument/2006/relationships/image" Target="../media/image37.emf"/><Relationship Id="rId47" Type="http://schemas.openxmlformats.org/officeDocument/2006/relationships/customXml" Target="../ink/ink30.xml"/><Relationship Id="rId50" Type="http://schemas.openxmlformats.org/officeDocument/2006/relationships/image" Target="../media/image41.emf"/><Relationship Id="rId55" Type="http://schemas.openxmlformats.org/officeDocument/2006/relationships/customXml" Target="../ink/ink34.xml"/><Relationship Id="rId63" Type="http://schemas.openxmlformats.org/officeDocument/2006/relationships/customXml" Target="../ink/ink38.xml"/><Relationship Id="rId68" Type="http://schemas.openxmlformats.org/officeDocument/2006/relationships/image" Target="../media/image50.emf"/><Relationship Id="rId76" Type="http://schemas.openxmlformats.org/officeDocument/2006/relationships/image" Target="../media/image54.emf"/><Relationship Id="rId84" Type="http://schemas.openxmlformats.org/officeDocument/2006/relationships/image" Target="../media/image58.emf"/><Relationship Id="rId89" Type="http://schemas.openxmlformats.org/officeDocument/2006/relationships/customXml" Target="../ink/ink51.xml"/><Relationship Id="rId7" Type="http://schemas.openxmlformats.org/officeDocument/2006/relationships/image" Target="../media/image21.wmf"/><Relationship Id="rId71" Type="http://schemas.openxmlformats.org/officeDocument/2006/relationships/customXml" Target="../ink/ink42.xml"/><Relationship Id="rId92" Type="http://schemas.openxmlformats.org/officeDocument/2006/relationships/image" Target="../media/image6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29" Type="http://schemas.openxmlformats.org/officeDocument/2006/relationships/customXml" Target="../ink/ink21.xml"/><Relationship Id="rId11" Type="http://schemas.openxmlformats.org/officeDocument/2006/relationships/image" Target="../media/image23.wmf"/><Relationship Id="rId24" Type="http://schemas.openxmlformats.org/officeDocument/2006/relationships/image" Target="../media/image28.emf"/><Relationship Id="rId32" Type="http://schemas.openxmlformats.org/officeDocument/2006/relationships/image" Target="../media/image32.emf"/><Relationship Id="rId37" Type="http://schemas.openxmlformats.org/officeDocument/2006/relationships/customXml" Target="../ink/ink25.xml"/><Relationship Id="rId40" Type="http://schemas.openxmlformats.org/officeDocument/2006/relationships/image" Target="../media/image36.emf"/><Relationship Id="rId45" Type="http://schemas.openxmlformats.org/officeDocument/2006/relationships/customXml" Target="../ink/ink29.xml"/><Relationship Id="rId53" Type="http://schemas.openxmlformats.org/officeDocument/2006/relationships/customXml" Target="../ink/ink33.xml"/><Relationship Id="rId58" Type="http://schemas.openxmlformats.org/officeDocument/2006/relationships/image" Target="../media/image45.emf"/><Relationship Id="rId66" Type="http://schemas.openxmlformats.org/officeDocument/2006/relationships/image" Target="../media/image49.emf"/><Relationship Id="rId74" Type="http://schemas.openxmlformats.org/officeDocument/2006/relationships/image" Target="../media/image53.emf"/><Relationship Id="rId79" Type="http://schemas.openxmlformats.org/officeDocument/2006/relationships/customXml" Target="../ink/ink46.xml"/><Relationship Id="rId87" Type="http://schemas.openxmlformats.org/officeDocument/2006/relationships/customXml" Target="../ink/ink50.xml"/><Relationship Id="rId5" Type="http://schemas.openxmlformats.org/officeDocument/2006/relationships/image" Target="../media/image20.emf"/><Relationship Id="rId61" Type="http://schemas.openxmlformats.org/officeDocument/2006/relationships/customXml" Target="../ink/ink37.xml"/><Relationship Id="rId82" Type="http://schemas.openxmlformats.org/officeDocument/2006/relationships/image" Target="../media/image57.emf"/><Relationship Id="rId90" Type="http://schemas.openxmlformats.org/officeDocument/2006/relationships/image" Target="../media/image61.emf"/><Relationship Id="rId19" Type="http://schemas.openxmlformats.org/officeDocument/2006/relationships/image" Target="../media/image11.png"/><Relationship Id="rId14" Type="http://schemas.openxmlformats.org/officeDocument/2006/relationships/oleObject" Target="../embeddings/oleObject5.bin"/><Relationship Id="rId22" Type="http://schemas.openxmlformats.org/officeDocument/2006/relationships/image" Target="../media/image27.emf"/><Relationship Id="rId27" Type="http://schemas.openxmlformats.org/officeDocument/2006/relationships/customXml" Target="../ink/ink20.xml"/><Relationship Id="rId30" Type="http://schemas.openxmlformats.org/officeDocument/2006/relationships/image" Target="../media/image31.emf"/><Relationship Id="rId35" Type="http://schemas.openxmlformats.org/officeDocument/2006/relationships/customXml" Target="../ink/ink24.xml"/><Relationship Id="rId43" Type="http://schemas.openxmlformats.org/officeDocument/2006/relationships/customXml" Target="../ink/ink28.xml"/><Relationship Id="rId48" Type="http://schemas.openxmlformats.org/officeDocument/2006/relationships/image" Target="../media/image40.emf"/><Relationship Id="rId56" Type="http://schemas.openxmlformats.org/officeDocument/2006/relationships/image" Target="../media/image44.emf"/><Relationship Id="rId64" Type="http://schemas.openxmlformats.org/officeDocument/2006/relationships/image" Target="../media/image48.emf"/><Relationship Id="rId69" Type="http://schemas.openxmlformats.org/officeDocument/2006/relationships/customXml" Target="../ink/ink41.xml"/><Relationship Id="rId77" Type="http://schemas.openxmlformats.org/officeDocument/2006/relationships/customXml" Target="../ink/ink45.xml"/><Relationship Id="rId8" Type="http://schemas.openxmlformats.org/officeDocument/2006/relationships/oleObject" Target="../embeddings/oleObject2.bin"/><Relationship Id="rId51" Type="http://schemas.openxmlformats.org/officeDocument/2006/relationships/customXml" Target="../ink/ink32.xml"/><Relationship Id="rId72" Type="http://schemas.openxmlformats.org/officeDocument/2006/relationships/image" Target="../media/image52.emf"/><Relationship Id="rId80" Type="http://schemas.openxmlformats.org/officeDocument/2006/relationships/image" Target="../media/image56.emf"/><Relationship Id="rId85" Type="http://schemas.openxmlformats.org/officeDocument/2006/relationships/customXml" Target="../ink/ink49.xml"/><Relationship Id="rId3" Type="http://schemas.openxmlformats.org/officeDocument/2006/relationships/image" Target="../media/image2.png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26.wmf"/><Relationship Id="rId25" Type="http://schemas.openxmlformats.org/officeDocument/2006/relationships/customXml" Target="../ink/ink19.xml"/><Relationship Id="rId33" Type="http://schemas.openxmlformats.org/officeDocument/2006/relationships/customXml" Target="../ink/ink23.xml"/><Relationship Id="rId38" Type="http://schemas.openxmlformats.org/officeDocument/2006/relationships/image" Target="../media/image35.emf"/><Relationship Id="rId46" Type="http://schemas.openxmlformats.org/officeDocument/2006/relationships/image" Target="../media/image39.emf"/><Relationship Id="rId59" Type="http://schemas.openxmlformats.org/officeDocument/2006/relationships/customXml" Target="../ink/ink36.xml"/><Relationship Id="rId67" Type="http://schemas.openxmlformats.org/officeDocument/2006/relationships/customXml" Target="../ink/ink40.xml"/><Relationship Id="rId20" Type="http://schemas.openxmlformats.org/officeDocument/2006/relationships/image" Target="../media/image12.png"/><Relationship Id="rId41" Type="http://schemas.openxmlformats.org/officeDocument/2006/relationships/customXml" Target="../ink/ink27.xml"/><Relationship Id="rId54" Type="http://schemas.openxmlformats.org/officeDocument/2006/relationships/image" Target="../media/image43.emf"/><Relationship Id="rId62" Type="http://schemas.openxmlformats.org/officeDocument/2006/relationships/image" Target="../media/image47.emf"/><Relationship Id="rId70" Type="http://schemas.openxmlformats.org/officeDocument/2006/relationships/image" Target="../media/image51.emf"/><Relationship Id="rId75" Type="http://schemas.openxmlformats.org/officeDocument/2006/relationships/customXml" Target="../ink/ink44.xml"/><Relationship Id="rId83" Type="http://schemas.openxmlformats.org/officeDocument/2006/relationships/customXml" Target="../ink/ink48.xml"/><Relationship Id="rId88" Type="http://schemas.openxmlformats.org/officeDocument/2006/relationships/image" Target="../media/image60.emf"/><Relationship Id="rId91" Type="http://schemas.openxmlformats.org/officeDocument/2006/relationships/customXml" Target="../ink/ink5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5" Type="http://schemas.openxmlformats.org/officeDocument/2006/relationships/image" Target="../media/image25.wmf"/><Relationship Id="rId23" Type="http://schemas.openxmlformats.org/officeDocument/2006/relationships/customXml" Target="../ink/ink18.xml"/><Relationship Id="rId28" Type="http://schemas.openxmlformats.org/officeDocument/2006/relationships/image" Target="../media/image30.emf"/><Relationship Id="rId36" Type="http://schemas.openxmlformats.org/officeDocument/2006/relationships/image" Target="../media/image34.emf"/><Relationship Id="rId49" Type="http://schemas.openxmlformats.org/officeDocument/2006/relationships/customXml" Target="../ink/ink31.xml"/><Relationship Id="rId57" Type="http://schemas.openxmlformats.org/officeDocument/2006/relationships/customXml" Target="../ink/ink35.xml"/><Relationship Id="rId10" Type="http://schemas.openxmlformats.org/officeDocument/2006/relationships/oleObject" Target="../embeddings/oleObject3.bin"/><Relationship Id="rId31" Type="http://schemas.openxmlformats.org/officeDocument/2006/relationships/customXml" Target="../ink/ink22.xml"/><Relationship Id="rId44" Type="http://schemas.openxmlformats.org/officeDocument/2006/relationships/image" Target="../media/image38.emf"/><Relationship Id="rId52" Type="http://schemas.openxmlformats.org/officeDocument/2006/relationships/image" Target="../media/image42.emf"/><Relationship Id="rId60" Type="http://schemas.openxmlformats.org/officeDocument/2006/relationships/image" Target="../media/image46.emf"/><Relationship Id="rId65" Type="http://schemas.openxmlformats.org/officeDocument/2006/relationships/customXml" Target="../ink/ink39.xml"/><Relationship Id="rId73" Type="http://schemas.openxmlformats.org/officeDocument/2006/relationships/customXml" Target="../ink/ink43.xml"/><Relationship Id="rId78" Type="http://schemas.openxmlformats.org/officeDocument/2006/relationships/image" Target="../media/image55.emf"/><Relationship Id="rId81" Type="http://schemas.openxmlformats.org/officeDocument/2006/relationships/customXml" Target="../ink/ink47.xml"/><Relationship Id="rId86" Type="http://schemas.openxmlformats.org/officeDocument/2006/relationships/image" Target="../media/image59.emf"/><Relationship Id="rId4" Type="http://schemas.openxmlformats.org/officeDocument/2006/relationships/package" Target="../embeddings/Microsoft_Word_Document1.docx"/><Relationship Id="rId9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emf"/><Relationship Id="rId18" Type="http://schemas.openxmlformats.org/officeDocument/2006/relationships/customXml" Target="../ink/ink61.xml"/><Relationship Id="rId26" Type="http://schemas.openxmlformats.org/officeDocument/2006/relationships/customXml" Target="../ink/ink65.xml"/><Relationship Id="rId39" Type="http://schemas.openxmlformats.org/officeDocument/2006/relationships/image" Target="../media/image81.emf"/><Relationship Id="rId21" Type="http://schemas.openxmlformats.org/officeDocument/2006/relationships/image" Target="../media/image72.emf"/><Relationship Id="rId34" Type="http://schemas.openxmlformats.org/officeDocument/2006/relationships/customXml" Target="../ink/ink69.xml"/><Relationship Id="rId42" Type="http://schemas.openxmlformats.org/officeDocument/2006/relationships/customXml" Target="../ink/ink73.xml"/><Relationship Id="rId47" Type="http://schemas.openxmlformats.org/officeDocument/2006/relationships/image" Target="../media/image85.emf"/><Relationship Id="rId50" Type="http://schemas.openxmlformats.org/officeDocument/2006/relationships/customXml" Target="../ink/ink77.xml"/><Relationship Id="rId55" Type="http://schemas.openxmlformats.org/officeDocument/2006/relationships/image" Target="../media/image89.emf"/><Relationship Id="rId63" Type="http://schemas.openxmlformats.org/officeDocument/2006/relationships/image" Target="../media/image93.emf"/><Relationship Id="rId68" Type="http://schemas.openxmlformats.org/officeDocument/2006/relationships/customXml" Target="../ink/ink86.xml"/><Relationship Id="rId76" Type="http://schemas.openxmlformats.org/officeDocument/2006/relationships/customXml" Target="../ink/ink90.xml"/><Relationship Id="rId7" Type="http://schemas.openxmlformats.org/officeDocument/2006/relationships/image" Target="../media/image65.emf"/><Relationship Id="rId71" Type="http://schemas.openxmlformats.org/officeDocument/2006/relationships/image" Target="../media/image97.emf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29" Type="http://schemas.openxmlformats.org/officeDocument/2006/relationships/image" Target="../media/image76.emf"/><Relationship Id="rId11" Type="http://schemas.openxmlformats.org/officeDocument/2006/relationships/image" Target="../media/image67.emf"/><Relationship Id="rId24" Type="http://schemas.openxmlformats.org/officeDocument/2006/relationships/customXml" Target="../ink/ink64.xml"/><Relationship Id="rId32" Type="http://schemas.openxmlformats.org/officeDocument/2006/relationships/customXml" Target="../ink/ink68.xml"/><Relationship Id="rId37" Type="http://schemas.openxmlformats.org/officeDocument/2006/relationships/image" Target="../media/image80.emf"/><Relationship Id="rId40" Type="http://schemas.openxmlformats.org/officeDocument/2006/relationships/customXml" Target="../ink/ink72.xml"/><Relationship Id="rId45" Type="http://schemas.openxmlformats.org/officeDocument/2006/relationships/image" Target="../media/image84.emf"/><Relationship Id="rId53" Type="http://schemas.openxmlformats.org/officeDocument/2006/relationships/image" Target="../media/image88.emf"/><Relationship Id="rId58" Type="http://schemas.openxmlformats.org/officeDocument/2006/relationships/customXml" Target="../ink/ink81.xml"/><Relationship Id="rId66" Type="http://schemas.openxmlformats.org/officeDocument/2006/relationships/customXml" Target="../ink/ink85.xml"/><Relationship Id="rId74" Type="http://schemas.openxmlformats.org/officeDocument/2006/relationships/customXml" Target="../ink/ink89.xml"/><Relationship Id="rId79" Type="http://schemas.openxmlformats.org/officeDocument/2006/relationships/image" Target="../media/image101.emf"/><Relationship Id="rId5" Type="http://schemas.openxmlformats.org/officeDocument/2006/relationships/image" Target="../media/image64.emf"/><Relationship Id="rId61" Type="http://schemas.openxmlformats.org/officeDocument/2006/relationships/image" Target="../media/image92.emf"/><Relationship Id="rId10" Type="http://schemas.openxmlformats.org/officeDocument/2006/relationships/customXml" Target="../ink/ink57.xml"/><Relationship Id="rId19" Type="http://schemas.openxmlformats.org/officeDocument/2006/relationships/image" Target="../media/image71.emf"/><Relationship Id="rId31" Type="http://schemas.openxmlformats.org/officeDocument/2006/relationships/image" Target="../media/image77.emf"/><Relationship Id="rId44" Type="http://schemas.openxmlformats.org/officeDocument/2006/relationships/customXml" Target="../ink/ink74.xml"/><Relationship Id="rId52" Type="http://schemas.openxmlformats.org/officeDocument/2006/relationships/customXml" Target="../ink/ink78.xml"/><Relationship Id="rId60" Type="http://schemas.openxmlformats.org/officeDocument/2006/relationships/customXml" Target="../ink/ink82.xml"/><Relationship Id="rId65" Type="http://schemas.openxmlformats.org/officeDocument/2006/relationships/image" Target="../media/image94.emf"/><Relationship Id="rId73" Type="http://schemas.openxmlformats.org/officeDocument/2006/relationships/image" Target="../media/image98.emf"/><Relationship Id="rId78" Type="http://schemas.openxmlformats.org/officeDocument/2006/relationships/customXml" Target="../ink/ink91.xml"/><Relationship Id="rId4" Type="http://schemas.openxmlformats.org/officeDocument/2006/relationships/customXml" Target="../ink/ink54.xml"/><Relationship Id="rId9" Type="http://schemas.openxmlformats.org/officeDocument/2006/relationships/image" Target="../media/image66.emf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image" Target="../media/image75.emf"/><Relationship Id="rId30" Type="http://schemas.openxmlformats.org/officeDocument/2006/relationships/customXml" Target="../ink/ink67.xml"/><Relationship Id="rId35" Type="http://schemas.openxmlformats.org/officeDocument/2006/relationships/image" Target="../media/image79.emf"/><Relationship Id="rId43" Type="http://schemas.openxmlformats.org/officeDocument/2006/relationships/image" Target="../media/image83.emf"/><Relationship Id="rId48" Type="http://schemas.openxmlformats.org/officeDocument/2006/relationships/customXml" Target="../ink/ink76.xml"/><Relationship Id="rId56" Type="http://schemas.openxmlformats.org/officeDocument/2006/relationships/customXml" Target="../ink/ink80.xml"/><Relationship Id="rId64" Type="http://schemas.openxmlformats.org/officeDocument/2006/relationships/customXml" Target="../ink/ink84.xml"/><Relationship Id="rId69" Type="http://schemas.openxmlformats.org/officeDocument/2006/relationships/image" Target="../media/image96.emf"/><Relationship Id="rId77" Type="http://schemas.openxmlformats.org/officeDocument/2006/relationships/image" Target="../media/image100.emf"/><Relationship Id="rId8" Type="http://schemas.openxmlformats.org/officeDocument/2006/relationships/customXml" Target="../ink/ink56.xml"/><Relationship Id="rId51" Type="http://schemas.openxmlformats.org/officeDocument/2006/relationships/image" Target="../media/image87.emf"/><Relationship Id="rId72" Type="http://schemas.openxmlformats.org/officeDocument/2006/relationships/customXml" Target="../ink/ink88.xml"/><Relationship Id="rId3" Type="http://schemas.openxmlformats.org/officeDocument/2006/relationships/image" Target="../media/image63.emf"/><Relationship Id="rId12" Type="http://schemas.openxmlformats.org/officeDocument/2006/relationships/customXml" Target="../ink/ink58.xml"/><Relationship Id="rId17" Type="http://schemas.openxmlformats.org/officeDocument/2006/relationships/image" Target="../media/image70.emf"/><Relationship Id="rId25" Type="http://schemas.openxmlformats.org/officeDocument/2006/relationships/image" Target="../media/image74.emf"/><Relationship Id="rId33" Type="http://schemas.openxmlformats.org/officeDocument/2006/relationships/image" Target="../media/image78.emf"/><Relationship Id="rId38" Type="http://schemas.openxmlformats.org/officeDocument/2006/relationships/customXml" Target="../ink/ink71.xml"/><Relationship Id="rId46" Type="http://schemas.openxmlformats.org/officeDocument/2006/relationships/customXml" Target="../ink/ink75.xml"/><Relationship Id="rId59" Type="http://schemas.openxmlformats.org/officeDocument/2006/relationships/image" Target="../media/image91.emf"/><Relationship Id="rId67" Type="http://schemas.openxmlformats.org/officeDocument/2006/relationships/image" Target="../media/image95.emf"/><Relationship Id="rId20" Type="http://schemas.openxmlformats.org/officeDocument/2006/relationships/customXml" Target="../ink/ink62.xml"/><Relationship Id="rId41" Type="http://schemas.openxmlformats.org/officeDocument/2006/relationships/image" Target="../media/image82.emf"/><Relationship Id="rId54" Type="http://schemas.openxmlformats.org/officeDocument/2006/relationships/customXml" Target="../ink/ink79.xml"/><Relationship Id="rId62" Type="http://schemas.openxmlformats.org/officeDocument/2006/relationships/customXml" Target="../ink/ink83.xml"/><Relationship Id="rId70" Type="http://schemas.openxmlformats.org/officeDocument/2006/relationships/customXml" Target="../ink/ink87.xml"/><Relationship Id="rId75" Type="http://schemas.openxmlformats.org/officeDocument/2006/relationships/image" Target="../media/image99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5.xml"/><Relationship Id="rId15" Type="http://schemas.openxmlformats.org/officeDocument/2006/relationships/image" Target="../media/image69.emf"/><Relationship Id="rId23" Type="http://schemas.openxmlformats.org/officeDocument/2006/relationships/image" Target="../media/image73.emf"/><Relationship Id="rId28" Type="http://schemas.openxmlformats.org/officeDocument/2006/relationships/customXml" Target="../ink/ink66.xml"/><Relationship Id="rId36" Type="http://schemas.openxmlformats.org/officeDocument/2006/relationships/customXml" Target="../ink/ink70.xml"/><Relationship Id="rId49" Type="http://schemas.openxmlformats.org/officeDocument/2006/relationships/image" Target="../media/image86.emf"/><Relationship Id="rId57" Type="http://schemas.openxmlformats.org/officeDocument/2006/relationships/image" Target="../media/image90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6.emf"/><Relationship Id="rId18" Type="http://schemas.openxmlformats.org/officeDocument/2006/relationships/customXml" Target="../ink/ink97.xml"/><Relationship Id="rId26" Type="http://schemas.openxmlformats.org/officeDocument/2006/relationships/customXml" Target="../ink/ink101.xml"/><Relationship Id="rId39" Type="http://schemas.openxmlformats.org/officeDocument/2006/relationships/image" Target="../media/image119.emf"/><Relationship Id="rId21" Type="http://schemas.openxmlformats.org/officeDocument/2006/relationships/image" Target="../media/image110.emf"/><Relationship Id="rId34" Type="http://schemas.openxmlformats.org/officeDocument/2006/relationships/customXml" Target="../ink/ink105.xml"/><Relationship Id="rId42" Type="http://schemas.openxmlformats.org/officeDocument/2006/relationships/customXml" Target="../ink/ink109.xml"/><Relationship Id="rId47" Type="http://schemas.openxmlformats.org/officeDocument/2006/relationships/image" Target="../media/image123.emf"/><Relationship Id="rId50" Type="http://schemas.openxmlformats.org/officeDocument/2006/relationships/customXml" Target="../ink/ink113.xml"/><Relationship Id="rId55" Type="http://schemas.openxmlformats.org/officeDocument/2006/relationships/image" Target="../media/image127.emf"/><Relationship Id="rId63" Type="http://schemas.openxmlformats.org/officeDocument/2006/relationships/image" Target="../media/image131.emf"/><Relationship Id="rId68" Type="http://schemas.openxmlformats.org/officeDocument/2006/relationships/customXml" Target="../ink/ink122.xml"/><Relationship Id="rId7" Type="http://schemas.openxmlformats.org/officeDocument/2006/relationships/image" Target="../media/image103.wmf"/><Relationship Id="rId71" Type="http://schemas.openxmlformats.org/officeDocument/2006/relationships/image" Target="../media/image135.emf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96.xml"/><Relationship Id="rId29" Type="http://schemas.openxmlformats.org/officeDocument/2006/relationships/image" Target="../media/image114.emf"/><Relationship Id="rId11" Type="http://schemas.openxmlformats.org/officeDocument/2006/relationships/image" Target="../media/image105.emf"/><Relationship Id="rId24" Type="http://schemas.openxmlformats.org/officeDocument/2006/relationships/customXml" Target="../ink/ink100.xml"/><Relationship Id="rId32" Type="http://schemas.openxmlformats.org/officeDocument/2006/relationships/customXml" Target="../ink/ink104.xml"/><Relationship Id="rId37" Type="http://schemas.openxmlformats.org/officeDocument/2006/relationships/image" Target="../media/image118.emf"/><Relationship Id="rId40" Type="http://schemas.openxmlformats.org/officeDocument/2006/relationships/customXml" Target="../ink/ink108.xml"/><Relationship Id="rId45" Type="http://schemas.openxmlformats.org/officeDocument/2006/relationships/image" Target="../media/image122.emf"/><Relationship Id="rId53" Type="http://schemas.openxmlformats.org/officeDocument/2006/relationships/image" Target="../media/image126.emf"/><Relationship Id="rId58" Type="http://schemas.openxmlformats.org/officeDocument/2006/relationships/customXml" Target="../ink/ink117.xml"/><Relationship Id="rId66" Type="http://schemas.openxmlformats.org/officeDocument/2006/relationships/customXml" Target="../ink/ink121.xml"/><Relationship Id="rId5" Type="http://schemas.openxmlformats.org/officeDocument/2006/relationships/image" Target="../media/image102.emf"/><Relationship Id="rId15" Type="http://schemas.openxmlformats.org/officeDocument/2006/relationships/image" Target="../media/image107.emf"/><Relationship Id="rId23" Type="http://schemas.openxmlformats.org/officeDocument/2006/relationships/image" Target="../media/image111.emf"/><Relationship Id="rId28" Type="http://schemas.openxmlformats.org/officeDocument/2006/relationships/customXml" Target="../ink/ink102.xml"/><Relationship Id="rId36" Type="http://schemas.openxmlformats.org/officeDocument/2006/relationships/customXml" Target="../ink/ink106.xml"/><Relationship Id="rId49" Type="http://schemas.openxmlformats.org/officeDocument/2006/relationships/image" Target="../media/image124.emf"/><Relationship Id="rId57" Type="http://schemas.openxmlformats.org/officeDocument/2006/relationships/image" Target="../media/image128.emf"/><Relationship Id="rId61" Type="http://schemas.openxmlformats.org/officeDocument/2006/relationships/image" Target="../media/image130.emf"/><Relationship Id="rId10" Type="http://schemas.openxmlformats.org/officeDocument/2006/relationships/customXml" Target="../ink/ink93.xml"/><Relationship Id="rId19" Type="http://schemas.openxmlformats.org/officeDocument/2006/relationships/image" Target="../media/image109.emf"/><Relationship Id="rId31" Type="http://schemas.openxmlformats.org/officeDocument/2006/relationships/image" Target="../media/image115.emf"/><Relationship Id="rId44" Type="http://schemas.openxmlformats.org/officeDocument/2006/relationships/customXml" Target="../ink/ink110.xml"/><Relationship Id="rId52" Type="http://schemas.openxmlformats.org/officeDocument/2006/relationships/customXml" Target="../ink/ink114.xml"/><Relationship Id="rId60" Type="http://schemas.openxmlformats.org/officeDocument/2006/relationships/customXml" Target="../ink/ink118.xml"/><Relationship Id="rId65" Type="http://schemas.openxmlformats.org/officeDocument/2006/relationships/image" Target="../media/image132.emf"/><Relationship Id="rId73" Type="http://schemas.openxmlformats.org/officeDocument/2006/relationships/image" Target="../media/image136.emf"/><Relationship Id="rId4" Type="http://schemas.openxmlformats.org/officeDocument/2006/relationships/package" Target="../embeddings/Microsoft_Word_Document2.docx"/><Relationship Id="rId9" Type="http://schemas.openxmlformats.org/officeDocument/2006/relationships/image" Target="../media/image104.emf"/><Relationship Id="rId14" Type="http://schemas.openxmlformats.org/officeDocument/2006/relationships/customXml" Target="../ink/ink95.xml"/><Relationship Id="rId22" Type="http://schemas.openxmlformats.org/officeDocument/2006/relationships/customXml" Target="../ink/ink99.xml"/><Relationship Id="rId27" Type="http://schemas.openxmlformats.org/officeDocument/2006/relationships/image" Target="../media/image113.emf"/><Relationship Id="rId30" Type="http://schemas.openxmlformats.org/officeDocument/2006/relationships/customXml" Target="../ink/ink103.xml"/><Relationship Id="rId35" Type="http://schemas.openxmlformats.org/officeDocument/2006/relationships/image" Target="../media/image117.emf"/><Relationship Id="rId43" Type="http://schemas.openxmlformats.org/officeDocument/2006/relationships/image" Target="../media/image121.emf"/><Relationship Id="rId48" Type="http://schemas.openxmlformats.org/officeDocument/2006/relationships/customXml" Target="../ink/ink112.xml"/><Relationship Id="rId56" Type="http://schemas.openxmlformats.org/officeDocument/2006/relationships/customXml" Target="../ink/ink116.xml"/><Relationship Id="rId64" Type="http://schemas.openxmlformats.org/officeDocument/2006/relationships/customXml" Target="../ink/ink120.xml"/><Relationship Id="rId69" Type="http://schemas.openxmlformats.org/officeDocument/2006/relationships/image" Target="../media/image134.emf"/><Relationship Id="rId8" Type="http://schemas.openxmlformats.org/officeDocument/2006/relationships/customXml" Target="../ink/ink92.xml"/><Relationship Id="rId51" Type="http://schemas.openxmlformats.org/officeDocument/2006/relationships/image" Target="../media/image125.emf"/><Relationship Id="rId72" Type="http://schemas.openxmlformats.org/officeDocument/2006/relationships/customXml" Target="../ink/ink124.xml"/><Relationship Id="rId3" Type="http://schemas.openxmlformats.org/officeDocument/2006/relationships/image" Target="../media/image2.png"/><Relationship Id="rId12" Type="http://schemas.openxmlformats.org/officeDocument/2006/relationships/customXml" Target="../ink/ink94.xml"/><Relationship Id="rId17" Type="http://schemas.openxmlformats.org/officeDocument/2006/relationships/image" Target="../media/image108.emf"/><Relationship Id="rId25" Type="http://schemas.openxmlformats.org/officeDocument/2006/relationships/image" Target="../media/image112.emf"/><Relationship Id="rId33" Type="http://schemas.openxmlformats.org/officeDocument/2006/relationships/image" Target="../media/image116.emf"/><Relationship Id="rId38" Type="http://schemas.openxmlformats.org/officeDocument/2006/relationships/customXml" Target="../ink/ink107.xml"/><Relationship Id="rId46" Type="http://schemas.openxmlformats.org/officeDocument/2006/relationships/customXml" Target="../ink/ink111.xml"/><Relationship Id="rId59" Type="http://schemas.openxmlformats.org/officeDocument/2006/relationships/image" Target="../media/image129.emf"/><Relationship Id="rId67" Type="http://schemas.openxmlformats.org/officeDocument/2006/relationships/image" Target="../media/image133.emf"/><Relationship Id="rId20" Type="http://schemas.openxmlformats.org/officeDocument/2006/relationships/customXml" Target="../ink/ink98.xml"/><Relationship Id="rId41" Type="http://schemas.openxmlformats.org/officeDocument/2006/relationships/image" Target="../media/image120.emf"/><Relationship Id="rId54" Type="http://schemas.openxmlformats.org/officeDocument/2006/relationships/customXml" Target="../ink/ink115.xml"/><Relationship Id="rId62" Type="http://schemas.openxmlformats.org/officeDocument/2006/relationships/customXml" Target="../ink/ink119.xml"/><Relationship Id="rId70" Type="http://schemas.openxmlformats.org/officeDocument/2006/relationships/customXml" Target="../ink/ink12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customXml" Target="../ink/ink126.xml"/><Relationship Id="rId18" Type="http://schemas.openxmlformats.org/officeDocument/2006/relationships/image" Target="../media/image144.emf"/><Relationship Id="rId26" Type="http://schemas.openxmlformats.org/officeDocument/2006/relationships/image" Target="../media/image148.emf"/><Relationship Id="rId3" Type="http://schemas.openxmlformats.org/officeDocument/2006/relationships/image" Target="../media/image2.png"/><Relationship Id="rId21" Type="http://schemas.openxmlformats.org/officeDocument/2006/relationships/customXml" Target="../ink/ink130.xml"/><Relationship Id="rId7" Type="http://schemas.openxmlformats.org/officeDocument/2006/relationships/image" Target="../media/image138.wmf"/><Relationship Id="rId12" Type="http://schemas.openxmlformats.org/officeDocument/2006/relationships/image" Target="../media/image141.emf"/><Relationship Id="rId17" Type="http://schemas.openxmlformats.org/officeDocument/2006/relationships/customXml" Target="../ink/ink128.xml"/><Relationship Id="rId25" Type="http://schemas.openxmlformats.org/officeDocument/2006/relationships/customXml" Target="../ink/ink13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3.emf"/><Relationship Id="rId20" Type="http://schemas.openxmlformats.org/officeDocument/2006/relationships/image" Target="../media/image145.emf"/><Relationship Id="rId29" Type="http://schemas.openxmlformats.org/officeDocument/2006/relationships/customXml" Target="../ink/ink13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customXml" Target="../ink/ink125.xml"/><Relationship Id="rId24" Type="http://schemas.openxmlformats.org/officeDocument/2006/relationships/image" Target="../media/image147.emf"/><Relationship Id="rId5" Type="http://schemas.openxmlformats.org/officeDocument/2006/relationships/image" Target="../media/image137.wmf"/><Relationship Id="rId15" Type="http://schemas.openxmlformats.org/officeDocument/2006/relationships/customXml" Target="../ink/ink127.xml"/><Relationship Id="rId23" Type="http://schemas.openxmlformats.org/officeDocument/2006/relationships/customXml" Target="../ink/ink131.xml"/><Relationship Id="rId28" Type="http://schemas.openxmlformats.org/officeDocument/2006/relationships/image" Target="../media/image149.emf"/><Relationship Id="rId10" Type="http://schemas.openxmlformats.org/officeDocument/2006/relationships/image" Target="../media/image140.png"/><Relationship Id="rId19" Type="http://schemas.openxmlformats.org/officeDocument/2006/relationships/customXml" Target="../ink/ink129.xml"/><Relationship Id="rId4" Type="http://schemas.openxmlformats.org/officeDocument/2006/relationships/oleObject" Target="../embeddings/oleObject8.bin"/><Relationship Id="rId9" Type="http://schemas.openxmlformats.org/officeDocument/2006/relationships/image" Target="../media/image139.wmf"/><Relationship Id="rId14" Type="http://schemas.openxmlformats.org/officeDocument/2006/relationships/image" Target="../media/image142.emf"/><Relationship Id="rId22" Type="http://schemas.openxmlformats.org/officeDocument/2006/relationships/image" Target="../media/image146.emf"/><Relationship Id="rId27" Type="http://schemas.openxmlformats.org/officeDocument/2006/relationships/customXml" Target="../ink/ink133.xml"/><Relationship Id="rId30" Type="http://schemas.openxmlformats.org/officeDocument/2006/relationships/image" Target="../media/image15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8.xml"/><Relationship Id="rId13" Type="http://schemas.openxmlformats.org/officeDocument/2006/relationships/image" Target="../media/image156.emf"/><Relationship Id="rId18" Type="http://schemas.openxmlformats.org/officeDocument/2006/relationships/customXml" Target="../ink/ink143.xml"/><Relationship Id="rId26" Type="http://schemas.openxmlformats.org/officeDocument/2006/relationships/customXml" Target="../ink/ink147.xml"/><Relationship Id="rId3" Type="http://schemas.openxmlformats.org/officeDocument/2006/relationships/image" Target="../media/image151.emf"/><Relationship Id="rId21" Type="http://schemas.openxmlformats.org/officeDocument/2006/relationships/image" Target="../media/image160.emf"/><Relationship Id="rId7" Type="http://schemas.openxmlformats.org/officeDocument/2006/relationships/image" Target="../media/image153.emf"/><Relationship Id="rId12" Type="http://schemas.openxmlformats.org/officeDocument/2006/relationships/customXml" Target="../ink/ink140.xml"/><Relationship Id="rId17" Type="http://schemas.openxmlformats.org/officeDocument/2006/relationships/image" Target="../media/image158.emf"/><Relationship Id="rId25" Type="http://schemas.openxmlformats.org/officeDocument/2006/relationships/image" Target="../media/image162.emf"/><Relationship Id="rId2" Type="http://schemas.openxmlformats.org/officeDocument/2006/relationships/customXml" Target="../ink/ink135.xml"/><Relationship Id="rId16" Type="http://schemas.openxmlformats.org/officeDocument/2006/relationships/customXml" Target="../ink/ink142.xml"/><Relationship Id="rId20" Type="http://schemas.openxmlformats.org/officeDocument/2006/relationships/customXml" Target="../ink/ink144.xml"/><Relationship Id="rId29" Type="http://schemas.openxmlformats.org/officeDocument/2006/relationships/image" Target="../media/image164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7.xml"/><Relationship Id="rId11" Type="http://schemas.openxmlformats.org/officeDocument/2006/relationships/image" Target="../media/image155.emf"/><Relationship Id="rId24" Type="http://schemas.openxmlformats.org/officeDocument/2006/relationships/customXml" Target="../ink/ink146.xml"/><Relationship Id="rId5" Type="http://schemas.openxmlformats.org/officeDocument/2006/relationships/image" Target="../media/image152.emf"/><Relationship Id="rId15" Type="http://schemas.openxmlformats.org/officeDocument/2006/relationships/image" Target="../media/image157.emf"/><Relationship Id="rId23" Type="http://schemas.openxmlformats.org/officeDocument/2006/relationships/image" Target="../media/image161.emf"/><Relationship Id="rId28" Type="http://schemas.openxmlformats.org/officeDocument/2006/relationships/customXml" Target="../ink/ink148.xml"/><Relationship Id="rId10" Type="http://schemas.openxmlformats.org/officeDocument/2006/relationships/customXml" Target="../ink/ink139.xml"/><Relationship Id="rId19" Type="http://schemas.openxmlformats.org/officeDocument/2006/relationships/image" Target="../media/image159.emf"/><Relationship Id="rId4" Type="http://schemas.openxmlformats.org/officeDocument/2006/relationships/customXml" Target="../ink/ink136.xml"/><Relationship Id="rId9" Type="http://schemas.openxmlformats.org/officeDocument/2006/relationships/image" Target="../media/image154.emf"/><Relationship Id="rId14" Type="http://schemas.openxmlformats.org/officeDocument/2006/relationships/customXml" Target="../ink/ink141.xml"/><Relationship Id="rId22" Type="http://schemas.openxmlformats.org/officeDocument/2006/relationships/customXml" Target="../ink/ink145.xml"/><Relationship Id="rId27" Type="http://schemas.openxmlformats.org/officeDocument/2006/relationships/image" Target="../media/image16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65.w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159613"/>
            <a:ext cx="799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ENGINEERING CHEMISTRY</a:t>
            </a:r>
          </a:p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240971"/>
            <a:ext cx="8229600" cy="487362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              </a:t>
            </a:r>
            <a:r>
              <a:rPr lang="en-GB" sz="2400" b="1" dirty="0">
                <a:solidFill>
                  <a:srgbClr val="FF0000"/>
                </a:solidFill>
                <a:latin typeface="+mn-lt"/>
              </a:rPr>
              <a:t>Rotational energy levels and spectrum</a:t>
            </a:r>
          </a:p>
        </p:txBody>
      </p:sp>
      <p:pic>
        <p:nvPicPr>
          <p:cNvPr id="23554" name="Object 6"/>
          <p:cNvPicPr>
            <a:picLocks noChangeArrowheads="1"/>
          </p:cNvPicPr>
          <p:nvPr/>
        </p:nvPicPr>
        <p:blipFill>
          <a:blip r:embed="rId3" cstate="print"/>
          <a:srcRect l="-2521" t="-2348" r="-3893" b="-513"/>
          <a:stretch>
            <a:fillRect/>
          </a:stretch>
        </p:blipFill>
        <p:spPr bwMode="auto">
          <a:xfrm>
            <a:off x="3660121" y="1772530"/>
            <a:ext cx="4113125" cy="3666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85BC38C-6F95-4160-A8A7-8B5D5421ED54}"/>
              </a:ext>
            </a:extLst>
          </p:cNvPr>
          <p:cNvSpPr/>
          <p:nvPr/>
        </p:nvSpPr>
        <p:spPr>
          <a:xfrm>
            <a:off x="3021296" y="5654353"/>
            <a:ext cx="49269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Source: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Fundamentals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 of Molecular Spectroscopy:  C. N.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Banwell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and Elaine M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McCash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 Fifth Edition, MCGRAW-HILL Education (India) Private Ltd.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051450"/>
              </p:ext>
            </p:extLst>
          </p:nvPr>
        </p:nvGraphicFramePr>
        <p:xfrm>
          <a:off x="181429" y="2222229"/>
          <a:ext cx="322998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993"/>
                <a:gridCol w="1614993"/>
              </a:tblGrid>
              <a:tr h="30491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Δε</a:t>
                      </a:r>
                      <a:r>
                        <a:rPr lang="en-GB" baseline="-25000" dirty="0" smtClean="0"/>
                        <a:t>(J</a:t>
                      </a:r>
                      <a:r>
                        <a:rPr lang="en-GB" baseline="-25000" dirty="0" smtClean="0">
                          <a:sym typeface="Wingdings" pitchFamily="2" charset="2"/>
                        </a:rPr>
                        <a:t>J+1)</a:t>
                      </a:r>
                      <a:endParaRPr lang="en-GB" baseline="-25000" dirty="0"/>
                    </a:p>
                  </a:txBody>
                  <a:tcPr/>
                </a:tc>
              </a:tr>
              <a:tr h="30491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2B cm</a:t>
                      </a:r>
                      <a:r>
                        <a:rPr lang="en-GB" baseline="30000" dirty="0" smtClean="0"/>
                        <a:t>-1</a:t>
                      </a:r>
                      <a:endParaRPr lang="en-GB" baseline="30000" dirty="0"/>
                    </a:p>
                  </a:txBody>
                  <a:tcPr/>
                </a:tc>
              </a:tr>
              <a:tr h="30491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4B cm</a:t>
                      </a:r>
                      <a:r>
                        <a:rPr lang="en-GB" baseline="30000" dirty="0" smtClean="0"/>
                        <a:t>-1</a:t>
                      </a:r>
                    </a:p>
                  </a:txBody>
                  <a:tcPr/>
                </a:tc>
              </a:tr>
              <a:tr h="30491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6B cm</a:t>
                      </a:r>
                      <a:r>
                        <a:rPr lang="en-GB" baseline="30000" dirty="0" smtClean="0"/>
                        <a:t>-1</a:t>
                      </a:r>
                    </a:p>
                  </a:txBody>
                  <a:tcPr/>
                </a:tc>
              </a:tr>
              <a:tr h="30491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8B cm</a:t>
                      </a:r>
                      <a:r>
                        <a:rPr lang="en-GB" baseline="30000" dirty="0" smtClean="0"/>
                        <a:t>-1</a:t>
                      </a:r>
                    </a:p>
                  </a:txBody>
                  <a:tcPr/>
                </a:tc>
              </a:tr>
              <a:tr h="304917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10B cm</a:t>
                      </a:r>
                      <a:r>
                        <a:rPr lang="en-GB" baseline="30000" dirty="0" smtClean="0"/>
                        <a:t>-1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42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159613"/>
            <a:ext cx="799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ENGINEERING CHEMISTRY</a:t>
            </a:r>
          </a:p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6959" y="1260306"/>
            <a:ext cx="7831964" cy="487362"/>
          </a:xfrm>
        </p:spPr>
        <p:txBody>
          <a:bodyPr>
            <a:norm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  <a:latin typeface="+mn-lt"/>
              </a:rPr>
              <a:t>Information obtained from the rotational spectrum</a:t>
            </a:r>
            <a:endParaRPr lang="en-GB" sz="2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64" y="3414543"/>
            <a:ext cx="78585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The </a:t>
            </a:r>
            <a:r>
              <a:rPr lang="en-GB" b="1" dirty="0">
                <a:solidFill>
                  <a:srgbClr val="CC0066"/>
                </a:solidFill>
              </a:rPr>
              <a:t>first line in the spectrum </a:t>
            </a:r>
            <a:r>
              <a:rPr lang="en-GB" dirty="0"/>
              <a:t>appears at 2B cm</a:t>
            </a:r>
            <a:r>
              <a:rPr lang="en-GB" baseline="30000" dirty="0"/>
              <a:t>-1  </a:t>
            </a:r>
            <a:r>
              <a:rPr lang="en-GB" dirty="0"/>
              <a:t>and the </a:t>
            </a:r>
            <a:r>
              <a:rPr lang="en-GB" b="1" dirty="0">
                <a:solidFill>
                  <a:srgbClr val="CC0066"/>
                </a:solidFill>
              </a:rPr>
              <a:t>distance between any two consecutive lines </a:t>
            </a:r>
            <a:r>
              <a:rPr lang="en-GB" dirty="0"/>
              <a:t>is constant and is equal to 2B cm</a:t>
            </a:r>
            <a:r>
              <a:rPr lang="en-GB" baseline="30000" dirty="0"/>
              <a:t>-1</a:t>
            </a:r>
            <a:r>
              <a:rPr lang="en-GB" dirty="0"/>
              <a:t> . We can get value of ‘B’ from the spectrum and calculate ,I, the moment of </a:t>
            </a:r>
            <a:r>
              <a:rPr lang="en-GB" dirty="0" smtClean="0"/>
              <a:t>inertia using the expression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r>
              <a:rPr lang="en-GB" dirty="0" smtClean="0"/>
              <a:t>      Since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I = µ r</a:t>
            </a:r>
            <a:r>
              <a:rPr lang="en-GB" b="1" baseline="-25000" dirty="0" smtClean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en-GB" b="1" baseline="30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GB" baseline="30000" dirty="0" smtClean="0"/>
              <a:t> </a:t>
            </a:r>
            <a:r>
              <a:rPr lang="en-GB" dirty="0" smtClean="0"/>
              <a:t>, </a:t>
            </a:r>
            <a:r>
              <a:rPr lang="en-GB" dirty="0" err="1" smtClean="0"/>
              <a:t>r</a:t>
            </a:r>
            <a:r>
              <a:rPr lang="en-GB" baseline="-25000" dirty="0" err="1" smtClean="0"/>
              <a:t>o</a:t>
            </a:r>
            <a:r>
              <a:rPr lang="en-GB" dirty="0" smtClean="0"/>
              <a:t> can be determined ;</a:t>
            </a:r>
          </a:p>
          <a:p>
            <a:r>
              <a:rPr lang="en-GB" dirty="0" smtClean="0"/>
              <a:t>      </a:t>
            </a:r>
            <a:r>
              <a:rPr lang="en-GB" b="1" dirty="0" err="1" smtClean="0"/>
              <a:t>r</a:t>
            </a:r>
            <a:r>
              <a:rPr lang="en-GB" b="1" baseline="-25000" dirty="0" err="1" smtClean="0"/>
              <a:t>o</a:t>
            </a:r>
            <a:r>
              <a:rPr lang="en-GB" dirty="0" smtClean="0"/>
              <a:t>  </a:t>
            </a:r>
            <a:r>
              <a:rPr lang="en-GB" dirty="0"/>
              <a:t>is the </a:t>
            </a:r>
            <a:r>
              <a:rPr lang="en-GB" b="1" dirty="0">
                <a:solidFill>
                  <a:srgbClr val="CC0066"/>
                </a:solidFill>
              </a:rPr>
              <a:t>bond </a:t>
            </a:r>
            <a:r>
              <a:rPr lang="en-GB" b="1" dirty="0" smtClean="0">
                <a:solidFill>
                  <a:srgbClr val="CC0066"/>
                </a:solidFill>
              </a:rPr>
              <a:t>length </a:t>
            </a:r>
            <a:r>
              <a:rPr lang="en-GB" dirty="0"/>
              <a:t>of the </a:t>
            </a:r>
            <a:r>
              <a:rPr lang="en-GB" dirty="0" smtClean="0"/>
              <a:t>molecule</a:t>
            </a:r>
          </a:p>
          <a:p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The spectrum also  reveals that </a:t>
            </a:r>
            <a:r>
              <a:rPr lang="en-GB" b="1" dirty="0" smtClean="0">
                <a:solidFill>
                  <a:srgbClr val="CC0066"/>
                </a:solidFill>
              </a:rPr>
              <a:t>some higher rotational levels are also populated at room temperature</a:t>
            </a:r>
            <a:endParaRPr lang="en-GB" b="1" dirty="0">
              <a:solidFill>
                <a:srgbClr val="CC0066"/>
              </a:solidFill>
            </a:endParaRPr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482405"/>
              </p:ext>
            </p:extLst>
          </p:nvPr>
        </p:nvGraphicFramePr>
        <p:xfrm>
          <a:off x="1934128" y="4349573"/>
          <a:ext cx="1302586" cy="682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4" imgW="23774400" imgH="9448800" progId="Equation.3">
                  <p:embed/>
                </p:oleObj>
              </mc:Choice>
              <mc:Fallback>
                <p:oleObj name="Equation" r:id="rId4" imgW="23774400" imgH="9448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4128" y="4349573"/>
                        <a:ext cx="1302586" cy="682307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088230" y="4845704"/>
            <a:ext cx="783772" cy="761694"/>
          </a:xfrm>
          <a:prstGeom prst="rect">
            <a:avLst/>
          </a:prstGeom>
          <a:noFill/>
        </p:spPr>
      </p:pic>
      <p:pic>
        <p:nvPicPr>
          <p:cNvPr id="23561" name="Picture 9" descr="Rotational Spectroscop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94" y="1747668"/>
            <a:ext cx="27432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292134" y="2488771"/>
            <a:ext cx="26914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err="1" smtClean="0"/>
              <a:t>Source:http</a:t>
            </a:r>
            <a:r>
              <a:rPr lang="en-IN" sz="1200" dirty="0"/>
              <a:t>://www.physics.dcu.ie/~be/Ps415/Rotational1.pdf</a:t>
            </a:r>
          </a:p>
        </p:txBody>
      </p:sp>
    </p:spTree>
    <p:extLst>
      <p:ext uri="{BB962C8B-B14F-4D97-AF65-F5344CB8AC3E}">
        <p14:creationId xmlns:p14="http://schemas.microsoft.com/office/powerpoint/2010/main" val="312542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4" y="224928"/>
            <a:ext cx="84455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ENGINEERING CHEMISTRY</a:t>
            </a:r>
          </a:p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Module 1- Molecular Spectroscopy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48193" y="1254032"/>
            <a:ext cx="919625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1.</a:t>
            </a:r>
            <a:r>
              <a:rPr lang="en-US" sz="2400" b="1" dirty="0"/>
              <a:t> Calculate the rotational constant for an NO molecule. Given atomic masses of N and O are 14.004 amu and 15.9994 amu respectively. The bond length of NO is 115 pm.</a:t>
            </a:r>
            <a:endParaRPr lang="en-US" sz="2400" dirty="0"/>
          </a:p>
          <a:p>
            <a:r>
              <a:rPr lang="en-US" sz="2400" b="1" dirty="0"/>
              <a:t>(1 amu = 1.66 x 10</a:t>
            </a:r>
            <a:r>
              <a:rPr lang="en-US" sz="2400" b="1" baseline="30000" dirty="0"/>
              <a:t>-27</a:t>
            </a:r>
            <a:r>
              <a:rPr lang="en-US" sz="2400" b="1" dirty="0"/>
              <a:t> kg, c = 3 x 10</a:t>
            </a:r>
            <a:r>
              <a:rPr lang="en-US" sz="2400" b="1" baseline="30000" dirty="0"/>
              <a:t>8</a:t>
            </a:r>
            <a:r>
              <a:rPr lang="en-US" sz="2400" b="1" dirty="0"/>
              <a:t> ms</a:t>
            </a:r>
            <a:r>
              <a:rPr lang="en-US" sz="2400" b="1" baseline="30000" dirty="0"/>
              <a:t>-1</a:t>
            </a:r>
            <a:r>
              <a:rPr lang="en-US" sz="2400" b="1" dirty="0"/>
              <a:t>, h=6.6x 10</a:t>
            </a:r>
            <a:r>
              <a:rPr lang="en-US" sz="2400" b="1" baseline="30000" dirty="0"/>
              <a:t>-34</a:t>
            </a:r>
            <a:r>
              <a:rPr lang="en-US" sz="2400" b="1" dirty="0"/>
              <a:t> Js)</a:t>
            </a:r>
            <a:endParaRPr lang="en-US" sz="2400" dirty="0"/>
          </a:p>
          <a:p>
            <a:r>
              <a:rPr lang="en-US" sz="2400" b="1" dirty="0">
                <a:latin typeface="Calibri" pitchFamily="34" charset="0"/>
              </a:rPr>
              <a:t> </a:t>
            </a:r>
            <a:endParaRPr lang="en-US" sz="2400" b="1" baseline="300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5627" y="2669559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Solution: </a:t>
            </a:r>
            <a:endParaRPr lang="en-US" sz="2400" b="1" dirty="0"/>
          </a:p>
        </p:txBody>
      </p:sp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1512888" y="3044825"/>
          <a:ext cx="6919912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4" imgW="4051080" imgH="2323800" progId="Equation.3">
                  <p:embed/>
                </p:oleObj>
              </mc:Choice>
              <mc:Fallback>
                <p:oleObj name="Equation" r:id="rId4" imgW="4051080" imgH="232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3044825"/>
                        <a:ext cx="6919912" cy="363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780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00666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ENGINEERING CHEMISTRY</a:t>
            </a:r>
          </a:p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3469" cy="41310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b="1" i="1" dirty="0" smtClean="0"/>
              <a:t>Class content:</a:t>
            </a:r>
            <a:endParaRPr lang="en-IN" sz="3200" b="1" i="1" dirty="0"/>
          </a:p>
          <a:p>
            <a:pPr marL="0" indent="0">
              <a:buNone/>
            </a:pPr>
            <a:endParaRPr lang="en-IN" b="1" dirty="0"/>
          </a:p>
          <a:p>
            <a:r>
              <a:rPr lang="en-IN" b="1" i="1" dirty="0"/>
              <a:t>Expression for rotational energy levels of a diatomic molecule</a:t>
            </a:r>
          </a:p>
          <a:p>
            <a:r>
              <a:rPr lang="en-IN" b="1" i="1" dirty="0"/>
              <a:t>Selection rules</a:t>
            </a:r>
          </a:p>
          <a:p>
            <a:r>
              <a:rPr lang="en-IN" b="1" i="1" dirty="0"/>
              <a:t>Rotational spectrum</a:t>
            </a:r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35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198802"/>
            <a:ext cx="799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ENGINEERING CHEMISTRY</a:t>
            </a:r>
          </a:p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1282337"/>
            <a:ext cx="851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Expressions for rotational energy levels for a diatomic molecule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1750741"/>
            <a:ext cx="8291744" cy="487362"/>
          </a:xfrm>
        </p:spPr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Derivation of Moment of Inertia </a:t>
            </a:r>
            <a:r>
              <a:rPr lang="en-GB" sz="2000" dirty="0">
                <a:latin typeface="+mn-lt"/>
              </a:rPr>
              <a:t>for a </a:t>
            </a:r>
            <a:r>
              <a:rPr lang="en-GB" sz="2000" dirty="0" err="1">
                <a:latin typeface="+mn-lt"/>
              </a:rPr>
              <a:t>heteronuclear</a:t>
            </a:r>
            <a:r>
              <a:rPr lang="en-GB" sz="2000" dirty="0">
                <a:latin typeface="+mn-lt"/>
              </a:rPr>
              <a:t> diatomic </a:t>
            </a:r>
            <a:r>
              <a:rPr lang="en-GB" sz="2000" dirty="0" smtClean="0">
                <a:latin typeface="+mn-lt"/>
              </a:rPr>
              <a:t>molecule-</a:t>
            </a:r>
            <a:br>
              <a:rPr lang="en-GB" sz="2000" dirty="0" smtClean="0">
                <a:latin typeface="+mn-lt"/>
              </a:rPr>
            </a:br>
            <a:r>
              <a:rPr lang="en-GB" sz="2000" b="1" dirty="0" smtClean="0">
                <a:solidFill>
                  <a:srgbClr val="CC0066"/>
                </a:solidFill>
                <a:latin typeface="+mn-lt"/>
              </a:rPr>
              <a:t>rigid </a:t>
            </a:r>
            <a:r>
              <a:rPr lang="en-GB" sz="2000" b="1" dirty="0">
                <a:solidFill>
                  <a:srgbClr val="CC0066"/>
                </a:solidFill>
                <a:latin typeface="+mn-lt"/>
              </a:rPr>
              <a:t>rotor model</a:t>
            </a:r>
          </a:p>
        </p:txBody>
      </p:sp>
      <p:pic>
        <p:nvPicPr>
          <p:cNvPr id="10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395" y="2233747"/>
            <a:ext cx="4990011" cy="218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324394" y="5294135"/>
            <a:ext cx="739140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000" dirty="0"/>
              <a:t>A rigid diatomic molecule with masses m</a:t>
            </a:r>
            <a:r>
              <a:rPr lang="en-GB" sz="2000" baseline="-25000" dirty="0"/>
              <a:t>1</a:t>
            </a:r>
            <a:r>
              <a:rPr lang="en-GB" sz="2000" dirty="0"/>
              <a:t> and m</a:t>
            </a:r>
            <a:r>
              <a:rPr lang="en-GB" sz="2000" baseline="-25000" dirty="0"/>
              <a:t>2</a:t>
            </a:r>
            <a:r>
              <a:rPr lang="en-GB" sz="2000" dirty="0"/>
              <a:t> joined by a thin rod of length  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r </a:t>
            </a:r>
            <a:r>
              <a:rPr lang="en-GB" sz="2000" b="1" baseline="-25000" dirty="0">
                <a:solidFill>
                  <a:schemeClr val="accent1">
                    <a:lumMod val="50000"/>
                  </a:schemeClr>
                </a:solidFill>
              </a:rPr>
              <a:t>0 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= r</a:t>
            </a:r>
            <a:r>
              <a:rPr lang="en-GB" sz="2000" b="1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GB" sz="2000" b="1" dirty="0">
                <a:solidFill>
                  <a:schemeClr val="accent1">
                    <a:lumMod val="50000"/>
                  </a:schemeClr>
                </a:solidFill>
              </a:rPr>
              <a:t> + r</a:t>
            </a:r>
            <a:r>
              <a:rPr lang="en-GB" sz="2000" b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2000" dirty="0"/>
              <a:t>.The centre of mass is at </a:t>
            </a:r>
            <a:r>
              <a:rPr lang="en-GB" sz="2000" dirty="0" smtClean="0"/>
              <a:t>C</a:t>
            </a:r>
            <a:endParaRPr lang="en-GB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85BC38C-6F95-4160-A8A7-8B5D5421ED54}"/>
              </a:ext>
            </a:extLst>
          </p:cNvPr>
          <p:cNvSpPr/>
          <p:nvPr/>
        </p:nvSpPr>
        <p:spPr>
          <a:xfrm>
            <a:off x="275112" y="4566881"/>
            <a:ext cx="56802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Source: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Fundamentals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 of Molecular Spectroscopy:  C. N.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Banwell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and Elaine M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McCash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, Fifth Edition, MCGRAW-HILL Education (India) Private Ltd.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6755308" y="2573908"/>
              <a:ext cx="1374840" cy="439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48108" y="2565988"/>
                <a:ext cx="13914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2" name="Ink 31"/>
              <p14:cNvContentPartPr/>
              <p14:nvPr/>
            </p14:nvContentPartPr>
            <p14:xfrm>
              <a:off x="6757108" y="2517748"/>
              <a:ext cx="326880" cy="20340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47028" y="2510548"/>
                <a:ext cx="3438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 33"/>
              <p14:cNvContentPartPr/>
              <p14:nvPr/>
            </p14:nvContentPartPr>
            <p14:xfrm>
              <a:off x="9207628" y="2086108"/>
              <a:ext cx="2022840" cy="97236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97548" y="2076748"/>
                <a:ext cx="2039760" cy="9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Ink 40"/>
              <p14:cNvContentPartPr/>
              <p14:nvPr/>
            </p14:nvContentPartPr>
            <p14:xfrm>
              <a:off x="9009628" y="2604508"/>
              <a:ext cx="2085480" cy="4284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02788" y="2597668"/>
                <a:ext cx="21027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7" name="Ink 46"/>
              <p14:cNvContentPartPr/>
              <p14:nvPr/>
            </p14:nvContentPartPr>
            <p14:xfrm>
              <a:off x="9640708" y="3092308"/>
              <a:ext cx="623880" cy="3888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30628" y="3085828"/>
                <a:ext cx="6404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5" name="Ink 54"/>
              <p14:cNvContentPartPr/>
              <p14:nvPr/>
            </p14:nvContentPartPr>
            <p14:xfrm>
              <a:off x="7679788" y="2954068"/>
              <a:ext cx="326520" cy="1209960"/>
            </p14:xfrm>
          </p:contentPart>
        </mc:Choice>
        <mc:Fallback>
          <p:pic>
            <p:nvPicPr>
              <p:cNvPr id="55" name="Ink 5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70068" y="2942188"/>
                <a:ext cx="345600" cy="12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8" name="Ink 57"/>
              <p14:cNvContentPartPr/>
              <p14:nvPr/>
            </p14:nvContentPartPr>
            <p14:xfrm>
              <a:off x="7778788" y="2433148"/>
              <a:ext cx="25200" cy="32004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71228" y="2422348"/>
                <a:ext cx="432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9" name="Ink 58"/>
              <p14:cNvContentPartPr/>
              <p14:nvPr/>
            </p14:nvContentPartPr>
            <p14:xfrm>
              <a:off x="6586108" y="3001588"/>
              <a:ext cx="307800" cy="245880"/>
            </p14:xfrm>
          </p:contentPart>
        </mc:Choice>
        <mc:Fallback>
          <p:pic>
            <p:nvPicPr>
              <p:cNvPr id="59" name="Ink 5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76028" y="2990068"/>
                <a:ext cx="32364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0" name="Ink 59"/>
              <p14:cNvContentPartPr/>
              <p14:nvPr/>
            </p14:nvContentPartPr>
            <p14:xfrm>
              <a:off x="6999028" y="3029308"/>
              <a:ext cx="749880" cy="10224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90028" y="3018508"/>
                <a:ext cx="77112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1" name="Ink 60"/>
              <p14:cNvContentPartPr/>
              <p14:nvPr/>
            </p14:nvContentPartPr>
            <p14:xfrm>
              <a:off x="6349228" y="3680188"/>
              <a:ext cx="576720" cy="56484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36628" y="3667588"/>
                <a:ext cx="60228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4" name="Ink 63"/>
              <p14:cNvContentPartPr/>
              <p14:nvPr/>
            </p14:nvContentPartPr>
            <p14:xfrm>
              <a:off x="6632188" y="3996268"/>
              <a:ext cx="1197000" cy="3996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24268" y="3984028"/>
                <a:ext cx="12178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9" name="Ink 68"/>
              <p14:cNvContentPartPr/>
              <p14:nvPr/>
            </p14:nvContentPartPr>
            <p14:xfrm>
              <a:off x="6658108" y="4011028"/>
              <a:ext cx="40320" cy="39600"/>
            </p14:xfrm>
          </p:contentPart>
        </mc:Choice>
        <mc:Fallback>
          <p:pic>
            <p:nvPicPr>
              <p:cNvPr id="69" name="Ink 6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49468" y="4002309"/>
                <a:ext cx="58680" cy="59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8" name="Ink 87"/>
              <p14:cNvContentPartPr/>
              <p14:nvPr/>
            </p14:nvContentPartPr>
            <p14:xfrm>
              <a:off x="7088668" y="3972148"/>
              <a:ext cx="1015200" cy="604080"/>
            </p14:xfrm>
          </p:contentPart>
        </mc:Choice>
        <mc:Fallback>
          <p:pic>
            <p:nvPicPr>
              <p:cNvPr id="88" name="Ink 8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78588" y="3962068"/>
                <a:ext cx="103644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7" name="Ink 116"/>
              <p14:cNvContentPartPr/>
              <p14:nvPr/>
            </p14:nvContentPartPr>
            <p14:xfrm>
              <a:off x="6066268" y="4477948"/>
              <a:ext cx="1996200" cy="1037520"/>
            </p14:xfrm>
          </p:contentPart>
        </mc:Choice>
        <mc:Fallback>
          <p:pic>
            <p:nvPicPr>
              <p:cNvPr id="117" name="Ink 11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60148" y="4467508"/>
                <a:ext cx="2008800" cy="10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9" name="Ink 118"/>
              <p14:cNvContentPartPr/>
              <p14:nvPr/>
            </p14:nvContentPartPr>
            <p14:xfrm>
              <a:off x="7523908" y="5719228"/>
              <a:ext cx="825480" cy="708480"/>
            </p14:xfrm>
          </p:contentPart>
        </mc:Choice>
        <mc:Fallback>
          <p:pic>
            <p:nvPicPr>
              <p:cNvPr id="119" name="Ink 11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16348" y="5708068"/>
                <a:ext cx="839880" cy="7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2" name="Ink 121"/>
              <p14:cNvContentPartPr/>
              <p14:nvPr/>
            </p14:nvContentPartPr>
            <p14:xfrm>
              <a:off x="5944948" y="4959988"/>
              <a:ext cx="1745640" cy="497160"/>
            </p14:xfrm>
          </p:contentPart>
        </mc:Choice>
        <mc:Fallback>
          <p:pic>
            <p:nvPicPr>
              <p:cNvPr id="122" name="Ink 12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36668" y="4950628"/>
                <a:ext cx="1761120" cy="51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47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216726" y="181979"/>
            <a:ext cx="799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ENGINEERING CHEMISTRY</a:t>
            </a:r>
          </a:p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196" name="Rectangle 52"/>
          <p:cNvSpPr>
            <a:spLocks noChangeArrowheads="1"/>
          </p:cNvSpPr>
          <p:nvPr/>
        </p:nvSpPr>
        <p:spPr bwMode="auto">
          <a:xfrm>
            <a:off x="108363" y="1281793"/>
            <a:ext cx="798850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The molecule rotates end- over- end about a point C</a:t>
            </a:r>
            <a:r>
              <a:rPr lang="en-US" sz="20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the centre of gravity 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this is defined by the moment, or balancing, equation: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solidFill>
                  <a:srgbClr val="CC006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moment of inertia</a:t>
            </a:r>
            <a:r>
              <a:rPr lang="en-US" alt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about C is defined by</a:t>
            </a:r>
            <a:endParaRPr lang="en-US" sz="2000" dirty="0"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</a:t>
            </a:r>
            <a:r>
              <a:rPr kumimoji="0" lang="en-US" sz="2000" b="1" i="1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I = m</a:t>
            </a:r>
            <a:r>
              <a:rPr kumimoji="0" lang="en-US" sz="2000" b="1" i="1" u="none" strike="noStrike" cap="none" normalizeH="0" baseline="-2500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r>
              <a:rPr kumimoji="0" lang="en-US" sz="2000" b="1" i="1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r</a:t>
            </a:r>
            <a:r>
              <a:rPr kumimoji="0" lang="en-US" sz="2000" b="1" i="1" u="none" strike="noStrike" cap="none" normalizeH="0" baseline="-2500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  <a:r>
              <a:rPr kumimoji="0" lang="en-US" sz="2000" b="1" i="1" u="none" strike="noStrike" cap="none" normalizeH="0" baseline="3000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kumimoji="0" lang="en-US" sz="2000" b="1" i="1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 + m</a:t>
            </a:r>
            <a:r>
              <a:rPr kumimoji="0" lang="en-US" sz="2000" b="1" i="1" u="none" strike="noStrike" cap="none" normalizeH="0" baseline="-2500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kumimoji="0" lang="en-US" sz="2000" b="1" i="1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r</a:t>
            </a:r>
            <a:r>
              <a:rPr kumimoji="0" lang="en-US" sz="2000" b="1" i="1" u="none" strike="noStrike" cap="none" normalizeH="0" baseline="-2500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r>
              <a:rPr kumimoji="0" lang="en-US" sz="2000" b="1" i="1" u="none" strike="noStrike" cap="none" normalizeH="0" baseline="3000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197" name="Rectangle 53"/>
          <p:cNvSpPr>
            <a:spLocks noChangeArrowheads="1"/>
          </p:cNvSpPr>
          <p:nvPr/>
        </p:nvSpPr>
        <p:spPr bwMode="auto">
          <a:xfrm>
            <a:off x="0" y="638175"/>
            <a:ext cx="21672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19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803428"/>
              </p:ext>
            </p:extLst>
          </p:nvPr>
        </p:nvGraphicFramePr>
        <p:xfrm>
          <a:off x="677462" y="1998438"/>
          <a:ext cx="1480931" cy="457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3" name="Document" r:id="rId4" imgW="709135" imgH="219151" progId="Word.Document.12">
                  <p:embed/>
                </p:oleObj>
              </mc:Choice>
              <mc:Fallback>
                <p:oleObj name="Document" r:id="rId4" imgW="709135" imgH="219151" progId="Word.Document.12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462" y="1998438"/>
                        <a:ext cx="1480931" cy="457199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7">
            <a:extLst>
              <a:ext uri="{FF2B5EF4-FFF2-40B4-BE49-F238E27FC236}">
                <a16:creationId xmlns:a16="http://schemas.microsoft.com/office/drawing/2014/main" xmlns="" id="{E5DDDA7C-6066-436C-89E6-EE4B32729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486" y="4504182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6087312B-1994-4784-9209-F09E7887D6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773905"/>
              </p:ext>
            </p:extLst>
          </p:nvPr>
        </p:nvGraphicFramePr>
        <p:xfrm>
          <a:off x="363603" y="3056993"/>
          <a:ext cx="2108651" cy="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4" r:id="rId6" imgW="1155700" imgH="254000" progId="Equation.3">
                  <p:embed/>
                </p:oleObj>
              </mc:Choice>
              <mc:Fallback>
                <p:oleObj r:id="rId6" imgW="1155700" imgH="254000" progId="Equation.3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03" y="3056993"/>
                        <a:ext cx="2108651" cy="47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6C618B3A-D821-483F-B008-C4C0627C95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693880"/>
              </p:ext>
            </p:extLst>
          </p:nvPr>
        </p:nvGraphicFramePr>
        <p:xfrm>
          <a:off x="321441" y="3471678"/>
          <a:ext cx="1990664" cy="420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5" r:id="rId8" imgW="1040948" imgH="215806" progId="Equation.3">
                  <p:embed/>
                </p:oleObj>
              </mc:Choice>
              <mc:Fallback>
                <p:oleObj r:id="rId8" imgW="1040948" imgH="215806" progId="Equation.3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41" y="3471678"/>
                        <a:ext cx="1990664" cy="4200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xmlns="" id="{B8142A40-4583-4241-A1CD-09DAAEC7B6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039256"/>
              </p:ext>
            </p:extLst>
          </p:nvPr>
        </p:nvGraphicFramePr>
        <p:xfrm>
          <a:off x="4532672" y="3680593"/>
          <a:ext cx="1381432" cy="811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6" r:id="rId10" imgW="761669" imgH="444307" progId="Equation.3">
                  <p:embed/>
                </p:oleObj>
              </mc:Choice>
              <mc:Fallback>
                <p:oleObj r:id="rId10" imgW="761669" imgH="444307" progId="Equation.3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672" y="3680593"/>
                        <a:ext cx="1381432" cy="8115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xmlns="" id="{B59C40BF-0C0F-416C-B669-DE38C09EDC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701172"/>
              </p:ext>
            </p:extLst>
          </p:nvPr>
        </p:nvGraphicFramePr>
        <p:xfrm>
          <a:off x="4729526" y="4571989"/>
          <a:ext cx="1366474" cy="773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7" r:id="rId12" imgW="787058" imgH="444307" progId="Equation.3">
                  <p:embed/>
                </p:oleObj>
              </mc:Choice>
              <mc:Fallback>
                <p:oleObj r:id="rId12" imgW="787058" imgH="444307" progId="Equation.3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526" y="4571989"/>
                        <a:ext cx="1366474" cy="7737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77">
            <a:extLst>
              <a:ext uri="{FF2B5EF4-FFF2-40B4-BE49-F238E27FC236}">
                <a16:creationId xmlns:a16="http://schemas.microsoft.com/office/drawing/2014/main" xmlns="" id="{491977F9-9D24-4B5B-9997-AE73996B1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296" y="4001125"/>
            <a:ext cx="143258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xmlns="" id="{0D9AC8BD-FF66-42BB-AAB4-6457DF28F5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640729"/>
              </p:ext>
            </p:extLst>
          </p:nvPr>
        </p:nvGraphicFramePr>
        <p:xfrm>
          <a:off x="1585432" y="5340004"/>
          <a:ext cx="2500514" cy="83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8" r:id="rId14" imgW="1345616" imgH="444307" progId="Equation.3">
                  <p:embed/>
                </p:oleObj>
              </mc:Choice>
              <mc:Fallback>
                <p:oleObj r:id="rId14" imgW="1345616" imgH="444307" progId="Equation.3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432" y="5340004"/>
                        <a:ext cx="2500514" cy="83350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85">
            <a:extLst>
              <a:ext uri="{FF2B5EF4-FFF2-40B4-BE49-F238E27FC236}">
                <a16:creationId xmlns:a16="http://schemas.microsoft.com/office/drawing/2014/main" xmlns="" id="{E0143247-8FED-47BF-B7A9-CB6B04CD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xmlns="" id="{0BCDA491-6676-4089-972D-C0F8D5EA95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058753"/>
              </p:ext>
            </p:extLst>
          </p:nvPr>
        </p:nvGraphicFramePr>
        <p:xfrm>
          <a:off x="4729527" y="5866433"/>
          <a:ext cx="1366474" cy="792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" r:id="rId16" imgW="774364" imgH="444307" progId="Equation.3">
                  <p:embed/>
                </p:oleObj>
              </mc:Choice>
              <mc:Fallback>
                <p:oleObj r:id="rId16" imgW="774364" imgH="444307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527" y="5866433"/>
                        <a:ext cx="1366474" cy="792891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6" name="Rectangle 95">
            <a:extLst>
              <a:ext uri="{FF2B5EF4-FFF2-40B4-BE49-F238E27FC236}">
                <a16:creationId xmlns:a16="http://schemas.microsoft.com/office/drawing/2014/main" xmlns="" id="{6CEBEFAF-4B5E-44AD-A43F-091FC377E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78" name="Rectangle 6177">
                <a:extLst>
                  <a:ext uri="{FF2B5EF4-FFF2-40B4-BE49-F238E27FC236}">
                    <a16:creationId xmlns:a16="http://schemas.microsoft.com/office/drawing/2014/main" xmlns="" id="{609EFB39-BE37-4EC3-B183-F9118C76CFD8}"/>
                  </a:ext>
                </a:extLst>
              </p:cNvPr>
              <p:cNvSpPr/>
              <p:nvPr/>
            </p:nvSpPr>
            <p:spPr>
              <a:xfrm>
                <a:off x="235557" y="3966641"/>
                <a:ext cx="401452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000" dirty="0"/>
                  <a:t>Since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IN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sz="2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2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00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00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0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IN" sz="2000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2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,</a:t>
                </a:r>
              </a:p>
            </p:txBody>
          </p:sp>
        </mc:Choice>
        <mc:Fallback xmlns="">
          <p:sp>
            <p:nvSpPr>
              <p:cNvPr id="6178" name="Rectangle 6177">
                <a:extLst>
                  <a:ext uri="{FF2B5EF4-FFF2-40B4-BE49-F238E27FC236}">
                    <a16:creationId xmlns="" xmlns:a16="http://schemas.microsoft.com/office/drawing/2014/main" id="{609EFB39-BE37-4EC3-B183-F9118C76C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57" y="3966641"/>
                <a:ext cx="4014527" cy="400110"/>
              </a:xfrm>
              <a:prstGeom prst="rect">
                <a:avLst/>
              </a:prstGeom>
              <a:blipFill>
                <a:blip r:embed="rId19"/>
                <a:stretch>
                  <a:fillRect l="-1672" t="-127692" r="-12462" b="-1938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xmlns="" id="{AEA48D2A-1DED-40E4-A501-E1D50DE72B13}"/>
                  </a:ext>
                </a:extLst>
              </p:cNvPr>
              <p:cNvSpPr/>
              <p:nvPr/>
            </p:nvSpPr>
            <p:spPr>
              <a:xfrm>
                <a:off x="245522" y="4672820"/>
                <a:ext cx="401452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000" dirty="0"/>
                  <a:t>Since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IN" sz="20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sz="2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2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00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000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000" i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IN" sz="2000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,</a:t>
                </a: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="" xmlns:a16="http://schemas.microsoft.com/office/drawing/2014/main" id="{AEA48D2A-1DED-40E4-A501-E1D50DE72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22" y="4672820"/>
                <a:ext cx="4014527" cy="400110"/>
              </a:xfrm>
              <a:prstGeom prst="rect">
                <a:avLst/>
              </a:prstGeom>
              <a:blipFill>
                <a:blip r:embed="rId20"/>
                <a:stretch>
                  <a:fillRect l="-1517" t="-127692" r="-12443" b="-1938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79" name="TextBox 6178">
            <a:extLst>
              <a:ext uri="{FF2B5EF4-FFF2-40B4-BE49-F238E27FC236}">
                <a16:creationId xmlns:a16="http://schemas.microsoft.com/office/drawing/2014/main" xmlns="" id="{7A50EAAE-DECA-4979-9B6E-B97819B8F1E6}"/>
              </a:ext>
            </a:extLst>
          </p:cNvPr>
          <p:cNvSpPr txBox="1"/>
          <p:nvPr/>
        </p:nvSpPr>
        <p:spPr>
          <a:xfrm>
            <a:off x="246260" y="5488050"/>
            <a:ext cx="126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Therefore</a:t>
            </a:r>
          </a:p>
        </p:txBody>
      </p:sp>
      <p:sp>
        <p:nvSpPr>
          <p:cNvPr id="6180" name="TextBox 6179">
            <a:extLst>
              <a:ext uri="{FF2B5EF4-FFF2-40B4-BE49-F238E27FC236}">
                <a16:creationId xmlns:a16="http://schemas.microsoft.com/office/drawing/2014/main" xmlns="" id="{17C028B3-5F12-471C-B0A3-FAB865C7517D}"/>
              </a:ext>
            </a:extLst>
          </p:cNvPr>
          <p:cNvSpPr txBox="1"/>
          <p:nvPr/>
        </p:nvSpPr>
        <p:spPr>
          <a:xfrm>
            <a:off x="338928" y="6219297"/>
            <a:ext cx="4390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Where </a:t>
            </a:r>
            <a:r>
              <a:rPr lang="el-GR" sz="2000" dirty="0"/>
              <a:t>μ</a:t>
            </a:r>
            <a:r>
              <a:rPr lang="en-IN" sz="2000" dirty="0"/>
              <a:t> is the reduced mass given by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" name="Ink 1"/>
              <p14:cNvContentPartPr/>
              <p14:nvPr/>
            </p14:nvContentPartPr>
            <p14:xfrm>
              <a:off x="7389628" y="1951468"/>
              <a:ext cx="302400" cy="132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78468" y="1939948"/>
                <a:ext cx="3186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" name="Ink 2"/>
              <p14:cNvContentPartPr/>
              <p14:nvPr/>
            </p14:nvContentPartPr>
            <p14:xfrm>
              <a:off x="7712548" y="2028508"/>
              <a:ext cx="11520" cy="1666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699948" y="2020948"/>
                <a:ext cx="349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" name="Ink 4"/>
              <p14:cNvContentPartPr/>
              <p14:nvPr/>
            </p14:nvContentPartPr>
            <p14:xfrm>
              <a:off x="7805788" y="1933108"/>
              <a:ext cx="172080" cy="1281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797508" y="1922308"/>
                <a:ext cx="1868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0" name="Ink 9"/>
              <p14:cNvContentPartPr/>
              <p14:nvPr/>
            </p14:nvContentPartPr>
            <p14:xfrm>
              <a:off x="8053468" y="2021668"/>
              <a:ext cx="11520" cy="10152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048068" y="2013748"/>
                <a:ext cx="262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1" name="Ink 10"/>
              <p14:cNvContentPartPr/>
              <p14:nvPr/>
            </p14:nvContentPartPr>
            <p14:xfrm>
              <a:off x="8239588" y="1939228"/>
              <a:ext cx="105480" cy="1404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229148" y="1930948"/>
                <a:ext cx="1213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2" name="Ink 11"/>
              <p14:cNvContentPartPr/>
              <p14:nvPr/>
            </p14:nvContentPartPr>
            <p14:xfrm>
              <a:off x="8254708" y="1995748"/>
              <a:ext cx="78480" cy="2448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244628" y="1988188"/>
                <a:ext cx="961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5" name="Ink 34"/>
              <p14:cNvContentPartPr/>
              <p14:nvPr/>
            </p14:nvContentPartPr>
            <p14:xfrm>
              <a:off x="6349948" y="2443228"/>
              <a:ext cx="71280" cy="23580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337708" y="2432068"/>
                <a:ext cx="925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6" name="Ink 35"/>
              <p14:cNvContentPartPr/>
              <p14:nvPr/>
            </p14:nvContentPartPr>
            <p14:xfrm>
              <a:off x="6362188" y="2472028"/>
              <a:ext cx="158760" cy="17748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352108" y="2462308"/>
                <a:ext cx="1789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7" name="Ink 36"/>
              <p14:cNvContentPartPr/>
              <p14:nvPr/>
            </p14:nvContentPartPr>
            <p14:xfrm>
              <a:off x="6528868" y="2479948"/>
              <a:ext cx="198360" cy="19548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518788" y="2468788"/>
                <a:ext cx="21528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9" name="Ink 38"/>
              <p14:cNvContentPartPr/>
              <p14:nvPr/>
            </p14:nvContentPartPr>
            <p14:xfrm>
              <a:off x="6614908" y="2533948"/>
              <a:ext cx="79200" cy="828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605548" y="2524228"/>
                <a:ext cx="946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0" name="Ink 39"/>
              <p14:cNvContentPartPr/>
              <p14:nvPr/>
            </p14:nvContentPartPr>
            <p14:xfrm>
              <a:off x="6779788" y="2504788"/>
              <a:ext cx="270000" cy="14868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769348" y="2493988"/>
                <a:ext cx="2862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1" name="Ink 40"/>
              <p14:cNvContentPartPr/>
              <p14:nvPr/>
            </p14:nvContentPartPr>
            <p14:xfrm>
              <a:off x="6946468" y="2551228"/>
              <a:ext cx="165960" cy="14004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38188" y="2542588"/>
                <a:ext cx="1846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2" name="Ink 41"/>
              <p14:cNvContentPartPr/>
              <p14:nvPr/>
            </p14:nvContentPartPr>
            <p14:xfrm>
              <a:off x="7126828" y="2499748"/>
              <a:ext cx="33120" cy="2376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117468" y="2491108"/>
                <a:ext cx="482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3" name="Ink 42"/>
              <p14:cNvContentPartPr/>
              <p14:nvPr/>
            </p14:nvContentPartPr>
            <p14:xfrm>
              <a:off x="7144108" y="2419108"/>
              <a:ext cx="535320" cy="24984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134388" y="2406508"/>
                <a:ext cx="5572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4" name="Ink 43"/>
              <p14:cNvContentPartPr/>
              <p14:nvPr/>
            </p14:nvContentPartPr>
            <p14:xfrm>
              <a:off x="8081548" y="2489308"/>
              <a:ext cx="151920" cy="16668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073268" y="2477068"/>
                <a:ext cx="1702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5" name="Ink 54"/>
              <p14:cNvContentPartPr/>
              <p14:nvPr/>
            </p14:nvContentPartPr>
            <p14:xfrm>
              <a:off x="8295388" y="1212388"/>
              <a:ext cx="3197160" cy="2801880"/>
            </p14:xfrm>
          </p:contentPart>
        </mc:Choice>
        <mc:Fallback>
          <p:pic>
            <p:nvPicPr>
              <p:cNvPr id="55" name="Ink 54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286028" y="1201588"/>
                <a:ext cx="3214800" cy="28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8" name="Ink 57"/>
              <p14:cNvContentPartPr/>
              <p14:nvPr/>
            </p14:nvContentPartPr>
            <p14:xfrm>
              <a:off x="8297548" y="2933908"/>
              <a:ext cx="205200" cy="20664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286748" y="2923468"/>
                <a:ext cx="2271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9" name="Ink 58"/>
              <p14:cNvContentPartPr/>
              <p14:nvPr/>
            </p14:nvContentPartPr>
            <p14:xfrm>
              <a:off x="8241388" y="3149548"/>
              <a:ext cx="215280" cy="20880"/>
            </p14:xfrm>
          </p:contentPart>
        </mc:Choice>
        <mc:Fallback>
          <p:pic>
            <p:nvPicPr>
              <p:cNvPr id="59" name="Ink 58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233108" y="3139468"/>
                <a:ext cx="2340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6188" name="Ink 6187"/>
              <p14:cNvContentPartPr/>
              <p14:nvPr/>
            </p14:nvContentPartPr>
            <p14:xfrm>
              <a:off x="8661148" y="2994388"/>
              <a:ext cx="150840" cy="1062720"/>
            </p14:xfrm>
          </p:contentPart>
        </mc:Choice>
        <mc:Fallback>
          <p:pic>
            <p:nvPicPr>
              <p:cNvPr id="6188" name="Ink 6187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653588" y="2986828"/>
                <a:ext cx="168840" cy="10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6190" name="Ink 6189"/>
              <p14:cNvContentPartPr/>
              <p14:nvPr/>
            </p14:nvContentPartPr>
            <p14:xfrm>
              <a:off x="7871308" y="3049108"/>
              <a:ext cx="280080" cy="16200"/>
            </p14:xfrm>
          </p:contentPart>
        </mc:Choice>
        <mc:Fallback>
          <p:pic>
            <p:nvPicPr>
              <p:cNvPr id="6190" name="Ink 6189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865548" y="3040828"/>
                <a:ext cx="2930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6191" name="Ink 6190"/>
              <p14:cNvContentPartPr/>
              <p14:nvPr/>
            </p14:nvContentPartPr>
            <p14:xfrm>
              <a:off x="7788148" y="3017428"/>
              <a:ext cx="149040" cy="140400"/>
            </p14:xfrm>
          </p:contentPart>
        </mc:Choice>
        <mc:Fallback>
          <p:pic>
            <p:nvPicPr>
              <p:cNvPr id="6191" name="Ink 6190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776988" y="3009508"/>
                <a:ext cx="1684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6192" name="Ink 6191"/>
              <p14:cNvContentPartPr/>
              <p14:nvPr/>
            </p14:nvContentPartPr>
            <p14:xfrm>
              <a:off x="5282188" y="2819428"/>
              <a:ext cx="175320" cy="216000"/>
            </p14:xfrm>
          </p:contentPart>
        </mc:Choice>
        <mc:Fallback>
          <p:pic>
            <p:nvPicPr>
              <p:cNvPr id="6192" name="Ink 6191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273908" y="2810068"/>
                <a:ext cx="1926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6193" name="Ink 6192"/>
              <p14:cNvContentPartPr/>
              <p14:nvPr/>
            </p14:nvContentPartPr>
            <p14:xfrm>
              <a:off x="5328268" y="3015628"/>
              <a:ext cx="127440" cy="15480"/>
            </p14:xfrm>
          </p:contentPart>
        </mc:Choice>
        <mc:Fallback>
          <p:pic>
            <p:nvPicPr>
              <p:cNvPr id="6193" name="Ink 6192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318908" y="3007348"/>
                <a:ext cx="1422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6194" name="Ink 6193"/>
              <p14:cNvContentPartPr/>
              <p14:nvPr/>
            </p14:nvContentPartPr>
            <p14:xfrm>
              <a:off x="5598628" y="2968108"/>
              <a:ext cx="119160" cy="13680"/>
            </p14:xfrm>
          </p:contentPart>
        </mc:Choice>
        <mc:Fallback>
          <p:pic>
            <p:nvPicPr>
              <p:cNvPr id="6194" name="Ink 6193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591428" y="2959828"/>
                <a:ext cx="1324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6195" name="Ink 6194"/>
              <p14:cNvContentPartPr/>
              <p14:nvPr/>
            </p14:nvContentPartPr>
            <p14:xfrm>
              <a:off x="5602948" y="3030748"/>
              <a:ext cx="77400" cy="9360"/>
            </p14:xfrm>
          </p:contentPart>
        </mc:Choice>
        <mc:Fallback>
          <p:pic>
            <p:nvPicPr>
              <p:cNvPr id="6195" name="Ink 6194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594308" y="3023548"/>
                <a:ext cx="925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6199" name="Ink 6198"/>
              <p14:cNvContentPartPr/>
              <p14:nvPr/>
            </p14:nvContentPartPr>
            <p14:xfrm>
              <a:off x="5912908" y="2931028"/>
              <a:ext cx="21960" cy="364680"/>
            </p14:xfrm>
          </p:contentPart>
        </mc:Choice>
        <mc:Fallback>
          <p:pic>
            <p:nvPicPr>
              <p:cNvPr id="6199" name="Ink 6198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901388" y="2918788"/>
                <a:ext cx="4392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6200" name="Ink 6199"/>
              <p14:cNvContentPartPr/>
              <p14:nvPr/>
            </p14:nvContentPartPr>
            <p14:xfrm>
              <a:off x="5936308" y="2930308"/>
              <a:ext cx="165960" cy="144720"/>
            </p14:xfrm>
          </p:contentPart>
        </mc:Choice>
        <mc:Fallback>
          <p:pic>
            <p:nvPicPr>
              <p:cNvPr id="6200" name="Ink 6199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926228" y="2921668"/>
                <a:ext cx="1832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6201" name="Ink 6200"/>
              <p14:cNvContentPartPr/>
              <p14:nvPr/>
            </p14:nvContentPartPr>
            <p14:xfrm>
              <a:off x="6218548" y="2933908"/>
              <a:ext cx="129240" cy="140040"/>
            </p14:xfrm>
          </p:contentPart>
        </mc:Choice>
        <mc:Fallback>
          <p:pic>
            <p:nvPicPr>
              <p:cNvPr id="6201" name="Ink 6200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208468" y="2923108"/>
                <a:ext cx="1476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6202" name="Ink 6201"/>
              <p14:cNvContentPartPr/>
              <p14:nvPr/>
            </p14:nvContentPartPr>
            <p14:xfrm>
              <a:off x="6352468" y="2733748"/>
              <a:ext cx="164880" cy="120240"/>
            </p14:xfrm>
          </p:contentPart>
        </mc:Choice>
        <mc:Fallback>
          <p:pic>
            <p:nvPicPr>
              <p:cNvPr id="6202" name="Ink 6201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342388" y="2723668"/>
                <a:ext cx="1854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6221" name="Ink 6220"/>
              <p14:cNvContentPartPr/>
              <p14:nvPr/>
            </p14:nvContentPartPr>
            <p14:xfrm>
              <a:off x="3138748" y="2742028"/>
              <a:ext cx="385200" cy="66600"/>
            </p14:xfrm>
          </p:contentPart>
        </mc:Choice>
        <mc:Fallback>
          <p:pic>
            <p:nvPicPr>
              <p:cNvPr id="6221" name="Ink 6220"/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130468" y="2730868"/>
                <a:ext cx="40428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6253" name="Ink 6252"/>
              <p14:cNvContentPartPr/>
              <p14:nvPr/>
            </p14:nvContentPartPr>
            <p14:xfrm>
              <a:off x="6055468" y="3247828"/>
              <a:ext cx="2880000" cy="2281320"/>
            </p14:xfrm>
          </p:contentPart>
        </mc:Choice>
        <mc:Fallback>
          <p:pic>
            <p:nvPicPr>
              <p:cNvPr id="6253" name="Ink 6252"/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044308" y="3236668"/>
                <a:ext cx="2902680" cy="23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6254" name="Ink 6253"/>
              <p14:cNvContentPartPr/>
              <p14:nvPr/>
            </p14:nvContentPartPr>
            <p14:xfrm>
              <a:off x="7908748" y="2895748"/>
              <a:ext cx="210240" cy="995760"/>
            </p14:xfrm>
          </p:contentPart>
        </mc:Choice>
        <mc:Fallback>
          <p:pic>
            <p:nvPicPr>
              <p:cNvPr id="6254" name="Ink 6253"/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899028" y="2890348"/>
                <a:ext cx="225360" cy="10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6255" name="Ink 6254"/>
              <p14:cNvContentPartPr/>
              <p14:nvPr/>
            </p14:nvContentPartPr>
            <p14:xfrm>
              <a:off x="8143828" y="2822308"/>
              <a:ext cx="619560" cy="556920"/>
            </p14:xfrm>
          </p:contentPart>
        </mc:Choice>
        <mc:Fallback>
          <p:pic>
            <p:nvPicPr>
              <p:cNvPr id="6255" name="Ink 6254"/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134108" y="2812948"/>
                <a:ext cx="63936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6256" name="Ink 6255"/>
              <p14:cNvContentPartPr/>
              <p14:nvPr/>
            </p14:nvContentPartPr>
            <p14:xfrm>
              <a:off x="8247148" y="3466708"/>
              <a:ext cx="388080" cy="644040"/>
            </p14:xfrm>
          </p:contentPart>
        </mc:Choice>
        <mc:Fallback>
          <p:pic>
            <p:nvPicPr>
              <p:cNvPr id="6256" name="Ink 6255"/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237068" y="3454108"/>
                <a:ext cx="41292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6257" name="Ink 6256"/>
              <p14:cNvContentPartPr/>
              <p14:nvPr/>
            </p14:nvContentPartPr>
            <p14:xfrm>
              <a:off x="6075988" y="3760108"/>
              <a:ext cx="1906200" cy="140760"/>
            </p14:xfrm>
          </p:contentPart>
        </mc:Choice>
        <mc:Fallback>
          <p:pic>
            <p:nvPicPr>
              <p:cNvPr id="6257" name="Ink 6256"/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065548" y="3751108"/>
                <a:ext cx="192996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6258" name="Ink 6257"/>
              <p14:cNvContentPartPr/>
              <p14:nvPr/>
            </p14:nvContentPartPr>
            <p14:xfrm>
              <a:off x="7934668" y="3897268"/>
              <a:ext cx="11520" cy="3600"/>
            </p14:xfrm>
          </p:contentPart>
        </mc:Choice>
        <mc:Fallback>
          <p:pic>
            <p:nvPicPr>
              <p:cNvPr id="6258" name="Ink 6257"/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929268" y="3891868"/>
                <a:ext cx="22320" cy="1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90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583468" y="649348"/>
              <a:ext cx="11610720" cy="52581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388" y="638548"/>
                <a:ext cx="11628720" cy="52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6" name="Ink 165"/>
              <p14:cNvContentPartPr/>
              <p14:nvPr/>
            </p14:nvContentPartPr>
            <p14:xfrm>
              <a:off x="5325388" y="5232148"/>
              <a:ext cx="1049760" cy="138240"/>
            </p14:xfrm>
          </p:contentPart>
        </mc:Choice>
        <mc:Fallback>
          <p:pic>
            <p:nvPicPr>
              <p:cNvPr id="166" name="Ink 16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4228" y="5221348"/>
                <a:ext cx="10706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3" name="Ink 182"/>
              <p14:cNvContentPartPr/>
              <p14:nvPr/>
            </p14:nvContentPartPr>
            <p14:xfrm>
              <a:off x="5343388" y="6381628"/>
              <a:ext cx="830160" cy="69840"/>
            </p14:xfrm>
          </p:contentPart>
        </mc:Choice>
        <mc:Fallback>
          <p:pic>
            <p:nvPicPr>
              <p:cNvPr id="183" name="Ink 18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32588" y="6370468"/>
                <a:ext cx="85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1" name="Ink 220"/>
              <p14:cNvContentPartPr/>
              <p14:nvPr/>
            </p14:nvContentPartPr>
            <p14:xfrm>
              <a:off x="6172468" y="619828"/>
              <a:ext cx="1096920" cy="574560"/>
            </p14:xfrm>
          </p:contentPart>
        </mc:Choice>
        <mc:Fallback>
          <p:pic>
            <p:nvPicPr>
              <p:cNvPr id="221" name="Ink 22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63468" y="614428"/>
                <a:ext cx="111132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2" name="Ink 221"/>
              <p14:cNvContentPartPr/>
              <p14:nvPr/>
            </p14:nvContentPartPr>
            <p14:xfrm>
              <a:off x="8588068" y="1008988"/>
              <a:ext cx="867240" cy="40680"/>
            </p14:xfrm>
          </p:contentPart>
        </mc:Choice>
        <mc:Fallback>
          <p:pic>
            <p:nvPicPr>
              <p:cNvPr id="222" name="Ink 22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76908" y="1000348"/>
                <a:ext cx="88848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3" name="Ink 222"/>
              <p14:cNvContentPartPr/>
              <p14:nvPr/>
            </p14:nvContentPartPr>
            <p14:xfrm>
              <a:off x="7697428" y="1117708"/>
              <a:ext cx="780840" cy="294480"/>
            </p14:xfrm>
          </p:contentPart>
        </mc:Choice>
        <mc:Fallback>
          <p:pic>
            <p:nvPicPr>
              <p:cNvPr id="223" name="Ink 22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89868" y="1110508"/>
                <a:ext cx="7956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3" name="Ink 242"/>
              <p14:cNvContentPartPr/>
              <p14:nvPr/>
            </p14:nvContentPartPr>
            <p14:xfrm>
              <a:off x="10438108" y="986668"/>
              <a:ext cx="961560" cy="36000"/>
            </p14:xfrm>
          </p:contentPart>
        </mc:Choice>
        <mc:Fallback>
          <p:pic>
            <p:nvPicPr>
              <p:cNvPr id="243" name="Ink 24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28028" y="974788"/>
                <a:ext cx="9792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5" name="Ink 244"/>
              <p14:cNvContentPartPr/>
              <p14:nvPr/>
            </p14:nvContentPartPr>
            <p14:xfrm>
              <a:off x="10710988" y="2333428"/>
              <a:ext cx="451800" cy="169560"/>
            </p14:xfrm>
          </p:contentPart>
        </mc:Choice>
        <mc:Fallback>
          <p:pic>
            <p:nvPicPr>
              <p:cNvPr id="245" name="Ink 24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700188" y="2323708"/>
                <a:ext cx="4669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8" name="Ink 247"/>
              <p14:cNvContentPartPr/>
              <p14:nvPr/>
            </p14:nvContentPartPr>
            <p14:xfrm>
              <a:off x="10559788" y="1510108"/>
              <a:ext cx="1299960" cy="12600"/>
            </p14:xfrm>
          </p:contentPart>
        </mc:Choice>
        <mc:Fallback>
          <p:pic>
            <p:nvPicPr>
              <p:cNvPr id="248" name="Ink 24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50068" y="1500748"/>
                <a:ext cx="13194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9" name="Ink 248"/>
              <p14:cNvContentPartPr/>
              <p14:nvPr/>
            </p14:nvContentPartPr>
            <p14:xfrm>
              <a:off x="10474828" y="1619548"/>
              <a:ext cx="1300320" cy="26640"/>
            </p14:xfrm>
          </p:contentPart>
        </mc:Choice>
        <mc:Fallback>
          <p:pic>
            <p:nvPicPr>
              <p:cNvPr id="249" name="Ink 24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463668" y="1606228"/>
                <a:ext cx="13219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5" name="Ink 254"/>
              <p14:cNvContentPartPr/>
              <p14:nvPr/>
            </p14:nvContentPartPr>
            <p14:xfrm>
              <a:off x="9990628" y="1861828"/>
              <a:ext cx="968400" cy="350280"/>
            </p14:xfrm>
          </p:contentPart>
        </mc:Choice>
        <mc:Fallback>
          <p:pic>
            <p:nvPicPr>
              <p:cNvPr id="255" name="Ink 25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82708" y="1850668"/>
                <a:ext cx="98244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6" name="Ink 255"/>
              <p14:cNvContentPartPr/>
              <p14:nvPr/>
            </p14:nvContentPartPr>
            <p14:xfrm>
              <a:off x="8268388" y="2791348"/>
              <a:ext cx="1844280" cy="636840"/>
            </p14:xfrm>
          </p:contentPart>
        </mc:Choice>
        <mc:Fallback>
          <p:pic>
            <p:nvPicPr>
              <p:cNvPr id="256" name="Ink 25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58308" y="2783428"/>
                <a:ext cx="1858680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72" name="Ink 271"/>
              <p14:cNvContentPartPr/>
              <p14:nvPr/>
            </p14:nvContentPartPr>
            <p14:xfrm>
              <a:off x="9177748" y="2981428"/>
              <a:ext cx="780480" cy="55800"/>
            </p14:xfrm>
          </p:contentPart>
        </mc:Choice>
        <mc:Fallback>
          <p:pic>
            <p:nvPicPr>
              <p:cNvPr id="272" name="Ink 27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67668" y="2971708"/>
                <a:ext cx="7981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8" name="Ink 277"/>
              <p14:cNvContentPartPr/>
              <p14:nvPr/>
            </p14:nvContentPartPr>
            <p14:xfrm>
              <a:off x="7919908" y="2726908"/>
              <a:ext cx="2755080" cy="59400"/>
            </p14:xfrm>
          </p:contentPart>
        </mc:Choice>
        <mc:Fallback>
          <p:pic>
            <p:nvPicPr>
              <p:cNvPr id="278" name="Ink 27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11988" y="2717188"/>
                <a:ext cx="276912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9" name="Ink 278"/>
              <p14:cNvContentPartPr/>
              <p14:nvPr/>
            </p14:nvContentPartPr>
            <p14:xfrm>
              <a:off x="7977868" y="2741308"/>
              <a:ext cx="66600" cy="598680"/>
            </p14:xfrm>
          </p:contentPart>
        </mc:Choice>
        <mc:Fallback>
          <p:pic>
            <p:nvPicPr>
              <p:cNvPr id="279" name="Ink 27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67428" y="2731588"/>
                <a:ext cx="8424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0" name="Ink 279"/>
              <p14:cNvContentPartPr/>
              <p14:nvPr/>
            </p14:nvContentPartPr>
            <p14:xfrm>
              <a:off x="8051308" y="3361588"/>
              <a:ext cx="2479680" cy="82800"/>
            </p14:xfrm>
          </p:contentPart>
        </mc:Choice>
        <mc:Fallback>
          <p:pic>
            <p:nvPicPr>
              <p:cNvPr id="280" name="Ink 27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43388" y="3354388"/>
                <a:ext cx="24973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81" name="Ink 280"/>
              <p14:cNvContentPartPr/>
              <p14:nvPr/>
            </p14:nvContentPartPr>
            <p14:xfrm>
              <a:off x="9217348" y="2592988"/>
              <a:ext cx="197640" cy="786240"/>
            </p14:xfrm>
          </p:contentPart>
        </mc:Choice>
        <mc:Fallback>
          <p:pic>
            <p:nvPicPr>
              <p:cNvPr id="281" name="Ink 28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206548" y="2585068"/>
                <a:ext cx="216360" cy="79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82" name="Ink 281"/>
              <p14:cNvContentPartPr/>
              <p14:nvPr/>
            </p14:nvContentPartPr>
            <p14:xfrm>
              <a:off x="10525228" y="2171428"/>
              <a:ext cx="835200" cy="448920"/>
            </p14:xfrm>
          </p:contentPart>
        </mc:Choice>
        <mc:Fallback>
          <p:pic>
            <p:nvPicPr>
              <p:cNvPr id="282" name="Ink 28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514428" y="2160988"/>
                <a:ext cx="85716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3" name="Ink 282"/>
              <p14:cNvContentPartPr/>
              <p14:nvPr/>
            </p14:nvContentPartPr>
            <p14:xfrm>
              <a:off x="10756348" y="2582548"/>
              <a:ext cx="728640" cy="485280"/>
            </p14:xfrm>
          </p:contentPart>
        </mc:Choice>
        <mc:Fallback>
          <p:pic>
            <p:nvPicPr>
              <p:cNvPr id="283" name="Ink 28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743388" y="2576788"/>
                <a:ext cx="75276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84" name="Ink 283"/>
              <p14:cNvContentPartPr/>
              <p14:nvPr/>
            </p14:nvContentPartPr>
            <p14:xfrm>
              <a:off x="10115548" y="2882428"/>
              <a:ext cx="120600" cy="595800"/>
            </p14:xfrm>
          </p:contentPart>
        </mc:Choice>
        <mc:Fallback>
          <p:pic>
            <p:nvPicPr>
              <p:cNvPr id="284" name="Ink 28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111948" y="2873428"/>
                <a:ext cx="136080" cy="6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5" name="Ink 284"/>
              <p14:cNvContentPartPr/>
              <p14:nvPr/>
            </p14:nvContentPartPr>
            <p14:xfrm>
              <a:off x="10503628" y="3066028"/>
              <a:ext cx="282600" cy="367920"/>
            </p14:xfrm>
          </p:contentPart>
        </mc:Choice>
        <mc:Fallback>
          <p:pic>
            <p:nvPicPr>
              <p:cNvPr id="285" name="Ink 28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493548" y="3054508"/>
                <a:ext cx="30564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8" name="Ink 287"/>
              <p14:cNvContentPartPr/>
              <p14:nvPr/>
            </p14:nvContentPartPr>
            <p14:xfrm>
              <a:off x="10213828" y="2708188"/>
              <a:ext cx="845640" cy="664560"/>
            </p14:xfrm>
          </p:contentPart>
        </mc:Choice>
        <mc:Fallback>
          <p:pic>
            <p:nvPicPr>
              <p:cNvPr id="288" name="Ink 28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208788" y="2703148"/>
                <a:ext cx="862200" cy="6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9" name="Ink 288"/>
              <p14:cNvContentPartPr/>
              <p14:nvPr/>
            </p14:nvContentPartPr>
            <p14:xfrm>
              <a:off x="11073508" y="3331708"/>
              <a:ext cx="34560" cy="19440"/>
            </p14:xfrm>
          </p:contentPart>
        </mc:Choice>
        <mc:Fallback>
          <p:pic>
            <p:nvPicPr>
              <p:cNvPr id="289" name="Ink 288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069908" y="3327748"/>
                <a:ext cx="421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0" name="Ink 289"/>
              <p14:cNvContentPartPr/>
              <p14:nvPr/>
            </p14:nvContentPartPr>
            <p14:xfrm>
              <a:off x="10373308" y="3375988"/>
              <a:ext cx="673200" cy="60480"/>
            </p14:xfrm>
          </p:contentPart>
        </mc:Choice>
        <mc:Fallback>
          <p:pic>
            <p:nvPicPr>
              <p:cNvPr id="290" name="Ink 289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366828" y="3373108"/>
                <a:ext cx="6825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2" name="Ink 301"/>
              <p14:cNvContentPartPr/>
              <p14:nvPr/>
            </p14:nvContentPartPr>
            <p14:xfrm>
              <a:off x="7245988" y="3757948"/>
              <a:ext cx="1012320" cy="682200"/>
            </p14:xfrm>
          </p:contentPart>
        </mc:Choice>
        <mc:Fallback>
          <p:pic>
            <p:nvPicPr>
              <p:cNvPr id="302" name="Ink 301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36628" y="3746428"/>
                <a:ext cx="102780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3" name="Ink 302"/>
              <p14:cNvContentPartPr/>
              <p14:nvPr/>
            </p14:nvContentPartPr>
            <p14:xfrm>
              <a:off x="7041148" y="3953428"/>
              <a:ext cx="1267200" cy="84960"/>
            </p14:xfrm>
          </p:contentPart>
        </mc:Choice>
        <mc:Fallback>
          <p:pic>
            <p:nvPicPr>
              <p:cNvPr id="303" name="Ink 302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030708" y="3941548"/>
                <a:ext cx="12880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6" name="Ink 325"/>
              <p14:cNvContentPartPr/>
              <p14:nvPr/>
            </p14:nvContentPartPr>
            <p14:xfrm>
              <a:off x="6996148" y="3485428"/>
              <a:ext cx="1968120" cy="1098720"/>
            </p14:xfrm>
          </p:contentPart>
        </mc:Choice>
        <mc:Fallback>
          <p:pic>
            <p:nvPicPr>
              <p:cNvPr id="326" name="Ink 325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85348" y="3478588"/>
                <a:ext cx="1986480" cy="11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7" name="Ink 326"/>
              <p14:cNvContentPartPr/>
              <p14:nvPr/>
            </p14:nvContentPartPr>
            <p14:xfrm>
              <a:off x="8384668" y="3790348"/>
              <a:ext cx="549720" cy="407160"/>
            </p14:xfrm>
          </p:contentPart>
        </mc:Choice>
        <mc:Fallback>
          <p:pic>
            <p:nvPicPr>
              <p:cNvPr id="327" name="Ink 326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374588" y="3777748"/>
                <a:ext cx="5641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28" name="Ink 327"/>
              <p14:cNvContentPartPr/>
              <p14:nvPr/>
            </p14:nvContentPartPr>
            <p14:xfrm>
              <a:off x="7860868" y="4674148"/>
              <a:ext cx="163800" cy="388080"/>
            </p14:xfrm>
          </p:contentPart>
        </mc:Choice>
        <mc:Fallback>
          <p:pic>
            <p:nvPicPr>
              <p:cNvPr id="328" name="Ink 327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852948" y="4662628"/>
                <a:ext cx="18000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29" name="Ink 328"/>
              <p14:cNvContentPartPr/>
              <p14:nvPr/>
            </p14:nvContentPartPr>
            <p14:xfrm>
              <a:off x="5344828" y="5244388"/>
              <a:ext cx="3083760" cy="610200"/>
            </p14:xfrm>
          </p:contentPart>
        </mc:Choice>
        <mc:Fallback>
          <p:pic>
            <p:nvPicPr>
              <p:cNvPr id="329" name="Ink 328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335468" y="5232508"/>
                <a:ext cx="310464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42" name="Ink 341"/>
              <p14:cNvContentPartPr/>
              <p14:nvPr/>
            </p14:nvContentPartPr>
            <p14:xfrm>
              <a:off x="6953668" y="6019828"/>
              <a:ext cx="1896120" cy="833760"/>
            </p14:xfrm>
          </p:contentPart>
        </mc:Choice>
        <mc:Fallback>
          <p:pic>
            <p:nvPicPr>
              <p:cNvPr id="342" name="Ink 341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947548" y="6009388"/>
                <a:ext cx="1915920" cy="85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50" name="Ink 349"/>
              <p14:cNvContentPartPr/>
              <p14:nvPr/>
            </p14:nvContentPartPr>
            <p14:xfrm>
              <a:off x="245068" y="4671268"/>
              <a:ext cx="1455120" cy="597600"/>
            </p14:xfrm>
          </p:contentPart>
        </mc:Choice>
        <mc:Fallback>
          <p:pic>
            <p:nvPicPr>
              <p:cNvPr id="350" name="Ink 349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3548" y="4660828"/>
                <a:ext cx="147852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6" name="Ink 375"/>
              <p14:cNvContentPartPr/>
              <p14:nvPr/>
            </p14:nvContentPartPr>
            <p14:xfrm>
              <a:off x="703348" y="5722108"/>
              <a:ext cx="2881440" cy="1028520"/>
            </p14:xfrm>
          </p:contentPart>
        </mc:Choice>
        <mc:Fallback>
          <p:pic>
            <p:nvPicPr>
              <p:cNvPr id="376" name="Ink 375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3628" y="5710228"/>
                <a:ext cx="2903040" cy="10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1" name="Ink 390"/>
              <p14:cNvContentPartPr/>
              <p14:nvPr/>
            </p14:nvContentPartPr>
            <p14:xfrm>
              <a:off x="7354348" y="5805268"/>
              <a:ext cx="1074960" cy="149400"/>
            </p14:xfrm>
          </p:contentPart>
        </mc:Choice>
        <mc:Fallback>
          <p:pic>
            <p:nvPicPr>
              <p:cNvPr id="391" name="Ink 390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344628" y="5796628"/>
                <a:ext cx="10972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2" name="Ink 391"/>
              <p14:cNvContentPartPr/>
              <p14:nvPr/>
            </p14:nvContentPartPr>
            <p14:xfrm>
              <a:off x="7861228" y="6457228"/>
              <a:ext cx="668880" cy="122400"/>
            </p14:xfrm>
          </p:contentPart>
        </mc:Choice>
        <mc:Fallback>
          <p:pic>
            <p:nvPicPr>
              <p:cNvPr id="392" name="Ink 391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853668" y="6445708"/>
                <a:ext cx="6879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93" name="Ink 392"/>
              <p14:cNvContentPartPr/>
              <p14:nvPr/>
            </p14:nvContentPartPr>
            <p14:xfrm>
              <a:off x="2379148" y="5507188"/>
              <a:ext cx="1180080" cy="1211040"/>
            </p14:xfrm>
          </p:contentPart>
        </mc:Choice>
        <mc:Fallback>
          <p:pic>
            <p:nvPicPr>
              <p:cNvPr id="393" name="Ink 392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369068" y="5499628"/>
                <a:ext cx="1202400" cy="12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94" name="Ink 393"/>
              <p14:cNvContentPartPr/>
              <p14:nvPr/>
            </p14:nvContentPartPr>
            <p14:xfrm>
              <a:off x="2887468" y="6084988"/>
              <a:ext cx="5508000" cy="716400"/>
            </p14:xfrm>
          </p:contentPart>
        </mc:Choice>
        <mc:Fallback>
          <p:pic>
            <p:nvPicPr>
              <p:cNvPr id="394" name="Ink 393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875948" y="6074908"/>
                <a:ext cx="5527440" cy="7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95" name="Ink 394"/>
              <p14:cNvContentPartPr/>
              <p14:nvPr/>
            </p14:nvContentPartPr>
            <p14:xfrm>
              <a:off x="3896188" y="6198388"/>
              <a:ext cx="379080" cy="318600"/>
            </p14:xfrm>
          </p:contentPart>
        </mc:Choice>
        <mc:Fallback>
          <p:pic>
            <p:nvPicPr>
              <p:cNvPr id="395" name="Ink 394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886828" y="6186868"/>
                <a:ext cx="3978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96" name="Ink 395"/>
              <p14:cNvContentPartPr/>
              <p14:nvPr/>
            </p14:nvContentPartPr>
            <p14:xfrm>
              <a:off x="-492212" y="3985828"/>
              <a:ext cx="360" cy="360"/>
            </p14:xfrm>
          </p:contentPart>
        </mc:Choice>
        <mc:Fallback>
          <p:pic>
            <p:nvPicPr>
              <p:cNvPr id="396" name="Ink 395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-500492" y="3977548"/>
                <a:ext cx="16920" cy="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973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185739"/>
            <a:ext cx="799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ENGINEERING CHEMISTRY</a:t>
            </a:r>
          </a:p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graphicFrame>
        <p:nvGraphicFramePr>
          <p:cNvPr id="5121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30952433"/>
              </p:ext>
            </p:extLst>
          </p:nvPr>
        </p:nvGraphicFramePr>
        <p:xfrm>
          <a:off x="143173" y="1359490"/>
          <a:ext cx="8136695" cy="2761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Document" r:id="rId4" imgW="5761461" imgH="2760412" progId="Word.Document.12">
                  <p:embed/>
                </p:oleObj>
              </mc:Choice>
              <mc:Fallback>
                <p:oleObj name="Document" r:id="rId4" imgW="5761461" imgH="2760412" progId="Word.Document.12">
                  <p:embed/>
                  <p:pic>
                    <p:nvPicPr>
                      <p:cNvPr id="0" name="Picture 2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73" y="1359490"/>
                        <a:ext cx="8136695" cy="27619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163124" y="3989048"/>
            <a:ext cx="80967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The quantity J </a:t>
            </a:r>
            <a:r>
              <a:rPr lang="en-GB" sz="2000" b="1" dirty="0" smtClean="0">
                <a:solidFill>
                  <a:srgbClr val="CC0066"/>
                </a:solidFill>
              </a:rPr>
              <a:t>, rotational quantum number</a:t>
            </a:r>
            <a:r>
              <a:rPr lang="en-GB" sz="2000" dirty="0" smtClean="0"/>
              <a:t>, which </a:t>
            </a:r>
            <a:r>
              <a:rPr lang="en-GB" sz="2000" dirty="0"/>
              <a:t>can take integral values from zero </a:t>
            </a:r>
            <a:r>
              <a:rPr lang="en-GB" sz="2000" dirty="0" smtClean="0"/>
              <a:t>upwards; </a:t>
            </a:r>
            <a:r>
              <a:rPr lang="en-GB" sz="2000" b="1" dirty="0">
                <a:solidFill>
                  <a:srgbClr val="CC0066"/>
                </a:solidFill>
              </a:rPr>
              <a:t>J=0,1,2,3......</a:t>
            </a:r>
            <a:br>
              <a:rPr lang="en-GB" sz="2000" b="1" dirty="0">
                <a:solidFill>
                  <a:srgbClr val="CC0066"/>
                </a:solidFill>
              </a:rPr>
            </a:br>
            <a:r>
              <a:rPr lang="en-GB" sz="2000" dirty="0"/>
              <a:t>Hence the rotational energy levels are quantised and given by the expression</a:t>
            </a:r>
            <a:r>
              <a:rPr lang="en-GB" dirty="0"/>
              <a:t>,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1880" y="5951803"/>
            <a:ext cx="7223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sz="2000" dirty="0"/>
              <a:t>h= Planck’s constant=6.626×10</a:t>
            </a:r>
            <a:r>
              <a:rPr lang="en-US" sz="2000" baseline="30000" dirty="0"/>
              <a:t>-34  </a:t>
            </a:r>
            <a:r>
              <a:rPr lang="en-US" sz="2000" dirty="0"/>
              <a:t>Js   and I is the moment of inertia</a:t>
            </a:r>
            <a:r>
              <a:rPr lang="en-US" sz="2000" baseline="30000" dirty="0"/>
              <a:t>  </a:t>
            </a:r>
          </a:p>
        </p:txBody>
      </p:sp>
      <p:graphicFrame>
        <p:nvGraphicFramePr>
          <p:cNvPr id="51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31779"/>
              </p:ext>
            </p:extLst>
          </p:nvPr>
        </p:nvGraphicFramePr>
        <p:xfrm>
          <a:off x="1230053" y="5304421"/>
          <a:ext cx="3141706" cy="64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6" imgW="39624000" imgH="10363200" progId="Equation.3">
                  <p:embed/>
                </p:oleObj>
              </mc:Choice>
              <mc:Fallback>
                <p:oleObj name="Equation" r:id="rId6" imgW="39624000" imgH="103632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053" y="5304421"/>
                        <a:ext cx="3141706" cy="647382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/>
              <p14:cNvContentPartPr/>
              <p14:nvPr/>
            </p14:nvContentPartPr>
            <p14:xfrm>
              <a:off x="8486188" y="887668"/>
              <a:ext cx="1774080" cy="2952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76468" y="875428"/>
                <a:ext cx="17913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/>
              <p14:cNvContentPartPr/>
              <p14:nvPr/>
            </p14:nvContentPartPr>
            <p14:xfrm>
              <a:off x="9205108" y="1311028"/>
              <a:ext cx="781560" cy="5508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94308" y="1304908"/>
                <a:ext cx="7988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130" name="Ink 5129"/>
              <p14:cNvContentPartPr/>
              <p14:nvPr/>
            </p14:nvContentPartPr>
            <p14:xfrm>
              <a:off x="7163908" y="526228"/>
              <a:ext cx="3311640" cy="1359720"/>
            </p14:xfrm>
          </p:contentPart>
        </mc:Choice>
        <mc:Fallback>
          <p:pic>
            <p:nvPicPr>
              <p:cNvPr id="5130" name="Ink 512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52028" y="514348"/>
                <a:ext cx="3335040" cy="13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145" name="Ink 5144"/>
              <p14:cNvContentPartPr/>
              <p14:nvPr/>
            </p14:nvContentPartPr>
            <p14:xfrm>
              <a:off x="7417708" y="1496428"/>
              <a:ext cx="1088280" cy="29520"/>
            </p14:xfrm>
          </p:contentPart>
        </mc:Choice>
        <mc:Fallback>
          <p:pic>
            <p:nvPicPr>
              <p:cNvPr id="5145" name="Ink 514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08708" y="1490668"/>
                <a:ext cx="11080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146" name="Ink 5145"/>
              <p14:cNvContentPartPr/>
              <p14:nvPr/>
            </p14:nvContentPartPr>
            <p14:xfrm>
              <a:off x="8775268" y="1901068"/>
              <a:ext cx="1722960" cy="131040"/>
            </p14:xfrm>
          </p:contentPart>
        </mc:Choice>
        <mc:Fallback>
          <p:pic>
            <p:nvPicPr>
              <p:cNvPr id="5146" name="Ink 514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66268" y="1891708"/>
                <a:ext cx="17434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150" name="Ink 5149"/>
              <p14:cNvContentPartPr/>
              <p14:nvPr/>
            </p14:nvContentPartPr>
            <p14:xfrm>
              <a:off x="8942308" y="2003668"/>
              <a:ext cx="1120320" cy="711360"/>
            </p14:xfrm>
          </p:contentPart>
        </mc:Choice>
        <mc:Fallback>
          <p:pic>
            <p:nvPicPr>
              <p:cNvPr id="5150" name="Ink 514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29348" y="1993588"/>
                <a:ext cx="1143360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151" name="Ink 5150"/>
              <p14:cNvContentPartPr/>
              <p14:nvPr/>
            </p14:nvContentPartPr>
            <p14:xfrm>
              <a:off x="8606788" y="2159908"/>
              <a:ext cx="780480" cy="648720"/>
            </p14:xfrm>
          </p:contentPart>
        </mc:Choice>
        <mc:Fallback>
          <p:pic>
            <p:nvPicPr>
              <p:cNvPr id="5151" name="Ink 515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97428" y="2149828"/>
                <a:ext cx="802440" cy="66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156" name="Ink 5155"/>
              <p14:cNvContentPartPr/>
              <p14:nvPr/>
            </p14:nvContentPartPr>
            <p14:xfrm>
              <a:off x="3468508" y="2688748"/>
              <a:ext cx="547920" cy="273240"/>
            </p14:xfrm>
          </p:contentPart>
        </mc:Choice>
        <mc:Fallback>
          <p:pic>
            <p:nvPicPr>
              <p:cNvPr id="5156" name="Ink 515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62028" y="2679028"/>
                <a:ext cx="5626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157" name="Ink 5156"/>
              <p14:cNvContentPartPr/>
              <p14:nvPr/>
            </p14:nvContentPartPr>
            <p14:xfrm>
              <a:off x="3665068" y="2941468"/>
              <a:ext cx="11520" cy="6120"/>
            </p14:xfrm>
          </p:contentPart>
        </mc:Choice>
        <mc:Fallback>
          <p:pic>
            <p:nvPicPr>
              <p:cNvPr id="5157" name="Ink 515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60748" y="2935348"/>
                <a:ext cx="2196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160" name="Ink 5159"/>
              <p14:cNvContentPartPr/>
              <p14:nvPr/>
            </p14:nvContentPartPr>
            <p14:xfrm>
              <a:off x="300868" y="3282388"/>
              <a:ext cx="380160" cy="127080"/>
            </p14:xfrm>
          </p:contentPart>
        </mc:Choice>
        <mc:Fallback>
          <p:pic>
            <p:nvPicPr>
              <p:cNvPr id="5160" name="Ink 515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0788" y="3273748"/>
                <a:ext cx="3996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165" name="Ink 5164"/>
              <p14:cNvContentPartPr/>
              <p14:nvPr/>
            </p14:nvContentPartPr>
            <p14:xfrm>
              <a:off x="6719668" y="3694948"/>
              <a:ext cx="1343880" cy="23760"/>
            </p14:xfrm>
          </p:contentPart>
        </mc:Choice>
        <mc:Fallback>
          <p:pic>
            <p:nvPicPr>
              <p:cNvPr id="5165" name="Ink 516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09588" y="3685948"/>
                <a:ext cx="13604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170" name="Ink 5169"/>
              <p14:cNvContentPartPr/>
              <p14:nvPr/>
            </p14:nvContentPartPr>
            <p14:xfrm>
              <a:off x="6135748" y="2818708"/>
              <a:ext cx="502560" cy="956520"/>
            </p14:xfrm>
          </p:contentPart>
        </mc:Choice>
        <mc:Fallback>
          <p:pic>
            <p:nvPicPr>
              <p:cNvPr id="5170" name="Ink 516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31428" y="2809348"/>
                <a:ext cx="518760" cy="9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176" name="Ink 5175"/>
              <p14:cNvContentPartPr/>
              <p14:nvPr/>
            </p14:nvContentPartPr>
            <p14:xfrm>
              <a:off x="6685828" y="2879548"/>
              <a:ext cx="1278000" cy="56880"/>
            </p14:xfrm>
          </p:contentPart>
        </mc:Choice>
        <mc:Fallback>
          <p:pic>
            <p:nvPicPr>
              <p:cNvPr id="5176" name="Ink 517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77548" y="2869108"/>
                <a:ext cx="129564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190" name="Ink 5189"/>
              <p14:cNvContentPartPr/>
              <p14:nvPr/>
            </p14:nvContentPartPr>
            <p14:xfrm>
              <a:off x="8638468" y="3544108"/>
              <a:ext cx="513000" cy="12240"/>
            </p14:xfrm>
          </p:contentPart>
        </mc:Choice>
        <mc:Fallback>
          <p:pic>
            <p:nvPicPr>
              <p:cNvPr id="5190" name="Ink 518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30908" y="3535468"/>
                <a:ext cx="5259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191" name="Ink 5190"/>
              <p14:cNvContentPartPr/>
              <p14:nvPr/>
            </p14:nvContentPartPr>
            <p14:xfrm>
              <a:off x="8738548" y="3568948"/>
              <a:ext cx="485640" cy="15840"/>
            </p14:xfrm>
          </p:contentPart>
        </mc:Choice>
        <mc:Fallback>
          <p:pic>
            <p:nvPicPr>
              <p:cNvPr id="5191" name="Ink 519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31708" y="3563188"/>
                <a:ext cx="4960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192" name="Ink 5191"/>
              <p14:cNvContentPartPr/>
              <p14:nvPr/>
            </p14:nvContentPartPr>
            <p14:xfrm>
              <a:off x="8549188" y="3567148"/>
              <a:ext cx="646920" cy="17640"/>
            </p14:xfrm>
          </p:contentPart>
        </mc:Choice>
        <mc:Fallback>
          <p:pic>
            <p:nvPicPr>
              <p:cNvPr id="5192" name="Ink 519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40908" y="3562468"/>
                <a:ext cx="6598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194" name="Ink 5193"/>
              <p14:cNvContentPartPr/>
              <p14:nvPr/>
            </p14:nvContentPartPr>
            <p14:xfrm>
              <a:off x="9782188" y="3188068"/>
              <a:ext cx="979920" cy="171720"/>
            </p14:xfrm>
          </p:contentPart>
        </mc:Choice>
        <mc:Fallback>
          <p:pic>
            <p:nvPicPr>
              <p:cNvPr id="5194" name="Ink 519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75348" y="3180508"/>
                <a:ext cx="9975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195" name="Ink 5194"/>
              <p14:cNvContentPartPr/>
              <p14:nvPr/>
            </p14:nvContentPartPr>
            <p14:xfrm>
              <a:off x="9870028" y="3715828"/>
              <a:ext cx="823680" cy="43920"/>
            </p14:xfrm>
          </p:contentPart>
        </mc:Choice>
        <mc:Fallback>
          <p:pic>
            <p:nvPicPr>
              <p:cNvPr id="5195" name="Ink 519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860308" y="3705028"/>
                <a:ext cx="8406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196" name="Ink 5195"/>
              <p14:cNvContentPartPr/>
              <p14:nvPr/>
            </p14:nvContentPartPr>
            <p14:xfrm>
              <a:off x="8777428" y="3613948"/>
              <a:ext cx="365040" cy="18000"/>
            </p14:xfrm>
          </p:contentPart>
        </mc:Choice>
        <mc:Fallback>
          <p:pic>
            <p:nvPicPr>
              <p:cNvPr id="5196" name="Ink 519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69508" y="3609268"/>
                <a:ext cx="3776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197" name="Ink 5196"/>
              <p14:cNvContentPartPr/>
              <p14:nvPr/>
            </p14:nvContentPartPr>
            <p14:xfrm>
              <a:off x="8686708" y="3617548"/>
              <a:ext cx="465480" cy="6480"/>
            </p14:xfrm>
          </p:contentPart>
        </mc:Choice>
        <mc:Fallback>
          <p:pic>
            <p:nvPicPr>
              <p:cNvPr id="5197" name="Ink 519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679148" y="3610348"/>
                <a:ext cx="4777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198" name="Ink 5197"/>
              <p14:cNvContentPartPr/>
              <p14:nvPr/>
            </p14:nvContentPartPr>
            <p14:xfrm>
              <a:off x="8760508" y="3642748"/>
              <a:ext cx="411480" cy="5040"/>
            </p14:xfrm>
          </p:contentPart>
        </mc:Choice>
        <mc:Fallback>
          <p:pic>
            <p:nvPicPr>
              <p:cNvPr id="5198" name="Ink 5197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752588" y="3634468"/>
                <a:ext cx="4222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199" name="Ink 5198"/>
              <p14:cNvContentPartPr/>
              <p14:nvPr/>
            </p14:nvContentPartPr>
            <p14:xfrm>
              <a:off x="8678068" y="3642028"/>
              <a:ext cx="507600" cy="11520"/>
            </p14:xfrm>
          </p:contentPart>
        </mc:Choice>
        <mc:Fallback>
          <p:pic>
            <p:nvPicPr>
              <p:cNvPr id="5199" name="Ink 5198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670148" y="3635188"/>
                <a:ext cx="5205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200" name="Ink 5199"/>
              <p14:cNvContentPartPr/>
              <p14:nvPr/>
            </p14:nvContentPartPr>
            <p14:xfrm>
              <a:off x="8726308" y="3679468"/>
              <a:ext cx="507600" cy="27000"/>
            </p14:xfrm>
          </p:contentPart>
        </mc:Choice>
        <mc:Fallback>
          <p:pic>
            <p:nvPicPr>
              <p:cNvPr id="5200" name="Ink 5199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718388" y="3672628"/>
                <a:ext cx="5187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212" name="Ink 5211"/>
              <p14:cNvContentPartPr/>
              <p14:nvPr/>
            </p14:nvContentPartPr>
            <p14:xfrm>
              <a:off x="10281508" y="3258988"/>
              <a:ext cx="1514160" cy="522720"/>
            </p14:xfrm>
          </p:contentPart>
        </mc:Choice>
        <mc:Fallback>
          <p:pic>
            <p:nvPicPr>
              <p:cNvPr id="5212" name="Ink 5211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273948" y="3251068"/>
                <a:ext cx="153180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215" name="Ink 5214"/>
              <p14:cNvContentPartPr/>
              <p14:nvPr/>
            </p14:nvContentPartPr>
            <p14:xfrm>
              <a:off x="10853188" y="2995828"/>
              <a:ext cx="1196640" cy="780480"/>
            </p14:xfrm>
          </p:contentPart>
        </mc:Choice>
        <mc:Fallback>
          <p:pic>
            <p:nvPicPr>
              <p:cNvPr id="5215" name="Ink 5214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844548" y="2988988"/>
                <a:ext cx="1215720" cy="79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221" name="Ink 5220"/>
              <p14:cNvContentPartPr/>
              <p14:nvPr/>
            </p14:nvContentPartPr>
            <p14:xfrm>
              <a:off x="5228548" y="4830388"/>
              <a:ext cx="3556080" cy="1929960"/>
            </p14:xfrm>
          </p:contentPart>
        </mc:Choice>
        <mc:Fallback>
          <p:pic>
            <p:nvPicPr>
              <p:cNvPr id="5221" name="Ink 5220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19188" y="4821748"/>
                <a:ext cx="3575880" cy="19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226" name="Ink 5225"/>
              <p14:cNvContentPartPr/>
              <p14:nvPr/>
            </p14:nvContentPartPr>
            <p14:xfrm>
              <a:off x="4643548" y="4832188"/>
              <a:ext cx="508680" cy="94680"/>
            </p14:xfrm>
          </p:contentPart>
        </mc:Choice>
        <mc:Fallback>
          <p:pic>
            <p:nvPicPr>
              <p:cNvPr id="5226" name="Ink 5225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34188" y="4824628"/>
                <a:ext cx="52380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227" name="Ink 5226"/>
              <p14:cNvContentPartPr/>
              <p14:nvPr/>
            </p14:nvContentPartPr>
            <p14:xfrm>
              <a:off x="4505308" y="4920028"/>
              <a:ext cx="571320" cy="83160"/>
            </p14:xfrm>
          </p:contentPart>
        </mc:Choice>
        <mc:Fallback>
          <p:pic>
            <p:nvPicPr>
              <p:cNvPr id="5227" name="Ink 5226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495228" y="4915348"/>
                <a:ext cx="5886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250" name="Ink 5249"/>
              <p14:cNvContentPartPr/>
              <p14:nvPr/>
            </p14:nvContentPartPr>
            <p14:xfrm>
              <a:off x="7121428" y="5088148"/>
              <a:ext cx="792360" cy="84960"/>
            </p14:xfrm>
          </p:contentPart>
        </mc:Choice>
        <mc:Fallback>
          <p:pic>
            <p:nvPicPr>
              <p:cNvPr id="5250" name="Ink 5249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112428" y="5076628"/>
                <a:ext cx="81252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255" name="Ink 5254"/>
              <p14:cNvContentPartPr/>
              <p14:nvPr/>
            </p14:nvContentPartPr>
            <p14:xfrm>
              <a:off x="6755668" y="5414308"/>
              <a:ext cx="1652400" cy="100800"/>
            </p14:xfrm>
          </p:contentPart>
        </mc:Choice>
        <mc:Fallback>
          <p:pic>
            <p:nvPicPr>
              <p:cNvPr id="5255" name="Ink 5254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48468" y="5406388"/>
                <a:ext cx="166752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277" name="Ink 5276"/>
              <p14:cNvContentPartPr/>
              <p14:nvPr/>
            </p14:nvContentPartPr>
            <p14:xfrm>
              <a:off x="8109988" y="6675388"/>
              <a:ext cx="0" cy="1800"/>
            </p14:xfrm>
          </p:contentPart>
        </mc:Choice>
        <mc:Fallback>
          <p:pic>
            <p:nvPicPr>
              <p:cNvPr id="5277" name="Ink 5276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0" y="0"/>
                <a:ext cx="0" cy="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280" name="Ink 5279"/>
              <p14:cNvContentPartPr/>
              <p14:nvPr/>
            </p14:nvContentPartPr>
            <p14:xfrm>
              <a:off x="7837828" y="6678988"/>
              <a:ext cx="762120" cy="77760"/>
            </p14:xfrm>
          </p:contentPart>
        </mc:Choice>
        <mc:Fallback>
          <p:pic>
            <p:nvPicPr>
              <p:cNvPr id="5280" name="Ink 5279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828828" y="6673588"/>
                <a:ext cx="7765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281" name="Ink 5280"/>
              <p14:cNvContentPartPr/>
              <p14:nvPr/>
            </p14:nvContentPartPr>
            <p14:xfrm>
              <a:off x="8043388" y="6664588"/>
              <a:ext cx="764640" cy="144720"/>
            </p14:xfrm>
          </p:contentPart>
        </mc:Choice>
        <mc:Fallback>
          <p:pic>
            <p:nvPicPr>
              <p:cNvPr id="5281" name="Ink 5280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034388" y="6654868"/>
                <a:ext cx="783360" cy="16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90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411069" y="198801"/>
            <a:ext cx="799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ENGINEERING CHEMISTRY</a:t>
            </a:r>
          </a:p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1069" y="1376792"/>
            <a:ext cx="718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energy expressed in spectroscopic units(cm</a:t>
            </a:r>
            <a:r>
              <a:rPr lang="en-GB" baseline="30000" dirty="0"/>
              <a:t>-1</a:t>
            </a:r>
            <a:r>
              <a:rPr lang="en-GB" dirty="0"/>
              <a:t>) is given by :</a:t>
            </a:r>
          </a:p>
          <a:p>
            <a:r>
              <a:rPr lang="en-GB" dirty="0"/>
              <a:t>   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482457"/>
              </p:ext>
            </p:extLst>
          </p:nvPr>
        </p:nvGraphicFramePr>
        <p:xfrm>
          <a:off x="652415" y="1764484"/>
          <a:ext cx="23987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Equation" r:id="rId4" imgW="36271200" imgH="9448800" progId="Equation.3">
                  <p:embed/>
                </p:oleObj>
              </mc:Choice>
              <mc:Fallback>
                <p:oleObj name="Equation" r:id="rId4" imgW="36271200" imgH="94488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15" y="1764484"/>
                        <a:ext cx="2398713" cy="596900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124124"/>
              </p:ext>
            </p:extLst>
          </p:nvPr>
        </p:nvGraphicFramePr>
        <p:xfrm>
          <a:off x="6091645" y="1765664"/>
          <a:ext cx="19145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6" imgW="28956000" imgH="6096000" progId="Equation.3">
                  <p:embed/>
                </p:oleObj>
              </mc:Choice>
              <mc:Fallback>
                <p:oleObj name="Equation" r:id="rId6" imgW="28956000" imgH="60960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1645" y="1765664"/>
                        <a:ext cx="1914525" cy="3841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911531" y="2335258"/>
          <a:ext cx="11334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8" imgW="23774400" imgH="9448800" progId="Equation.3">
                  <p:embed/>
                </p:oleObj>
              </mc:Choice>
              <mc:Fallback>
                <p:oleObj name="Equation" r:id="rId8" imgW="23774400" imgH="94488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531" y="2335258"/>
                        <a:ext cx="1133475" cy="593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F81BD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EECE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6520" y="2818449"/>
            <a:ext cx="38951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 is known as the </a:t>
            </a:r>
            <a:r>
              <a:rPr lang="en-GB" b="1" dirty="0" smtClean="0">
                <a:solidFill>
                  <a:srgbClr val="CC0066"/>
                </a:solidFill>
              </a:rPr>
              <a:t>rotational constant</a:t>
            </a:r>
          </a:p>
          <a:p>
            <a:endParaRPr lang="en-GB" dirty="0" smtClean="0"/>
          </a:p>
          <a:p>
            <a:r>
              <a:rPr lang="en-GB" dirty="0" smtClean="0"/>
              <a:t>Substituting </a:t>
            </a:r>
            <a:r>
              <a:rPr lang="en-GB" dirty="0"/>
              <a:t>for values of </a:t>
            </a:r>
            <a:endParaRPr lang="en-GB" dirty="0" smtClean="0"/>
          </a:p>
          <a:p>
            <a:r>
              <a:rPr lang="en-GB" dirty="0" smtClean="0"/>
              <a:t>J </a:t>
            </a:r>
            <a:r>
              <a:rPr lang="en-GB" dirty="0"/>
              <a:t>= 0,1,2,3..., we can get the </a:t>
            </a:r>
            <a:r>
              <a:rPr lang="en-GB" dirty="0" smtClean="0"/>
              <a:t>energies for the rotational levels</a:t>
            </a:r>
            <a:endParaRPr lang="en-GB" dirty="0"/>
          </a:p>
          <a:p>
            <a:endParaRPr lang="en-GB" sz="2000" dirty="0">
              <a:sym typeface="Wingdings" pitchFamily="2" charset="2"/>
            </a:endParaRPr>
          </a:p>
          <a:p>
            <a:pPr marL="400050" indent="-400050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264486" y="1828800"/>
            <a:ext cx="277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which can be written as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5395" y="2429691"/>
            <a:ext cx="139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</a:t>
            </a:r>
          </a:p>
        </p:txBody>
      </p:sp>
      <p:pic>
        <p:nvPicPr>
          <p:cNvPr id="4127" name="Object 7"/>
          <p:cNvPicPr>
            <a:picLocks noChangeArrowheads="1"/>
          </p:cNvPicPr>
          <p:nvPr/>
        </p:nvPicPr>
        <p:blipFill>
          <a:blip r:embed="rId10"/>
          <a:srcRect l="-2914" t="-2811" r="-3391" b="-2277"/>
          <a:stretch>
            <a:fillRect/>
          </a:stretch>
        </p:blipFill>
        <p:spPr bwMode="auto">
          <a:xfrm>
            <a:off x="4336868" y="2434045"/>
            <a:ext cx="34956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151087"/>
              </p:ext>
            </p:extLst>
          </p:nvPr>
        </p:nvGraphicFramePr>
        <p:xfrm>
          <a:off x="246520" y="4339045"/>
          <a:ext cx="32845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292"/>
                <a:gridCol w="164229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    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            </a:t>
                      </a:r>
                      <a:r>
                        <a:rPr lang="el-GR" dirty="0" smtClean="0"/>
                        <a:t>ε</a:t>
                      </a:r>
                      <a:r>
                        <a:rPr lang="en-GB" baseline="-25000" dirty="0" smtClean="0"/>
                        <a:t>J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2B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6B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12B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85BC38C-6F95-4160-A8A7-8B5D5421ED54}"/>
              </a:ext>
            </a:extLst>
          </p:cNvPr>
          <p:cNvSpPr/>
          <p:nvPr/>
        </p:nvSpPr>
        <p:spPr>
          <a:xfrm>
            <a:off x="575558" y="6238927"/>
            <a:ext cx="7733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Source: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Fundamentals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 of Molecular Spectroscopy:  C. N.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Banwell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and Elaine M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McCash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 Fifth Edition, MCGRAW-HILL Education (India) Private Ltd.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131" name="Ink 4130"/>
              <p14:cNvContentPartPr/>
              <p14:nvPr/>
            </p14:nvContentPartPr>
            <p14:xfrm>
              <a:off x="9549268" y="2816188"/>
              <a:ext cx="827640" cy="48600"/>
            </p14:xfrm>
          </p:contentPart>
        </mc:Choice>
        <mc:Fallback>
          <p:pic>
            <p:nvPicPr>
              <p:cNvPr id="4131" name="Ink 413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39908" y="2807188"/>
                <a:ext cx="8467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136" name="Ink 4135"/>
              <p14:cNvContentPartPr/>
              <p14:nvPr/>
            </p14:nvContentPartPr>
            <p14:xfrm>
              <a:off x="9719908" y="3057748"/>
              <a:ext cx="1944360" cy="86040"/>
            </p14:xfrm>
          </p:contentPart>
        </mc:Choice>
        <mc:Fallback>
          <p:pic>
            <p:nvPicPr>
              <p:cNvPr id="4136" name="Ink 413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710548" y="3051268"/>
                <a:ext cx="19602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139" name="Ink 4138"/>
              <p14:cNvContentPartPr/>
              <p14:nvPr/>
            </p14:nvContentPartPr>
            <p14:xfrm>
              <a:off x="8338948" y="275308"/>
              <a:ext cx="2626920" cy="1970640"/>
            </p14:xfrm>
          </p:contentPart>
        </mc:Choice>
        <mc:Fallback>
          <p:pic>
            <p:nvPicPr>
              <p:cNvPr id="4139" name="Ink 413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27068" y="266668"/>
                <a:ext cx="2648880" cy="19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181" name="Ink 4180"/>
              <p14:cNvContentPartPr/>
              <p14:nvPr/>
            </p14:nvContentPartPr>
            <p14:xfrm>
              <a:off x="7445428" y="3123988"/>
              <a:ext cx="2689560" cy="901440"/>
            </p14:xfrm>
          </p:contentPart>
        </mc:Choice>
        <mc:Fallback>
          <p:pic>
            <p:nvPicPr>
              <p:cNvPr id="4181" name="Ink 418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33188" y="3112108"/>
                <a:ext cx="2710080" cy="9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182" name="Ink 4181"/>
              <p14:cNvContentPartPr/>
              <p14:nvPr/>
            </p14:nvContentPartPr>
            <p14:xfrm>
              <a:off x="10356028" y="3536908"/>
              <a:ext cx="864000" cy="496080"/>
            </p14:xfrm>
          </p:contentPart>
        </mc:Choice>
        <mc:Fallback>
          <p:pic>
            <p:nvPicPr>
              <p:cNvPr id="4182" name="Ink 418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345948" y="3527188"/>
                <a:ext cx="88488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183" name="Ink 4182"/>
              <p14:cNvContentPartPr/>
              <p14:nvPr/>
            </p14:nvContentPartPr>
            <p14:xfrm>
              <a:off x="10489228" y="3688468"/>
              <a:ext cx="460080" cy="273600"/>
            </p14:xfrm>
          </p:contentPart>
        </mc:Choice>
        <mc:Fallback>
          <p:pic>
            <p:nvPicPr>
              <p:cNvPr id="4183" name="Ink 418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78428" y="3678748"/>
                <a:ext cx="48060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184" name="Ink 4183"/>
              <p14:cNvContentPartPr/>
              <p14:nvPr/>
            </p14:nvContentPartPr>
            <p14:xfrm>
              <a:off x="9268828" y="2078188"/>
              <a:ext cx="2548080" cy="1846440"/>
            </p14:xfrm>
          </p:contentPart>
        </mc:Choice>
        <mc:Fallback>
          <p:pic>
            <p:nvPicPr>
              <p:cNvPr id="4184" name="Ink 418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260188" y="2069188"/>
                <a:ext cx="2562480" cy="18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202" name="Ink 4201"/>
              <p14:cNvContentPartPr/>
              <p14:nvPr/>
            </p14:nvContentPartPr>
            <p14:xfrm>
              <a:off x="6984988" y="1185388"/>
              <a:ext cx="1157040" cy="501840"/>
            </p14:xfrm>
          </p:contentPart>
        </mc:Choice>
        <mc:Fallback>
          <p:pic>
            <p:nvPicPr>
              <p:cNvPr id="4202" name="Ink 4201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74908" y="1175668"/>
                <a:ext cx="117612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205" name="Ink 4204"/>
              <p14:cNvContentPartPr/>
              <p14:nvPr/>
            </p14:nvContentPartPr>
            <p14:xfrm>
              <a:off x="9048868" y="2536108"/>
              <a:ext cx="2624400" cy="540720"/>
            </p14:xfrm>
          </p:contentPart>
        </mc:Choice>
        <mc:Fallback>
          <p:pic>
            <p:nvPicPr>
              <p:cNvPr id="4205" name="Ink 4204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039868" y="2526028"/>
                <a:ext cx="264564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206" name="Ink 4205"/>
              <p14:cNvContentPartPr/>
              <p14:nvPr/>
            </p14:nvContentPartPr>
            <p14:xfrm>
              <a:off x="7751788" y="3164668"/>
              <a:ext cx="3354840" cy="758520"/>
            </p14:xfrm>
          </p:contentPart>
        </mc:Choice>
        <mc:Fallback>
          <p:pic>
            <p:nvPicPr>
              <p:cNvPr id="4206" name="Ink 4205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43148" y="3155668"/>
                <a:ext cx="3373560" cy="77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990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1103308" y="578788"/>
              <a:ext cx="3223440" cy="7149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1788" y="563308"/>
                <a:ext cx="3254040" cy="74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0" name="Ink 49"/>
              <p14:cNvContentPartPr/>
              <p14:nvPr/>
            </p14:nvContentPartPr>
            <p14:xfrm>
              <a:off x="1113028" y="1574548"/>
              <a:ext cx="1886040" cy="90180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2948" y="1565188"/>
                <a:ext cx="1910520" cy="9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1" name="Ink 50"/>
              <p14:cNvContentPartPr/>
              <p14:nvPr/>
            </p14:nvContentPartPr>
            <p14:xfrm>
              <a:off x="1232188" y="1694788"/>
              <a:ext cx="1492560" cy="68940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3188" y="1682548"/>
                <a:ext cx="1509480" cy="71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9" name="Ink 68"/>
              <p14:cNvContentPartPr/>
              <p14:nvPr/>
            </p14:nvContentPartPr>
            <p14:xfrm>
              <a:off x="877948" y="1674628"/>
              <a:ext cx="7627680" cy="3035160"/>
            </p14:xfrm>
          </p:contentPart>
        </mc:Choice>
        <mc:Fallback>
          <p:pic>
            <p:nvPicPr>
              <p:cNvPr id="69" name="Ink 6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1828" y="1662028"/>
                <a:ext cx="7643880" cy="30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9" name="Ink 78"/>
              <p14:cNvContentPartPr/>
              <p14:nvPr/>
            </p14:nvContentPartPr>
            <p14:xfrm>
              <a:off x="9353428" y="1203388"/>
              <a:ext cx="1024920" cy="315000"/>
            </p14:xfrm>
          </p:contentPart>
        </mc:Choice>
        <mc:Fallback>
          <p:pic>
            <p:nvPicPr>
              <p:cNvPr id="79" name="Ink 7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40468" y="1192588"/>
                <a:ext cx="104436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0" name="Ink 79"/>
              <p14:cNvContentPartPr/>
              <p14:nvPr/>
            </p14:nvContentPartPr>
            <p14:xfrm>
              <a:off x="9120868" y="841588"/>
              <a:ext cx="1526040" cy="910080"/>
            </p14:xfrm>
          </p:contentPart>
        </mc:Choice>
        <mc:Fallback>
          <p:pic>
            <p:nvPicPr>
              <p:cNvPr id="80" name="Ink 7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09708" y="831148"/>
                <a:ext cx="1548360" cy="9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1" name="Ink 100"/>
              <p14:cNvContentPartPr/>
              <p14:nvPr/>
            </p14:nvContentPartPr>
            <p14:xfrm>
              <a:off x="4695748" y="2915188"/>
              <a:ext cx="654120" cy="49320"/>
            </p14:xfrm>
          </p:contentPart>
        </mc:Choice>
        <mc:Fallback>
          <p:pic>
            <p:nvPicPr>
              <p:cNvPr id="101" name="Ink 10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88188" y="2905828"/>
                <a:ext cx="6710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5" name="Ink 124"/>
              <p14:cNvContentPartPr/>
              <p14:nvPr/>
            </p14:nvContentPartPr>
            <p14:xfrm>
              <a:off x="7706068" y="3052708"/>
              <a:ext cx="941760" cy="471600"/>
            </p14:xfrm>
          </p:contentPart>
        </mc:Choice>
        <mc:Fallback>
          <p:pic>
            <p:nvPicPr>
              <p:cNvPr id="125" name="Ink 12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93828" y="3040468"/>
                <a:ext cx="96588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8" name="Ink 127"/>
              <p14:cNvContentPartPr/>
              <p14:nvPr/>
            </p14:nvContentPartPr>
            <p14:xfrm>
              <a:off x="7826668" y="3514228"/>
              <a:ext cx="704520" cy="39960"/>
            </p14:xfrm>
          </p:contentPart>
        </mc:Choice>
        <mc:Fallback>
          <p:pic>
            <p:nvPicPr>
              <p:cNvPr id="128" name="Ink 12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16948" y="3503428"/>
                <a:ext cx="7243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8" name="Ink 137"/>
              <p14:cNvContentPartPr/>
              <p14:nvPr/>
            </p14:nvContentPartPr>
            <p14:xfrm>
              <a:off x="5484148" y="5017948"/>
              <a:ext cx="590040" cy="513000"/>
            </p14:xfrm>
          </p:contentPart>
        </mc:Choice>
        <mc:Fallback>
          <p:pic>
            <p:nvPicPr>
              <p:cNvPr id="138" name="Ink 13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73708" y="5008588"/>
                <a:ext cx="61308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9" name="Ink 138"/>
              <p14:cNvContentPartPr/>
              <p14:nvPr/>
            </p14:nvContentPartPr>
            <p14:xfrm>
              <a:off x="5633548" y="5189308"/>
              <a:ext cx="216000" cy="187560"/>
            </p14:xfrm>
          </p:contentPart>
        </mc:Choice>
        <mc:Fallback>
          <p:pic>
            <p:nvPicPr>
              <p:cNvPr id="139" name="Ink 13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24188" y="5179588"/>
                <a:ext cx="2325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5" name="Ink 144"/>
              <p14:cNvContentPartPr/>
              <p14:nvPr/>
            </p14:nvContentPartPr>
            <p14:xfrm>
              <a:off x="7014508" y="4875388"/>
              <a:ext cx="1177920" cy="658080"/>
            </p14:xfrm>
          </p:contentPart>
        </mc:Choice>
        <mc:Fallback>
          <p:pic>
            <p:nvPicPr>
              <p:cNvPr id="145" name="Ink 14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03708" y="4865668"/>
                <a:ext cx="120168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6" name="Ink 145"/>
              <p14:cNvContentPartPr/>
              <p14:nvPr/>
            </p14:nvContentPartPr>
            <p14:xfrm>
              <a:off x="7208908" y="5084548"/>
              <a:ext cx="518400" cy="254160"/>
            </p14:xfrm>
          </p:contentPart>
        </mc:Choice>
        <mc:Fallback>
          <p:pic>
            <p:nvPicPr>
              <p:cNvPr id="146" name="Ink 14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97748" y="5073028"/>
                <a:ext cx="5407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7" name="Ink 146"/>
              <p14:cNvContentPartPr/>
              <p14:nvPr/>
            </p14:nvContentPartPr>
            <p14:xfrm>
              <a:off x="6589708" y="5306668"/>
              <a:ext cx="471240" cy="15948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80708" y="5296948"/>
                <a:ext cx="489960" cy="1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65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411069" y="198801"/>
            <a:ext cx="799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ENGINEERING CHEMISTRY</a:t>
            </a:r>
          </a:p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5131" y="1319348"/>
            <a:ext cx="783771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</a:t>
            </a:r>
            <a:r>
              <a:rPr lang="en-GB" b="1" dirty="0">
                <a:solidFill>
                  <a:srgbClr val="CC0066"/>
                </a:solidFill>
              </a:rPr>
              <a:t>selection rules </a:t>
            </a:r>
            <a:r>
              <a:rPr lang="en-GB" dirty="0"/>
              <a:t>for rigid rotor model obtained after solving </a:t>
            </a:r>
            <a:r>
              <a:rPr lang="en-GB" dirty="0" smtClean="0"/>
              <a:t>Schrodinger </a:t>
            </a:r>
            <a:r>
              <a:rPr lang="en-GB" dirty="0"/>
              <a:t>equation is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>
                <a:solidFill>
                  <a:srgbClr val="CC0066"/>
                </a:solidFill>
              </a:rPr>
              <a:t>Gross selection rule – molecule should possess permanent dipole moment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l-GR" b="1" dirty="0">
                <a:solidFill>
                  <a:srgbClr val="CC0066"/>
                </a:solidFill>
              </a:rPr>
              <a:t>Δ</a:t>
            </a:r>
            <a:r>
              <a:rPr lang="en-GB" b="1" dirty="0">
                <a:solidFill>
                  <a:srgbClr val="CC0066"/>
                </a:solidFill>
              </a:rPr>
              <a:t> J = ± </a:t>
            </a:r>
            <a:r>
              <a:rPr lang="en-GB" b="1" dirty="0" smtClean="0">
                <a:solidFill>
                  <a:srgbClr val="CC0066"/>
                </a:solidFill>
              </a:rPr>
              <a:t>1</a:t>
            </a:r>
          </a:p>
          <a:p>
            <a:endParaRPr lang="en-GB" dirty="0" smtClean="0"/>
          </a:p>
          <a:p>
            <a:r>
              <a:rPr lang="en-GB" dirty="0" smtClean="0"/>
              <a:t>Since </a:t>
            </a:r>
            <a:endParaRPr lang="en-GB" dirty="0"/>
          </a:p>
          <a:p>
            <a:pPr marL="400050" indent="-400050"/>
            <a:endParaRPr lang="en-GB" dirty="0" smtClean="0"/>
          </a:p>
          <a:p>
            <a:pPr marL="400050" indent="-400050"/>
            <a:r>
              <a:rPr lang="en-GB" dirty="0" smtClean="0"/>
              <a:t>For </a:t>
            </a:r>
            <a:r>
              <a:rPr lang="en-GB" dirty="0"/>
              <a:t>rotational transition of a molecule from level J </a:t>
            </a:r>
            <a:r>
              <a:rPr lang="en-GB" dirty="0">
                <a:sym typeface="Wingdings" pitchFamily="2" charset="2"/>
              </a:rPr>
              <a:t> J +1  , the energy </a:t>
            </a:r>
            <a:r>
              <a:rPr lang="en-GB" dirty="0" smtClean="0">
                <a:sym typeface="Wingdings" pitchFamily="2" charset="2"/>
              </a:rPr>
              <a:t>absorbed </a:t>
            </a:r>
            <a:r>
              <a:rPr lang="en-GB" dirty="0">
                <a:sym typeface="Wingdings" pitchFamily="2" charset="2"/>
              </a:rPr>
              <a:t>is given by </a:t>
            </a:r>
            <a:endParaRPr lang="en-GB" dirty="0" smtClean="0">
              <a:sym typeface="Wingdings" pitchFamily="2" charset="2"/>
            </a:endParaRPr>
          </a:p>
          <a:p>
            <a:pPr marL="400050" indent="-400050"/>
            <a:endParaRPr lang="en-GB" sz="2000" dirty="0" smtClean="0">
              <a:sym typeface="Wingdings" pitchFamily="2" charset="2"/>
            </a:endParaRPr>
          </a:p>
          <a:p>
            <a:pPr marL="400050" indent="-400050"/>
            <a:r>
              <a:rPr lang="en-GB" dirty="0" smtClean="0">
                <a:sym typeface="Wingdings" pitchFamily="2" charset="2"/>
              </a:rPr>
              <a:t>Substituting for values for J = 0,1,2,3....</a:t>
            </a:r>
          </a:p>
          <a:p>
            <a:pPr marL="400050" indent="-400050"/>
            <a:endParaRPr lang="en-GB" dirty="0" smtClean="0">
              <a:sym typeface="Wingdings" pitchFamily="2" charset="2"/>
            </a:endParaRPr>
          </a:p>
          <a:p>
            <a:pPr marL="400050" indent="-400050"/>
            <a:endParaRPr lang="en-GB" sz="2000" dirty="0" smtClean="0">
              <a:sym typeface="Wingdings" pitchFamily="2" charset="2"/>
            </a:endParaRPr>
          </a:p>
          <a:p>
            <a:pPr marL="400050" indent="-400050"/>
            <a:endParaRPr lang="en-GB" sz="2000" dirty="0">
              <a:sym typeface="Wingdings" pitchFamily="2" charset="2"/>
            </a:endParaRPr>
          </a:p>
          <a:p>
            <a:pPr marL="400050" indent="-400050"/>
            <a:endParaRPr lang="en-GB" dirty="0"/>
          </a:p>
        </p:txBody>
      </p:sp>
      <p:graphicFrame>
        <p:nvGraphicFramePr>
          <p:cNvPr id="225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617352"/>
              </p:ext>
            </p:extLst>
          </p:nvPr>
        </p:nvGraphicFramePr>
        <p:xfrm>
          <a:off x="1854255" y="3570727"/>
          <a:ext cx="2671968" cy="38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Equation" r:id="rId4" imgW="1828800" imgH="266400" progId="Equation.3">
                  <p:embed/>
                </p:oleObj>
              </mc:Choice>
              <mc:Fallback>
                <p:oleObj name="Equation" r:id="rId4" imgW="1828800" imgH="266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55" y="3570727"/>
                        <a:ext cx="2671968" cy="389662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30078"/>
              </p:ext>
            </p:extLst>
          </p:nvPr>
        </p:nvGraphicFramePr>
        <p:xfrm>
          <a:off x="242500" y="4695799"/>
          <a:ext cx="49435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783"/>
                <a:gridCol w="24717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J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Δε</a:t>
                      </a:r>
                      <a:r>
                        <a:rPr lang="en-GB" baseline="-25000" dirty="0" smtClean="0"/>
                        <a:t>(J</a:t>
                      </a:r>
                      <a:r>
                        <a:rPr lang="en-GB" baseline="-25000" dirty="0" smtClean="0">
                          <a:sym typeface="Wingdings" pitchFamily="2" charset="2"/>
                        </a:rPr>
                        <a:t>J+1)</a:t>
                      </a:r>
                      <a:endParaRPr lang="en-GB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2B cm</a:t>
                      </a:r>
                      <a:r>
                        <a:rPr lang="en-GB" baseline="30000" dirty="0" smtClean="0"/>
                        <a:t>-1</a:t>
                      </a:r>
                      <a:endParaRPr lang="en-GB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4B cm</a:t>
                      </a:r>
                      <a:r>
                        <a:rPr lang="en-GB" baseline="30000" dirty="0" smtClean="0"/>
                        <a:t>-1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6B cm</a:t>
                      </a:r>
                      <a:r>
                        <a:rPr lang="en-GB" baseline="30000" dirty="0" smtClean="0"/>
                        <a:t>-1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965591"/>
              </p:ext>
            </p:extLst>
          </p:nvPr>
        </p:nvGraphicFramePr>
        <p:xfrm>
          <a:off x="1085485" y="2703146"/>
          <a:ext cx="19145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Equation" r:id="rId6" imgW="28956000" imgH="6096000" progId="Equation.3">
                  <p:embed/>
                </p:oleObj>
              </mc:Choice>
              <mc:Fallback>
                <p:oleObj name="Equation" r:id="rId6" imgW="28956000" imgH="6096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485" y="2703146"/>
                        <a:ext cx="1914525" cy="3841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990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603</Words>
  <Application>Microsoft Office PowerPoint</Application>
  <PresentationFormat>Custom</PresentationFormat>
  <Paragraphs>111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Office Theme</vt:lpstr>
      <vt:lpstr>Document</vt:lpstr>
      <vt:lpstr>Microsoft Equation 3.0</vt:lpstr>
      <vt:lpstr>Equation</vt:lpstr>
      <vt:lpstr>PowerPoint Presentation</vt:lpstr>
      <vt:lpstr>PowerPoint Presentation</vt:lpstr>
      <vt:lpstr>Derivation of Moment of Inertia for a heteronuclear diatomic molecule- rigid rotor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Rotational energy levels and spectrum</vt:lpstr>
      <vt:lpstr>Information obtained from the rotational spectrum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Admin</cp:lastModifiedBy>
  <cp:revision>252</cp:revision>
  <dcterms:created xsi:type="dcterms:W3CDTF">2019-05-30T23:14:36Z</dcterms:created>
  <dcterms:modified xsi:type="dcterms:W3CDTF">2024-10-19T06:13:50Z</dcterms:modified>
</cp:coreProperties>
</file>