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5" r:id="rId3"/>
    <p:sldId id="319" r:id="rId4"/>
    <p:sldId id="288" r:id="rId5"/>
    <p:sldId id="306" r:id="rId6"/>
    <p:sldId id="313" r:id="rId7"/>
    <p:sldId id="312" r:id="rId8"/>
    <p:sldId id="307" r:id="rId9"/>
    <p:sldId id="311" r:id="rId10"/>
    <p:sldId id="318" r:id="rId11"/>
    <p:sldId id="310" r:id="rId12"/>
    <p:sldId id="315" r:id="rId13"/>
    <p:sldId id="316" r:id="rId14"/>
    <p:sldId id="31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06B0"/>
    <a:srgbClr val="C42ABD"/>
    <a:srgbClr val="6D1769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5126" autoAdjust="0"/>
  </p:normalViewPr>
  <p:slideViewPr>
    <p:cSldViewPr snapToGrid="0">
      <p:cViewPr varScale="1">
        <p:scale>
          <a:sx n="52" d="100"/>
          <a:sy n="52" d="100"/>
        </p:scale>
        <p:origin x="65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A2444-F0E4-4F7C-A0FE-FDFCC4DA1694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1BAF701-6669-4700-9A3B-BA291069C50B}">
      <dgm:prSet phldrT="[Text]" custT="1"/>
      <dgm:spPr/>
      <dgm:t>
        <a:bodyPr/>
        <a:lstStyle/>
        <a:p>
          <a:r>
            <a:rPr lang="en-IN" sz="1800" dirty="0"/>
            <a:t>Galvanic cell</a:t>
          </a:r>
        </a:p>
      </dgm:t>
    </dgm:pt>
    <dgm:pt modelId="{BF64745E-9447-4DB5-8EA0-2A73E4008931}" type="parTrans" cxnId="{32F86255-42DB-4AE3-A733-D0F2BF77449D}">
      <dgm:prSet/>
      <dgm:spPr/>
      <dgm:t>
        <a:bodyPr/>
        <a:lstStyle/>
        <a:p>
          <a:endParaRPr lang="en-IN"/>
        </a:p>
      </dgm:t>
    </dgm:pt>
    <dgm:pt modelId="{9E1CEE2F-5B3B-4D5A-A306-E564713A9D7D}" type="sibTrans" cxnId="{32F86255-42DB-4AE3-A733-D0F2BF77449D}">
      <dgm:prSet/>
      <dgm:spPr/>
      <dgm:t>
        <a:bodyPr/>
        <a:lstStyle/>
        <a:p>
          <a:endParaRPr lang="en-IN"/>
        </a:p>
      </dgm:t>
    </dgm:pt>
    <dgm:pt modelId="{12DF4506-2AD0-45EB-98B8-9A7045C4AFD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2000" dirty="0"/>
            <a:t>Converts chemical energy to electrical energy</a:t>
          </a:r>
        </a:p>
      </dgm:t>
    </dgm:pt>
    <dgm:pt modelId="{885B30EA-2313-4935-9437-D3E5F199014F}" type="parTrans" cxnId="{4677A9AC-6680-4A0E-A15A-E38A867771D0}">
      <dgm:prSet/>
      <dgm:spPr/>
      <dgm:t>
        <a:bodyPr/>
        <a:lstStyle/>
        <a:p>
          <a:endParaRPr lang="en-IN"/>
        </a:p>
      </dgm:t>
    </dgm:pt>
    <dgm:pt modelId="{55830E92-1349-4AFE-B019-41C366FF9057}" type="sibTrans" cxnId="{4677A9AC-6680-4A0E-A15A-E38A867771D0}">
      <dgm:prSet/>
      <dgm:spPr/>
      <dgm:t>
        <a:bodyPr/>
        <a:lstStyle/>
        <a:p>
          <a:endParaRPr lang="en-IN"/>
        </a:p>
      </dgm:t>
    </dgm:pt>
    <dgm:pt modelId="{B78A43FE-014D-4999-9D5C-1465D4C8EFDC}">
      <dgm:prSet phldrT="[Text]" custT="1"/>
      <dgm:spPr/>
      <dgm:t>
        <a:bodyPr/>
        <a:lstStyle/>
        <a:p>
          <a:r>
            <a:rPr lang="en-IN" sz="2000" dirty="0"/>
            <a:t>Batteries and fuel cells</a:t>
          </a:r>
        </a:p>
      </dgm:t>
    </dgm:pt>
    <dgm:pt modelId="{A13A5FD0-7C47-4A3D-AF81-242272599F5B}" type="parTrans" cxnId="{68FF3DEC-ADD1-4B60-ADA9-716DB9FAA44A}">
      <dgm:prSet/>
      <dgm:spPr/>
      <dgm:t>
        <a:bodyPr/>
        <a:lstStyle/>
        <a:p>
          <a:endParaRPr lang="en-IN"/>
        </a:p>
      </dgm:t>
    </dgm:pt>
    <dgm:pt modelId="{5C208151-4027-4332-B7A7-105FC1DAD81E}" type="sibTrans" cxnId="{68FF3DEC-ADD1-4B60-ADA9-716DB9FAA44A}">
      <dgm:prSet/>
      <dgm:spPr/>
      <dgm:t>
        <a:bodyPr/>
        <a:lstStyle/>
        <a:p>
          <a:endParaRPr lang="en-IN"/>
        </a:p>
      </dgm:t>
    </dgm:pt>
    <dgm:pt modelId="{9A8896A7-9DB3-438F-B8BE-709EFBF4944E}">
      <dgm:prSet phldrT="[Text]" custT="1"/>
      <dgm:spPr/>
      <dgm:t>
        <a:bodyPr/>
        <a:lstStyle/>
        <a:p>
          <a:r>
            <a:rPr lang="en-IN" sz="2000" dirty="0"/>
            <a:t>Electrolytic </a:t>
          </a:r>
        </a:p>
        <a:p>
          <a:r>
            <a:rPr lang="en-IN" sz="2000" dirty="0"/>
            <a:t>cell</a:t>
          </a:r>
        </a:p>
      </dgm:t>
    </dgm:pt>
    <dgm:pt modelId="{3B3B01D5-44CF-44D8-AE2D-5790AEC82F4B}" type="parTrans" cxnId="{6F5A660A-6510-4D01-A0CC-9125E71BD4A3}">
      <dgm:prSet/>
      <dgm:spPr/>
      <dgm:t>
        <a:bodyPr/>
        <a:lstStyle/>
        <a:p>
          <a:endParaRPr lang="en-IN"/>
        </a:p>
      </dgm:t>
    </dgm:pt>
    <dgm:pt modelId="{53F8E8B2-F8F7-40A4-A071-C5C1184AC675}" type="sibTrans" cxnId="{6F5A660A-6510-4D01-A0CC-9125E71BD4A3}">
      <dgm:prSet/>
      <dgm:spPr/>
      <dgm:t>
        <a:bodyPr/>
        <a:lstStyle/>
        <a:p>
          <a:endParaRPr lang="en-IN"/>
        </a:p>
      </dgm:t>
    </dgm:pt>
    <dgm:pt modelId="{2F3877EF-5ACF-4E93-8CD7-F0272F6B29DF}">
      <dgm:prSet phldrT="[Text]" custT="1"/>
      <dgm:spPr/>
      <dgm:t>
        <a:bodyPr/>
        <a:lstStyle/>
        <a:p>
          <a:r>
            <a:rPr lang="en-IN" sz="2000" dirty="0"/>
            <a:t>Converts</a:t>
          </a:r>
          <a:r>
            <a:rPr lang="en-IN" sz="1100" dirty="0"/>
            <a:t> </a:t>
          </a:r>
          <a:r>
            <a:rPr lang="en-IN" sz="2000" dirty="0"/>
            <a:t>electrical energy to chemical energy</a:t>
          </a:r>
        </a:p>
      </dgm:t>
    </dgm:pt>
    <dgm:pt modelId="{104EE488-413D-4B5A-BC6D-B81F79976214}" type="parTrans" cxnId="{B34B179B-268E-4C92-B5A9-2EB2B97D6A45}">
      <dgm:prSet/>
      <dgm:spPr/>
      <dgm:t>
        <a:bodyPr/>
        <a:lstStyle/>
        <a:p>
          <a:endParaRPr lang="en-IN"/>
        </a:p>
      </dgm:t>
    </dgm:pt>
    <dgm:pt modelId="{8033B3F7-E126-4AD7-9612-2A736D5D679A}" type="sibTrans" cxnId="{B34B179B-268E-4C92-B5A9-2EB2B97D6A45}">
      <dgm:prSet/>
      <dgm:spPr/>
      <dgm:t>
        <a:bodyPr/>
        <a:lstStyle/>
        <a:p>
          <a:endParaRPr lang="en-IN"/>
        </a:p>
      </dgm:t>
    </dgm:pt>
    <dgm:pt modelId="{C91F2FB3-C80F-46CB-866F-31FD3AB0260F}">
      <dgm:prSet phldrT="[Text]" custT="1"/>
      <dgm:spPr/>
      <dgm:t>
        <a:bodyPr/>
        <a:lstStyle/>
        <a:p>
          <a:r>
            <a:rPr lang="en-IN" sz="2000" dirty="0"/>
            <a:t>Cells used in electroplating</a:t>
          </a:r>
        </a:p>
      </dgm:t>
    </dgm:pt>
    <dgm:pt modelId="{350FD2C4-CC29-437E-8379-29A2E8330212}" type="parTrans" cxnId="{661C4E09-B26C-4048-9D05-18AF248860B0}">
      <dgm:prSet/>
      <dgm:spPr/>
      <dgm:t>
        <a:bodyPr/>
        <a:lstStyle/>
        <a:p>
          <a:endParaRPr lang="en-IN"/>
        </a:p>
      </dgm:t>
    </dgm:pt>
    <dgm:pt modelId="{1CE70419-6BC6-439B-AB46-A791B7677833}" type="sibTrans" cxnId="{661C4E09-B26C-4048-9D05-18AF248860B0}">
      <dgm:prSet/>
      <dgm:spPr/>
      <dgm:t>
        <a:bodyPr/>
        <a:lstStyle/>
        <a:p>
          <a:endParaRPr lang="en-IN"/>
        </a:p>
      </dgm:t>
    </dgm:pt>
    <dgm:pt modelId="{0AE3B753-D756-4309-B70B-1F0685BFFE5E}" type="pres">
      <dgm:prSet presAssocID="{E20A2444-F0E4-4F7C-A0FE-FDFCC4DA1694}" presName="list" presStyleCnt="0">
        <dgm:presLayoutVars>
          <dgm:dir/>
          <dgm:animLvl val="lvl"/>
        </dgm:presLayoutVars>
      </dgm:prSet>
      <dgm:spPr/>
    </dgm:pt>
    <dgm:pt modelId="{74102969-3B2B-49F6-B82C-D9959D4D2712}" type="pres">
      <dgm:prSet presAssocID="{41BAF701-6669-4700-9A3B-BA291069C50B}" presName="posSpace" presStyleCnt="0"/>
      <dgm:spPr/>
    </dgm:pt>
    <dgm:pt modelId="{8D5282EA-BC20-4227-ACF7-3D6E43D2C34A}" type="pres">
      <dgm:prSet presAssocID="{41BAF701-6669-4700-9A3B-BA291069C50B}" presName="vertFlow" presStyleCnt="0"/>
      <dgm:spPr/>
    </dgm:pt>
    <dgm:pt modelId="{CECF02BE-9666-4E4F-8EDA-4EED00E7DA64}" type="pres">
      <dgm:prSet presAssocID="{41BAF701-6669-4700-9A3B-BA291069C50B}" presName="topSpace" presStyleCnt="0"/>
      <dgm:spPr/>
    </dgm:pt>
    <dgm:pt modelId="{2E57975C-751C-4AC9-8CC1-182F62F0EC97}" type="pres">
      <dgm:prSet presAssocID="{41BAF701-6669-4700-9A3B-BA291069C50B}" presName="firstComp" presStyleCnt="0"/>
      <dgm:spPr/>
    </dgm:pt>
    <dgm:pt modelId="{538D6D19-6844-44D1-A68C-3BD29877DE8D}" type="pres">
      <dgm:prSet presAssocID="{41BAF701-6669-4700-9A3B-BA291069C50B}" presName="firstChild" presStyleLbl="bgAccFollowNode1" presStyleIdx="0" presStyleCnt="4" custScaleX="131555" custScaleY="106359" custLinFactNeighborX="-12049" custLinFactNeighborY="43894"/>
      <dgm:spPr/>
    </dgm:pt>
    <dgm:pt modelId="{7149BFB9-F22A-441F-93F6-AA3B6BF613C6}" type="pres">
      <dgm:prSet presAssocID="{41BAF701-6669-4700-9A3B-BA291069C50B}" presName="firstChildTx" presStyleLbl="bgAccFollowNode1" presStyleIdx="0" presStyleCnt="4">
        <dgm:presLayoutVars>
          <dgm:bulletEnabled val="1"/>
        </dgm:presLayoutVars>
      </dgm:prSet>
      <dgm:spPr/>
    </dgm:pt>
    <dgm:pt modelId="{09CCAF91-A352-42D6-BC2C-B7AE9E8D940B}" type="pres">
      <dgm:prSet presAssocID="{B78A43FE-014D-4999-9D5C-1465D4C8EFDC}" presName="comp" presStyleCnt="0"/>
      <dgm:spPr/>
    </dgm:pt>
    <dgm:pt modelId="{33EA7EAD-6F01-4C3F-BA3E-19B67EFD5425}" type="pres">
      <dgm:prSet presAssocID="{B78A43FE-014D-4999-9D5C-1465D4C8EFDC}" presName="child" presStyleLbl="bgAccFollowNode1" presStyleIdx="1" presStyleCnt="4" custScaleX="130532" custScaleY="80828" custLinFactNeighborX="-11297" custLinFactNeighborY="30229"/>
      <dgm:spPr/>
    </dgm:pt>
    <dgm:pt modelId="{DB5682EE-5DE0-4C90-9A88-26CF130D47C8}" type="pres">
      <dgm:prSet presAssocID="{B78A43FE-014D-4999-9D5C-1465D4C8EFDC}" presName="childTx" presStyleLbl="bgAccFollowNode1" presStyleIdx="1" presStyleCnt="4">
        <dgm:presLayoutVars>
          <dgm:bulletEnabled val="1"/>
        </dgm:presLayoutVars>
      </dgm:prSet>
      <dgm:spPr/>
    </dgm:pt>
    <dgm:pt modelId="{B5C73FB9-3D84-465C-87BF-AAD77F35D0BD}" type="pres">
      <dgm:prSet presAssocID="{41BAF701-6669-4700-9A3B-BA291069C50B}" presName="negSpace" presStyleCnt="0"/>
      <dgm:spPr/>
    </dgm:pt>
    <dgm:pt modelId="{C281B0E0-57C0-4AEA-98AE-10CBD19791F9}" type="pres">
      <dgm:prSet presAssocID="{41BAF701-6669-4700-9A3B-BA291069C50B}" presName="circle" presStyleLbl="node1" presStyleIdx="0" presStyleCnt="2" custScaleX="140389" custScaleY="127098" custLinFactNeighborX="-9452" custLinFactNeighborY="-25729"/>
      <dgm:spPr/>
    </dgm:pt>
    <dgm:pt modelId="{120322ED-EA85-483A-A849-52FB5A0711A3}" type="pres">
      <dgm:prSet presAssocID="{9E1CEE2F-5B3B-4D5A-A306-E564713A9D7D}" presName="transSpace" presStyleCnt="0"/>
      <dgm:spPr/>
    </dgm:pt>
    <dgm:pt modelId="{636E2A85-2788-44BF-9DF9-97532F1F98D8}" type="pres">
      <dgm:prSet presAssocID="{9A8896A7-9DB3-438F-B8BE-709EFBF4944E}" presName="posSpace" presStyleCnt="0"/>
      <dgm:spPr/>
    </dgm:pt>
    <dgm:pt modelId="{1E7BA020-3665-4422-9C49-71C49B41D8E0}" type="pres">
      <dgm:prSet presAssocID="{9A8896A7-9DB3-438F-B8BE-709EFBF4944E}" presName="vertFlow" presStyleCnt="0"/>
      <dgm:spPr/>
    </dgm:pt>
    <dgm:pt modelId="{F8A4DFF4-CB2A-440F-AF84-88BF274F1ABF}" type="pres">
      <dgm:prSet presAssocID="{9A8896A7-9DB3-438F-B8BE-709EFBF4944E}" presName="topSpace" presStyleCnt="0"/>
      <dgm:spPr/>
    </dgm:pt>
    <dgm:pt modelId="{63E66B03-3B3D-4D12-837E-166093BAE1D5}" type="pres">
      <dgm:prSet presAssocID="{9A8896A7-9DB3-438F-B8BE-709EFBF4944E}" presName="firstComp" presStyleCnt="0"/>
      <dgm:spPr/>
    </dgm:pt>
    <dgm:pt modelId="{9FB9AA28-C756-42ED-BFE8-F3E1995EFC1F}" type="pres">
      <dgm:prSet presAssocID="{9A8896A7-9DB3-438F-B8BE-709EFBF4944E}" presName="firstChild" presStyleLbl="bgAccFollowNode1" presStyleIdx="2" presStyleCnt="4" custScaleX="128044" custScaleY="111036" custLinFactNeighborX="-58407" custLinFactNeighborY="43419"/>
      <dgm:spPr/>
    </dgm:pt>
    <dgm:pt modelId="{F7C112A9-E61B-4D9A-99C6-345FA3FF7D98}" type="pres">
      <dgm:prSet presAssocID="{9A8896A7-9DB3-438F-B8BE-709EFBF4944E}" presName="firstChildTx" presStyleLbl="bgAccFollowNode1" presStyleIdx="2" presStyleCnt="4">
        <dgm:presLayoutVars>
          <dgm:bulletEnabled val="1"/>
        </dgm:presLayoutVars>
      </dgm:prSet>
      <dgm:spPr/>
    </dgm:pt>
    <dgm:pt modelId="{0914EEB5-5F73-4215-8B2F-9A4C97EA91E4}" type="pres">
      <dgm:prSet presAssocID="{C91F2FB3-C80F-46CB-866F-31FD3AB0260F}" presName="comp" presStyleCnt="0"/>
      <dgm:spPr/>
    </dgm:pt>
    <dgm:pt modelId="{274DAE5C-3D5A-401F-BA9A-2634707B3DC9}" type="pres">
      <dgm:prSet presAssocID="{C91F2FB3-C80F-46CB-866F-31FD3AB0260F}" presName="child" presStyleLbl="bgAccFollowNode1" presStyleIdx="3" presStyleCnt="4" custScaleX="129878" custScaleY="68321" custLinFactNeighborX="-58079" custLinFactNeighborY="52755"/>
      <dgm:spPr/>
    </dgm:pt>
    <dgm:pt modelId="{D2AA0A17-7156-496C-9BA2-F9F499E70C2F}" type="pres">
      <dgm:prSet presAssocID="{C91F2FB3-C80F-46CB-866F-31FD3AB0260F}" presName="childTx" presStyleLbl="bgAccFollowNode1" presStyleIdx="3" presStyleCnt="4">
        <dgm:presLayoutVars>
          <dgm:bulletEnabled val="1"/>
        </dgm:presLayoutVars>
      </dgm:prSet>
      <dgm:spPr/>
    </dgm:pt>
    <dgm:pt modelId="{B72E0BE6-60DA-4898-9E36-C92164B26832}" type="pres">
      <dgm:prSet presAssocID="{9A8896A7-9DB3-438F-B8BE-709EFBF4944E}" presName="negSpace" presStyleCnt="0"/>
      <dgm:spPr/>
    </dgm:pt>
    <dgm:pt modelId="{A90F7126-8096-4C7C-9313-C8909A6DAD2C}" type="pres">
      <dgm:prSet presAssocID="{9A8896A7-9DB3-438F-B8BE-709EFBF4944E}" presName="circle" presStyleLbl="node1" presStyleIdx="1" presStyleCnt="2" custScaleX="135151" custScaleY="123087" custLinFactNeighborX="-48882" custLinFactNeighborY="-44696"/>
      <dgm:spPr/>
    </dgm:pt>
  </dgm:ptLst>
  <dgm:cxnLst>
    <dgm:cxn modelId="{661C4E09-B26C-4048-9D05-18AF248860B0}" srcId="{9A8896A7-9DB3-438F-B8BE-709EFBF4944E}" destId="{C91F2FB3-C80F-46CB-866F-31FD3AB0260F}" srcOrd="1" destOrd="0" parTransId="{350FD2C4-CC29-437E-8379-29A2E8330212}" sibTransId="{1CE70419-6BC6-439B-AB46-A791B7677833}"/>
    <dgm:cxn modelId="{6F5A660A-6510-4D01-A0CC-9125E71BD4A3}" srcId="{E20A2444-F0E4-4F7C-A0FE-FDFCC4DA1694}" destId="{9A8896A7-9DB3-438F-B8BE-709EFBF4944E}" srcOrd="1" destOrd="0" parTransId="{3B3B01D5-44CF-44D8-AE2D-5790AEC82F4B}" sibTransId="{53F8E8B2-F8F7-40A4-A071-C5C1184AC675}"/>
    <dgm:cxn modelId="{C76C8A0C-FE96-4E25-A2D3-5029A52F92F2}" type="presOf" srcId="{2F3877EF-5ACF-4E93-8CD7-F0272F6B29DF}" destId="{9FB9AA28-C756-42ED-BFE8-F3E1995EFC1F}" srcOrd="0" destOrd="0" presId="urn:microsoft.com/office/officeart/2005/8/layout/hList9"/>
    <dgm:cxn modelId="{0DA54013-CC75-440B-B401-0661A38B5E60}" type="presOf" srcId="{9A8896A7-9DB3-438F-B8BE-709EFBF4944E}" destId="{A90F7126-8096-4C7C-9313-C8909A6DAD2C}" srcOrd="0" destOrd="0" presId="urn:microsoft.com/office/officeart/2005/8/layout/hList9"/>
    <dgm:cxn modelId="{F84F8C15-7D22-4A4E-94EF-6DB7F059BA16}" type="presOf" srcId="{12DF4506-2AD0-45EB-98B8-9A7045C4AFD6}" destId="{538D6D19-6844-44D1-A68C-3BD29877DE8D}" srcOrd="0" destOrd="0" presId="urn:microsoft.com/office/officeart/2005/8/layout/hList9"/>
    <dgm:cxn modelId="{ED1E3621-3BBA-4559-88A7-A01EAB9EB1AC}" type="presOf" srcId="{C91F2FB3-C80F-46CB-866F-31FD3AB0260F}" destId="{D2AA0A17-7156-496C-9BA2-F9F499E70C2F}" srcOrd="1" destOrd="0" presId="urn:microsoft.com/office/officeart/2005/8/layout/hList9"/>
    <dgm:cxn modelId="{32F86255-42DB-4AE3-A733-D0F2BF77449D}" srcId="{E20A2444-F0E4-4F7C-A0FE-FDFCC4DA1694}" destId="{41BAF701-6669-4700-9A3B-BA291069C50B}" srcOrd="0" destOrd="0" parTransId="{BF64745E-9447-4DB5-8EA0-2A73E4008931}" sibTransId="{9E1CEE2F-5B3B-4D5A-A306-E564713A9D7D}"/>
    <dgm:cxn modelId="{EB63617A-D2CF-44B5-89FF-8D7253DE9592}" type="presOf" srcId="{C91F2FB3-C80F-46CB-866F-31FD3AB0260F}" destId="{274DAE5C-3D5A-401F-BA9A-2634707B3DC9}" srcOrd="0" destOrd="0" presId="urn:microsoft.com/office/officeart/2005/8/layout/hList9"/>
    <dgm:cxn modelId="{5A25497A-FBD4-45FE-91B2-B96D25CF8CFE}" type="presOf" srcId="{2F3877EF-5ACF-4E93-8CD7-F0272F6B29DF}" destId="{F7C112A9-E61B-4D9A-99C6-345FA3FF7D98}" srcOrd="1" destOrd="0" presId="urn:microsoft.com/office/officeart/2005/8/layout/hList9"/>
    <dgm:cxn modelId="{51EBD183-C8B8-4FE4-B56C-3B9CFB282F4B}" type="presOf" srcId="{41BAF701-6669-4700-9A3B-BA291069C50B}" destId="{C281B0E0-57C0-4AEA-98AE-10CBD19791F9}" srcOrd="0" destOrd="0" presId="urn:microsoft.com/office/officeart/2005/8/layout/hList9"/>
    <dgm:cxn modelId="{C8DD0B93-08C9-4C98-9DF4-9F7325EFF963}" type="presOf" srcId="{E20A2444-F0E4-4F7C-A0FE-FDFCC4DA1694}" destId="{0AE3B753-D756-4309-B70B-1F0685BFFE5E}" srcOrd="0" destOrd="0" presId="urn:microsoft.com/office/officeart/2005/8/layout/hList9"/>
    <dgm:cxn modelId="{B34B179B-268E-4C92-B5A9-2EB2B97D6A45}" srcId="{9A8896A7-9DB3-438F-B8BE-709EFBF4944E}" destId="{2F3877EF-5ACF-4E93-8CD7-F0272F6B29DF}" srcOrd="0" destOrd="0" parTransId="{104EE488-413D-4B5A-BC6D-B81F79976214}" sibTransId="{8033B3F7-E126-4AD7-9612-2A736D5D679A}"/>
    <dgm:cxn modelId="{4677A9AC-6680-4A0E-A15A-E38A867771D0}" srcId="{41BAF701-6669-4700-9A3B-BA291069C50B}" destId="{12DF4506-2AD0-45EB-98B8-9A7045C4AFD6}" srcOrd="0" destOrd="0" parTransId="{885B30EA-2313-4935-9437-D3E5F199014F}" sibTransId="{55830E92-1349-4AFE-B019-41C366FF9057}"/>
    <dgm:cxn modelId="{2B722DBF-9683-4D58-806D-81EAB36ED867}" type="presOf" srcId="{B78A43FE-014D-4999-9D5C-1465D4C8EFDC}" destId="{DB5682EE-5DE0-4C90-9A88-26CF130D47C8}" srcOrd="1" destOrd="0" presId="urn:microsoft.com/office/officeart/2005/8/layout/hList9"/>
    <dgm:cxn modelId="{777CDAC2-DB20-42C7-859B-991E9B60CB1F}" type="presOf" srcId="{B78A43FE-014D-4999-9D5C-1465D4C8EFDC}" destId="{33EA7EAD-6F01-4C3F-BA3E-19B67EFD5425}" srcOrd="0" destOrd="0" presId="urn:microsoft.com/office/officeart/2005/8/layout/hList9"/>
    <dgm:cxn modelId="{9CE9BEC8-898D-4223-8762-2211809705A2}" type="presOf" srcId="{12DF4506-2AD0-45EB-98B8-9A7045C4AFD6}" destId="{7149BFB9-F22A-441F-93F6-AA3B6BF613C6}" srcOrd="1" destOrd="0" presId="urn:microsoft.com/office/officeart/2005/8/layout/hList9"/>
    <dgm:cxn modelId="{68FF3DEC-ADD1-4B60-ADA9-716DB9FAA44A}" srcId="{41BAF701-6669-4700-9A3B-BA291069C50B}" destId="{B78A43FE-014D-4999-9D5C-1465D4C8EFDC}" srcOrd="1" destOrd="0" parTransId="{A13A5FD0-7C47-4A3D-AF81-242272599F5B}" sibTransId="{5C208151-4027-4332-B7A7-105FC1DAD81E}"/>
    <dgm:cxn modelId="{1451945A-BDC7-4B04-A20D-6E0372CF7626}" type="presParOf" srcId="{0AE3B753-D756-4309-B70B-1F0685BFFE5E}" destId="{74102969-3B2B-49F6-B82C-D9959D4D2712}" srcOrd="0" destOrd="0" presId="urn:microsoft.com/office/officeart/2005/8/layout/hList9"/>
    <dgm:cxn modelId="{909BA12C-148E-4726-83B7-AC4BADB93B01}" type="presParOf" srcId="{0AE3B753-D756-4309-B70B-1F0685BFFE5E}" destId="{8D5282EA-BC20-4227-ACF7-3D6E43D2C34A}" srcOrd="1" destOrd="0" presId="urn:microsoft.com/office/officeart/2005/8/layout/hList9"/>
    <dgm:cxn modelId="{B43EBA74-F153-4C64-9A33-C0FD1EF08593}" type="presParOf" srcId="{8D5282EA-BC20-4227-ACF7-3D6E43D2C34A}" destId="{CECF02BE-9666-4E4F-8EDA-4EED00E7DA64}" srcOrd="0" destOrd="0" presId="urn:microsoft.com/office/officeart/2005/8/layout/hList9"/>
    <dgm:cxn modelId="{FCA9ADC7-27BA-43EB-AD29-5C37419033CF}" type="presParOf" srcId="{8D5282EA-BC20-4227-ACF7-3D6E43D2C34A}" destId="{2E57975C-751C-4AC9-8CC1-182F62F0EC97}" srcOrd="1" destOrd="0" presId="urn:microsoft.com/office/officeart/2005/8/layout/hList9"/>
    <dgm:cxn modelId="{08167A37-978E-4555-A42E-C933B3E5CC68}" type="presParOf" srcId="{2E57975C-751C-4AC9-8CC1-182F62F0EC97}" destId="{538D6D19-6844-44D1-A68C-3BD29877DE8D}" srcOrd="0" destOrd="0" presId="urn:microsoft.com/office/officeart/2005/8/layout/hList9"/>
    <dgm:cxn modelId="{C634F0EC-4ADB-4457-93F0-0FDBA6FC73AC}" type="presParOf" srcId="{2E57975C-751C-4AC9-8CC1-182F62F0EC97}" destId="{7149BFB9-F22A-441F-93F6-AA3B6BF613C6}" srcOrd="1" destOrd="0" presId="urn:microsoft.com/office/officeart/2005/8/layout/hList9"/>
    <dgm:cxn modelId="{A2367398-A1F8-43F9-9ACD-E3F7A623A0E1}" type="presParOf" srcId="{8D5282EA-BC20-4227-ACF7-3D6E43D2C34A}" destId="{09CCAF91-A352-42D6-BC2C-B7AE9E8D940B}" srcOrd="2" destOrd="0" presId="urn:microsoft.com/office/officeart/2005/8/layout/hList9"/>
    <dgm:cxn modelId="{59B44743-DB69-404F-BCEB-13652F919623}" type="presParOf" srcId="{09CCAF91-A352-42D6-BC2C-B7AE9E8D940B}" destId="{33EA7EAD-6F01-4C3F-BA3E-19B67EFD5425}" srcOrd="0" destOrd="0" presId="urn:microsoft.com/office/officeart/2005/8/layout/hList9"/>
    <dgm:cxn modelId="{B645E790-2DBD-4BC5-88FC-0E70D2EE3215}" type="presParOf" srcId="{09CCAF91-A352-42D6-BC2C-B7AE9E8D940B}" destId="{DB5682EE-5DE0-4C90-9A88-26CF130D47C8}" srcOrd="1" destOrd="0" presId="urn:microsoft.com/office/officeart/2005/8/layout/hList9"/>
    <dgm:cxn modelId="{EA4CC0F4-7DA8-492D-9FCC-A6F64CA3307D}" type="presParOf" srcId="{0AE3B753-D756-4309-B70B-1F0685BFFE5E}" destId="{B5C73FB9-3D84-465C-87BF-AAD77F35D0BD}" srcOrd="2" destOrd="0" presId="urn:microsoft.com/office/officeart/2005/8/layout/hList9"/>
    <dgm:cxn modelId="{7D3FDA6D-15DF-48BD-A97B-39AE08D3901E}" type="presParOf" srcId="{0AE3B753-D756-4309-B70B-1F0685BFFE5E}" destId="{C281B0E0-57C0-4AEA-98AE-10CBD19791F9}" srcOrd="3" destOrd="0" presId="urn:microsoft.com/office/officeart/2005/8/layout/hList9"/>
    <dgm:cxn modelId="{509909D7-4792-47FB-BB8F-1A3558D58A90}" type="presParOf" srcId="{0AE3B753-D756-4309-B70B-1F0685BFFE5E}" destId="{120322ED-EA85-483A-A849-52FB5A0711A3}" srcOrd="4" destOrd="0" presId="urn:microsoft.com/office/officeart/2005/8/layout/hList9"/>
    <dgm:cxn modelId="{A895BAB6-43E1-4E75-B6D2-AD5B5D9C3734}" type="presParOf" srcId="{0AE3B753-D756-4309-B70B-1F0685BFFE5E}" destId="{636E2A85-2788-44BF-9DF9-97532F1F98D8}" srcOrd="5" destOrd="0" presId="urn:microsoft.com/office/officeart/2005/8/layout/hList9"/>
    <dgm:cxn modelId="{0B5D70C6-5341-4580-9152-8C4010A0CD8A}" type="presParOf" srcId="{0AE3B753-D756-4309-B70B-1F0685BFFE5E}" destId="{1E7BA020-3665-4422-9C49-71C49B41D8E0}" srcOrd="6" destOrd="0" presId="urn:microsoft.com/office/officeart/2005/8/layout/hList9"/>
    <dgm:cxn modelId="{12388A66-4A93-44AE-A409-741606EB6007}" type="presParOf" srcId="{1E7BA020-3665-4422-9C49-71C49B41D8E0}" destId="{F8A4DFF4-CB2A-440F-AF84-88BF274F1ABF}" srcOrd="0" destOrd="0" presId="urn:microsoft.com/office/officeart/2005/8/layout/hList9"/>
    <dgm:cxn modelId="{E0956827-5CAA-46EB-8959-B2DE6E94398B}" type="presParOf" srcId="{1E7BA020-3665-4422-9C49-71C49B41D8E0}" destId="{63E66B03-3B3D-4D12-837E-166093BAE1D5}" srcOrd="1" destOrd="0" presId="urn:microsoft.com/office/officeart/2005/8/layout/hList9"/>
    <dgm:cxn modelId="{CC70699A-ED5F-41A6-9625-905EDC7C2BE5}" type="presParOf" srcId="{63E66B03-3B3D-4D12-837E-166093BAE1D5}" destId="{9FB9AA28-C756-42ED-BFE8-F3E1995EFC1F}" srcOrd="0" destOrd="0" presId="urn:microsoft.com/office/officeart/2005/8/layout/hList9"/>
    <dgm:cxn modelId="{CD626450-6C65-43ED-BB0A-AE8CE8DAB94F}" type="presParOf" srcId="{63E66B03-3B3D-4D12-837E-166093BAE1D5}" destId="{F7C112A9-E61B-4D9A-99C6-345FA3FF7D98}" srcOrd="1" destOrd="0" presId="urn:microsoft.com/office/officeart/2005/8/layout/hList9"/>
    <dgm:cxn modelId="{B9C98A24-7B30-40E1-A634-30A5C4755250}" type="presParOf" srcId="{1E7BA020-3665-4422-9C49-71C49B41D8E0}" destId="{0914EEB5-5F73-4215-8B2F-9A4C97EA91E4}" srcOrd="2" destOrd="0" presId="urn:microsoft.com/office/officeart/2005/8/layout/hList9"/>
    <dgm:cxn modelId="{B86CD417-46CE-4590-8812-32E43E1EF387}" type="presParOf" srcId="{0914EEB5-5F73-4215-8B2F-9A4C97EA91E4}" destId="{274DAE5C-3D5A-401F-BA9A-2634707B3DC9}" srcOrd="0" destOrd="0" presId="urn:microsoft.com/office/officeart/2005/8/layout/hList9"/>
    <dgm:cxn modelId="{5CA8F85E-8F4C-41B1-90E5-4AFD2EB577EF}" type="presParOf" srcId="{0914EEB5-5F73-4215-8B2F-9A4C97EA91E4}" destId="{D2AA0A17-7156-496C-9BA2-F9F499E70C2F}" srcOrd="1" destOrd="0" presId="urn:microsoft.com/office/officeart/2005/8/layout/hList9"/>
    <dgm:cxn modelId="{A3201843-748A-425F-A4D5-8B6E7011A453}" type="presParOf" srcId="{0AE3B753-D756-4309-B70B-1F0685BFFE5E}" destId="{B72E0BE6-60DA-4898-9E36-C92164B26832}" srcOrd="7" destOrd="0" presId="urn:microsoft.com/office/officeart/2005/8/layout/hList9"/>
    <dgm:cxn modelId="{52A5FEFD-DF07-42AE-BE13-49B9C3D7CFD0}" type="presParOf" srcId="{0AE3B753-D756-4309-B70B-1F0685BFFE5E}" destId="{A90F7126-8096-4C7C-9313-C8909A6DAD2C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D6D19-6844-44D1-A68C-3BD29877DE8D}">
      <dsp:nvSpPr>
        <dsp:cNvPr id="0" name=""/>
        <dsp:cNvSpPr/>
      </dsp:nvSpPr>
      <dsp:spPr>
        <a:xfrm>
          <a:off x="0" y="1345598"/>
          <a:ext cx="3185176" cy="13056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000" kern="1200" dirty="0"/>
            <a:t>Converts chemical energy to electrical energy</a:t>
          </a:r>
        </a:p>
      </dsp:txBody>
      <dsp:txXfrm>
        <a:off x="509628" y="1345598"/>
        <a:ext cx="2675548" cy="1305626"/>
      </dsp:txXfrm>
    </dsp:sp>
    <dsp:sp modelId="{33EA7EAD-6F01-4C3F-BA3E-19B67EFD5425}">
      <dsp:nvSpPr>
        <dsp:cNvPr id="0" name=""/>
        <dsp:cNvSpPr/>
      </dsp:nvSpPr>
      <dsp:spPr>
        <a:xfrm>
          <a:off x="0" y="2428387"/>
          <a:ext cx="3160407" cy="9922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Batteries and fuel cells</a:t>
          </a:r>
        </a:p>
      </dsp:txBody>
      <dsp:txXfrm>
        <a:off x="505665" y="2428387"/>
        <a:ext cx="2654742" cy="992216"/>
      </dsp:txXfrm>
    </dsp:sp>
    <dsp:sp modelId="{C281B0E0-57C0-4AEA-98AE-10CBD19791F9}">
      <dsp:nvSpPr>
        <dsp:cNvPr id="0" name=""/>
        <dsp:cNvSpPr/>
      </dsp:nvSpPr>
      <dsp:spPr>
        <a:xfrm>
          <a:off x="435598" y="307"/>
          <a:ext cx="1722505" cy="15594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Galvanic cell</a:t>
          </a:r>
        </a:p>
      </dsp:txBody>
      <dsp:txXfrm>
        <a:off x="687853" y="228680"/>
        <a:ext cx="1217995" cy="1102685"/>
      </dsp:txXfrm>
    </dsp:sp>
    <dsp:sp modelId="{9FB9AA28-C756-42ED-BFE8-F3E1995EFC1F}">
      <dsp:nvSpPr>
        <dsp:cNvPr id="0" name=""/>
        <dsp:cNvSpPr/>
      </dsp:nvSpPr>
      <dsp:spPr>
        <a:xfrm>
          <a:off x="3779860" y="1339767"/>
          <a:ext cx="3060649" cy="13630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Converts</a:t>
          </a:r>
          <a:r>
            <a:rPr lang="en-IN" sz="1100" kern="1200" dirty="0"/>
            <a:t> </a:t>
          </a:r>
          <a:r>
            <a:rPr lang="en-IN" sz="2000" kern="1200" dirty="0"/>
            <a:t>electrical energy to chemical energy</a:t>
          </a:r>
        </a:p>
      </dsp:txBody>
      <dsp:txXfrm>
        <a:off x="4269564" y="1339767"/>
        <a:ext cx="2570945" cy="1363039"/>
      </dsp:txXfrm>
    </dsp:sp>
    <dsp:sp modelId="{274DAE5C-3D5A-401F-BA9A-2634707B3DC9}">
      <dsp:nvSpPr>
        <dsp:cNvPr id="0" name=""/>
        <dsp:cNvSpPr/>
      </dsp:nvSpPr>
      <dsp:spPr>
        <a:xfrm>
          <a:off x="3765781" y="2581919"/>
          <a:ext cx="3104487" cy="8386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Cells used in electroplating</a:t>
          </a:r>
        </a:p>
      </dsp:txBody>
      <dsp:txXfrm>
        <a:off x="4262499" y="2581919"/>
        <a:ext cx="2607769" cy="838684"/>
      </dsp:txXfrm>
    </dsp:sp>
    <dsp:sp modelId="{A90F7126-8096-4C7C-9313-C8909A6DAD2C}">
      <dsp:nvSpPr>
        <dsp:cNvPr id="0" name=""/>
        <dsp:cNvSpPr/>
      </dsp:nvSpPr>
      <dsp:spPr>
        <a:xfrm>
          <a:off x="4057104" y="0"/>
          <a:ext cx="1658237" cy="15102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Electrolytic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cell</a:t>
          </a:r>
        </a:p>
      </dsp:txBody>
      <dsp:txXfrm>
        <a:off x="4299947" y="221166"/>
        <a:ext cx="1172551" cy="1067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6T10:16:48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5186 13193 10 0,'0'0'13'0,"0"0"15"16,0 0-3-16,0 0 5 16,0 0-6-16,0 0 1 15,8 0 9-15,-6 0 1 0,-1 0 1 16,-1 0 11 0,2 0-4-16,-1 0-5 15,0 0-3-15,-1 0-11 0,0 0-3 16,0 0 3-16,0 0-3 15,0 0 0-15,0 0-6 16,0 0 4 0,0 0-2-16,0 0 0 15,4 0-3-15,-1 0-2 16,0 0-2-16,0 0 7 16,1 0-5-16,2 0-1 15,0 0-4-15,-1 0-3 16,2 0 3-16,-2 0-7 15,5 0 6-15,1 0-1 0,-1 0-2 16,0 0 3-16,1 0-4 16,0 0 5-16,-1 0-5 15,0 0-2-15,1 0 2 16,0 0-2-16,-1 0 2 16,-1 0-2-16,-1 0 1 15,0 0-2-15,-2 0 1 16,0 3 0-16,3-2 0 0,-5 0-4 15,1 0-2-15,0 0-7 16,-1 2-5-16,2-2-7 0,4 1-5 16,-2 1-9-16,-1-2-36 15,-2 0-12-15,-3-1-70 16,1 1-110-16</inkml:trace>
  <inkml:trace contextRef="#ctx0" brushRef="#br0" timeOffset="1268.47">5242 13533 43 0,'0'0'38'0,"0"0"18"15,0 0 19-15,0 0-12 16,0 0-12-16,0 0-14 16,0 0-8-1,0 0 1-15,0 0 2 0,0 0 2 16,0 0-11-16,0 0 7 16,0 0-13-16,0 0 7 15,0 0 2-15,0 0-11 16,0 0-9-16,0 0 0 15,2 0-4-15,0 0 2 0,-1 0-4 0,2 0 8 16,4 0 0 0,0 0-1-16,0 0-2 0,0 0-1 15,3 0 2-15,-2 0-4 16,1-1 2-16,3-1-2 16,-2-2-2-1,1 2 2 1,3-2 1-16,-4 0-3 0,0-1 1 15,3 3 0-15,-5-1-1 16,4 1 0-16,-5 1 0 16,1 0 0-16,-5 1-1 15,1 0 0-15,1 0-3 16,-1 0-2-16,0 0-9 0,1 0-9 16,0 0-32-16,-2 0-55 15,1 0-51-15,-2 0-152 16</inkml:trace>
  <inkml:trace contextRef="#ctx0" brushRef="#br0" timeOffset="2387.66">5227 13848 113 0,'0'0'24'0,"0"0"-19"16,0 0 35-16,0 0-3 15,0 0-9-15,0 0 13 16,3 0 35-16,-3 0-23 16,2 0-15-16,-2 0-7 15,0 0 11-15,0 0-9 0,1 0-5 16,1 0-10 0,1 0 0-16,1 0-6 15,1 0-3-15,-2 0 2 16,4 0-8-16,1 0 4 15,-2 0-2-15,4 0 1 16,0 0 3-16,-2 0-3 16,3 0 0-16,0 0-5 0,0 0 2 15,2 0-2-15,-2 0-1 16,2 0 0-16,-3 0 0 16,-2 0 0-16,1 0 0 15,0 0 0-15,-5 0 0 16,1 0 0-16,-2 0-1 15,0 0-2-15,1 0-7 16,-1 0 1-16,2 0 1 16,3 0 0-16,-3 0 1 15,3 0-5-15,-4 0-6 0,1 0-16 16,0 0-29 0,-3 0-45-16,-1 0-159 15</inkml:trace>
  <inkml:trace contextRef="#ctx0" brushRef="#br0" timeOffset="3422.27">5254 14159 70 0,'0'0'36'0,"0"0"18"16,0 0 19-16,0 0 33 16,0 0-37-1,0 0-17-15,0 0-11 16,0 0 0-16,0 0-4 16,0 0-5-16,0 0-12 15,0 0 6-15,0 0-6 16,0 0 2-16,0 0-4 15,0 0 2-15,0 0 1 16,0 0 2-16,0 0-2 0,0 0-10 16,0-2 9-16,6 1-9 0,0-1 4 15,3 1-5 1,1 1-5-16,-2-1-4 16,4 0-1-16,-2 1 4 0,-1-3-4 15,1 3 0-15,-3 0-1 16,6-1-3-16,-2 0-1 0,-1 0-3 15,-1 0 6-15,-3-2-9 16,3 2 1-16,-2 0 6 16,-1 1-4-16,0-1-1 15,-1 1 0-15,-1 0-5 16,-2 0 3-16,1 0-9 16,-3 0 5-1,0 0-4-15,0 0-33 16,0 0-78-16,0 7-16 15,-3 0-124-15</inkml:trace>
  <inkml:trace contextRef="#ctx0" brushRef="#br0" timeOffset="4314.93">5247 14494 154 0,'0'0'41'0,"0"0"-36"16,0 0 20-16,0 0 39 15,0 0-11-15,0 0-24 16,-1 0 20 0,1 0 11-16,0 0-12 15,0 0 5-15,0 0-19 16,0 0-4-16,0 0 2 16,0 0-19-16,1 0-2 0,6 2-2 15,-1 0 0-15,3 0 6 16,3-1-8-16,-2-1-1 15,1 2 1-15,2-2-5 16,-1 2 3-16,2-1-1 16,2 0-2-16,-1 2-1 15,0-1 0-15,-6 0 1 16,1 0-1-16,-4-1-1 0,-3-1-1 16,-1 2-3-16,-2-2-6 15,0 0-8-15,0 1-6 16,0-1-11-16,0 1-29 15,0-1-47-15,0 0-79 16,-2 2-125-16</inkml:trace>
  <inkml:trace contextRef="#ctx0" brushRef="#br0" timeOffset="5128.16">5281 14810 57 0,'0'0'102'0,"0"0"-83"16,0 0 26-16,0 0 51 15,0 0-7-15,0 0-32 0,0 0-3 16,0 0-4-16,0 0-13 16,3 0-8-16,-2 0-5 15,2 0 5-15,-3 0-9 16,3 0 4-16,-1 0-1 15,-2 0-5-15,3 0-10 0,0 0 14 16,0 0-16-16,0 2 11 16,3 0-5-16,3-1-2 15,-2 1-5-15,2 0-2 16,3-2-3-16,2 2 1 16,0-2-1-16,-3 0-7 15,4 0 2 1,-3 0-2-16,-3 0-7 15,-3 0 3-15,5 0-4 16,-9 0 14-16,3 0-2 16,1 0-3-16,-5 0-3 0,-1 0-6 15,0 0-5-15,0 0-25 16,0 0-25-16,0 3-10 16,0 2-33-16,0 1-63 15</inkml:trace>
  <inkml:trace contextRef="#ctx0" brushRef="#br0" timeOffset="5891.82">5299 15168 9 0,'0'0'61'16,"0"0"-18"-16,0 0 26 16,0 0-3-16,0 0 4 15,0 0-14-15,0 1-10 16,0-1-6-16,0 0-2 16,0 0 5-16,0 0-11 0,0 0-1 15,0 0 1-15,0 0-20 0,0 0 0 16,0 0-1-16,0 0-2 15,0 0 0-15,0 0 1 16,0 0 6-16,3 0 6 16,3 0-9-16,1 3-7 15,-1 0 0-15,2-2 1 0,2 0-4 16,3 3 4-16,1-2-2 16,2 0-1-16,1 1-3 15,-1-1 1-15,-2 2-1 16,2-3-1-16,-4 0-1 15,-5-1-6-15,-1 0 2 16,-3 0 3 0,-1 0 2-16,-2 0-4 15,0 1-2-15,0-1-5 16,0 1-12-16,0 3-17 16,0 2-26-16,0 1-52 15,-2 1-112-15</inkml:trace>
  <inkml:trace contextRef="#ctx0" brushRef="#br0" timeOffset="6636.33">5302 15496 70 0,'0'0'23'0,"0"0"13"15,0 0 22-15,0 0-8 16,0 0 2-16,0 0 16 15,0 0-10-15,0 0 0 16,0 0 11-16,0 0-18 16,0 0-8-16,0 0-14 0,0 0-4 15,0 0-5-15,0 0-12 16,0 0 10-16,0 0-2 16,0 0 0-16,0 0-1 15,0 0-2-15,0 0 4 16,0 0-2-16,0 0 1 15,0 0-4-15,0 0 2 0,0 0-4 0,0 0-1 16,0 0-2 0,0 0-3-16,0 0-2 0,0 0-2 15,8 2 5-15,2 1-1 16,0 1-3-16,5-2 3 16,-1 3-2-16,6-3-2 15,-3 3 1 1,4-2 0-16,-6 1-1 15,0-2-5-15,-5-2-3 16,-3 1-3-16,1-1-8 16,-8 0-2-16,0 0 12 15,0 0-3-15,0 0-1 16,0 0-8-16,0 0-43 0,-2 2-43 16,-6 1-163-1</inkml:trace>
  <inkml:trace contextRef="#ctx0" brushRef="#br0" timeOffset="7280.58">5320 15762 86 0,'0'0'180'15,"0"0"-112"-15,0 0 0 16,0 0-5-16,0 0-10 16,0 0-24-16,-2 0-1 15,2 0-3-15,0 0-10 0,0 0 1 16,0 0 9-16,0 0-4 15,0 0 1-15,0 0 1 16,0 0-5-16,0 0 3 16,3 0-1-16,0 0-4 15,3 0-2-15,-1 0 3 16,-1 0 0-16,2 1-6 16,1-1-3-16,0 0-3 15,3 0 0-15,0 0 0 0,1 0-3 16,4 0 0-16,-2 0-2 15,1 0 0-15,-1 0 0 16,-1 0-1-16,0 0-1 16,-5 0-1-16,-2 0-3 15,-2 0-5-15,0 0-4 16,-3 0 1-16,0 0-9 16,0 0-29-1,0 0-61-15,0 4-65 0,-6 4-102 16</inkml:trace>
  <inkml:trace contextRef="#ctx0" brushRef="#br0" timeOffset="8009.83">5318 16143 205 0,'0'0'59'16,"0"0"-9"-16,0 0 28 15,0 0-12-15,0 0-16 0,0 0-3 16,0 0 4-16,0 0-13 16,0 0-1-1,0 0-2-15,0 0-15 16,0 0 2-16,0 0 4 0,0 0-10 15,0 0-4-15,0 0 6 16,0 0 4-16,0 0 5 16,3 0-9-16,2-3 3 15,1 1-10-15,1 0-3 16,2 2-4-16,0-1-2 16,0 1 4-16,1 0-6 15,1 0 4-15,-2 0-4 16,4 0 3-16,-4 0-2 15,0 0 1-15,0 0-2 0,-5 0 1 16,1 0-3-16,-5 0-2 16,0 0-5-16,0 0-5 0,0 0-5 15,0 0-16-15,0 0-26 16,0 0-26-16,0 2-55 16,0-1-194-16</inkml:trace>
  <inkml:trace contextRef="#ctx0" brushRef="#br0" timeOffset="8615.36">5321 16391 148 0,'0'0'93'16,"0"0"-35"-16,0 0 18 0,0 0-22 16,0 0-11-16,0 0-13 15,0 0 7-15,0 0 6 16,0 0-11-16,0 0 0 15,0 0-11-15,0 0 4 16,0 0-13-16,0 0 8 0,2 0 4 16,5 0-4-1,2 0-9-15,4 0 6 16,-2 0 1-16,2 0-4 16,1 0 4-16,1 0 2 15,-2 0-14-15,-2 0-5 16,0 0 0-16,-6 2-1 15,0-1-3-15,-4-1 2 16,-1 2-3-16,0-2-2 0,0 0-20 16,0 1-3-16,0 0-7 0,0-1-63 15,-4 0-60 1,-1 0-352-16</inkml:trace>
  <inkml:trace contextRef="#ctx0" brushRef="#br0" timeOffset="10374.7">5778 13255 178 0,'0'0'159'0,"0"0"-118"0,0 0 9 16,0 0 13-16,0 0-28 15,0 0-25-15,-3 0-1 16,3 0 5-16,0 0 9 16,-2 0-4-16,2 0-3 15,0 0 4-15,0 0 0 16,0 0 1-16,0 0 9 15,0 0-9-15,0 0 6 0,0 0-16 16,0 0 6-16,0 0-17 16,0-1-3-16,0-1 3 15,3-1 5-15,8 0 1 16,-1-2-5-16,1-1 1 16,8 1 3-1,-1 0-5-15,-2 0-3 16,1 1 3-16,-1-2-5 15,-4 1 0-15,3 3-9 0,-8-2 1 16,1 2-2-16,-2-2-6 16,-3 2-9-16,4-3-6 15,1 1-12-15,-2 0-28 16,0-1-30-16,0 3-47 16,-1-3-47-16</inkml:trace>
  <inkml:trace contextRef="#ctx0" brushRef="#br0" timeOffset="10872.75">5821 13163 195 0,'0'0'48'0,"0"0"-37"16,0 0 68-16,0 0 1 15,0 0-40-15,0 0-12 16,-6-4 5-16,6 4 8 16,0 0-9-16,0 0-12 0,0 0-4 15,0 0 0-15,0 7 2 16,0 5 18-16,5 3-15 16,-1 2 2-16,3 0-13 15,1 3-4 1,-4-1-1-16,1 1-5 15,-2-3 3-15,0-2-2 16,-3 1-1-16,0-5 0 16,0-2 0-16,0-2 1 15,0-4-1-15,0 1-29 0,0-4-8 16,0 1-44 0,0-1-98-16,0 0-196 0</inkml:trace>
  <inkml:trace contextRef="#ctx0" brushRef="#br0" timeOffset="11896.3">5690 13550 99 0,'0'0'58'0,"0"0"-41"15,0 0 14-15,0 0 21 16,0 0-15-16,0 0 2 15,7 3 5-15,-4-3-4 16,2 2 5-16,-1-2 2 16,2 0-3-16,-1 0 0 0,5 0-5 15,-2 0-9-15,2 0 3 16,2 0-16-16,3 0-4 16,0 0 2-16,3 0-4 15,1 0 5-15,2 0-3 16,0-5-5-16,-1 1-2 15,-6 0-2-15,1 0-4 16,0-1 3-16,-6 3-3 16,1 1-7-16,-3-3-7 15,-3 3-2-15,-1 0 3 16,0 0-6-16,-2 1-18 16,-1 0-18-16,0 0-49 15,0 0-42-15,0 0-119 16</inkml:trace>
  <inkml:trace contextRef="#ctx0" brushRef="#br0" timeOffset="12350.21">5825 13475 258 0,'0'0'57'16,"0"0"-45"-16,0 0 43 15,0 0 9-15,0 0-22 16,0 0 4-16,0 21-12 16,0-10 5-16,0 2-3 15,0-1-14-15,0 2-17 0,2 3 3 16,1-3-4-16,-2 1-4 15,-1 0 0 1,2 0-2-16,-2 0-22 16,0 0-35-16,0-1-73 15,0-2-98-15</inkml:trace>
  <inkml:trace contextRef="#ctx0" brushRef="#br0" timeOffset="12958.81">5763 13931 191 0,'0'0'17'16,"0"0"-8"-16,0 0 47 16,0 0 17-16,0 0-38 0,0 0-7 15,0 0 3 1,0 0-1-16,0 0 7 15,0-4-17-15,0-1 9 16,0 0-6-16,7 3-8 16,-1-3-5-16,1 1-7 15,-2 0 1-15,4-2-2 16,2 4 5-16,2-4-6 16,3 2 2-16,-2 0 4 0,7 1-7 15,-2 0 5-15,-1-1-5 16,0-2 5-16,-3 2-5 15,0-3-17-15,-6 1-7 16,1 1-25-16,-3 0-37 16,-2 1-59-16,-5 1-15 0</inkml:trace>
  <inkml:trace contextRef="#ctx0" brushRef="#br0" timeOffset="13339.93">5824 13779 276 0,'0'0'26'16,"0"0"6"-16,0 0 23 16,0 0-14-1,0 0-6-15,0 0-2 16,13 52 7-16,-8-39-9 15,-1 0-15-15,-2 4-15 16,1-2-1-16,0 1-5 16,-3 1-42-16,0-1-57 0,0 2-74 15</inkml:trace>
  <inkml:trace contextRef="#ctx0" brushRef="#br0" timeOffset="13920.7">5833 14203 176 0,'0'0'44'16,"0"0"-40"-16,0 0 27 15,0 0 29-15,0 0-13 16,0 0-12-16,-2 0 18 0,2 0 4 16,0 0-11-16,0 0-6 15,0 0-13-15,0 0-5 16,2 0-6-16,2 0 1 15,5 0 0-15,2 0-6 16,5-2 4 0,3-3-7-16,0 1-3 15,1-2-5-15,1-1 0 16,-7 0-4-16,2 1-7 0,-4 2-1 16,-3-1-11-16,-2 2-5 15,-1 2-2-15,-3 0-41 16,-1 0-34-16,-1-2-59 15,-1 2-44-15</inkml:trace>
  <inkml:trace contextRef="#ctx0" brushRef="#br0" timeOffset="14274.4">5866 14097 173 0,'0'0'35'0,"0"0"4"0,0 0 50 16,0 0-10-1,0 0-28-15,0 0-5 16,9 12-7-16,-6-4-9 0,3 2 5 16,-1 3-14-16,0 4-10 15,1 0 1-15,-3 1-7 16,-3-1-5-16,0 3-15 16,0 0-45-16,0 0-108 15,0-2-161-15</inkml:trace>
  <inkml:trace contextRef="#ctx0" brushRef="#br0" timeOffset="14806.27">5848 14558 338 0,'0'0'79'0,"0"0"-22"16,0 0 18-16,0 0 0 15,0 0-36-15,0 0-18 16,0 0-5-16,0 0 6 15,0 0-2-15,0 0 1 16,3 0-6-16,7 0-5 16,1 0-3-16,1 0 2 0,4-3-9 15,-1 2 0-15,1 0 0 16,-2-1 0-16,2 2-1 16,-1-3-5-16,-5 3-11 15,1 0-5-15,-5 0-12 0,-1 0-39 16,-3 0-27-16,0 0-35 15,-2 0-89-15</inkml:trace>
  <inkml:trace contextRef="#ctx0" brushRef="#br0" timeOffset="15273.1">5896 14490 201 0,'0'0'98'0,"0"0"-57"0,0 0 13 15,0 0 7-15,0 0-4 16,0 0-17-16,0-2-7 15,0 2-9-15,0 0 2 16,0-1 1-16,0-2-19 0,0 2 1 16,0-1-4-16,0 2 0 15,0 0-2 1,0 0 5-16,0 0 6 16,0 0-1-16,0 0 2 15,0 0-8-15,0 0-2 16,0 0-3-16,0 0 3 15,0 0 5-15,0 0-1 16,0 0 3-16,0 0-2 16,0 3-2-16,0 7-2 0,0 4 6 15,0 5-2-15,0 0-9 16,0 1-1-16,0 2-37 16,0 0-65-16,0 1-98 15,0-7-161-15</inkml:trace>
  <inkml:trace contextRef="#ctx0" brushRef="#br0" timeOffset="16049.28">5806 14870 360 0,'0'0'107'0,"0"0"-82"16,0 0-9-16,0 0 23 16,0 0-5-16,0 0-23 15,0 0-1-15,0 0 13 16,0 0 7-16,0 0-5 0,2 0-8 15,5 0 7-15,2 3-5 16,3-1-5-16,-2 1-8 16,1-1 2-16,4-1-5 15,-3-1-1-15,0 0-2 16,1 0-2-16,-1 0-4 16,-2 0-10-16,-2 0-17 15,-2-3 10-15,1-2-36 16,0 0-27-16,-5 0-45 0,1 3-80 15</inkml:trace>
  <inkml:trace contextRef="#ctx0" brushRef="#br0" timeOffset="16523.68">5845 14808 101 0,'0'0'130'0,"0"0"-75"15,0 0 21-15,0 0-9 16,0 0-13-16,0 0-16 16,0-5 16-16,0 5-6 15,0 0-12-15,0 0-8 0,0 0-3 16,0 0-5-1,0 0 0-15,0 0-9 16,0 0-2-16,0 4-3 16,1 6 11-16,4 7-16 15,1 1 14-15,-2 2-10 0,-1-1-5 16,0 3-13-16,-3-2-30 16,0 0-42-16,0-1-115 15,0-4-209-15</inkml:trace>
  <inkml:trace contextRef="#ctx0" brushRef="#br0" timeOffset="17258.68">5878 15242 210 0,'0'0'59'0,"0"0"3"15,0 0 36-15,0 0-16 16,0 0-18-16,0 0-19 16,0 0-22-16,0 0-4 0,-2 0-19 15,2 0-5-15,0 0-14 16,-1 0 16-16,-1 0-7 16,1 0 10-16,-2 0 0 15,0 0 4-15,-2 0-4 16,5 0-4-16,-4 0 2 15,4 0 2-15,0 0 0 0,0 0 5 16,0 0-4-16,0 0 2 16,0 0 1-16,0 0 1 15,0 0-1-15,0 0 9 16,0 0-9-16,0 0 4 16,0 0 2-16,0 0 3 0,9-1-3 31,-2-2-7-31,5 0 3 0,3-3-3 15,2-2-1-15,0-3 2 16,1-1-4-16,-1 2-4 16,-2-1-7-16,1 2 2 15,-1 2-13-15,-5 0-9 16,-2 1-25-16,-2 3-38 16,2-1 2-16,-8 4-61 15,2 0-64-15</inkml:trace>
  <inkml:trace contextRef="#ctx0" brushRef="#br0" timeOffset="17688.89">5913 15095 98 0,'0'0'190'0,"0"0"-141"16,0 0-3-16,0 0 14 15,0 0-14-15,0 0-23 0,-4 5 11 16,1 1 17-16,3 5-5 16,0 4-5-16,0-5-11 31,0 3 2-31,0-2-7 16,0-1-3-16,3 2-10 0,1 1 0 15,-2 1-11-15,0 0 6 16,-2 0-7-16,0 0-20 15,0 0-49-15,0-1-84 16,0 0-275-16</inkml:trace>
  <inkml:trace contextRef="#ctx0" brushRef="#br0" timeOffset="18926.62">5749 15498 20 0,'0'0'49'0,"0"0"29"15,0 0 3-15,0 0-23 16,0 0 7-16,0 0-20 15,0 0-11-15,0 0-2 0,0 0-9 0,0 0-8 16,0 0 4-16,0 0 4 16,0 0-3-16,0 0-7 15,0 1-2-15,0 1-1 16,2-1 8-16,2 2-2 16,-2-2 2-16,7-1-3 15,1 0 0 1,1 0-4-16,3 0-3 15,3 0-2-15,-2 0-1 16,0 0-4-16,1 0 2 16,-2-4-1-16,0 1-2 15,-6 2 0-15,1-1 0 16,-3 1 0-16,-3 1-2 16,1 0-6-16,-2 0-10 0,-2 0-9 15,0 0 3-15,0 0-22 16,0 0-43-16,0 0-35 15,0 0-82-15</inkml:trace>
  <inkml:trace contextRef="#ctx0" brushRef="#br0" timeOffset="19427.33">5793 15439 147 0,'0'0'73'0,"0"0"-36"15,0 0 23 1,0 0 5-16,0 0-26 0,0 0-5 16,0 0 12-16,0 0 4 15,0 0 6 1,0 0-19-16,0 3-15 15,0 6 1-15,1-1 2 16,2 6-17-16,1 1 8 16,-2 3 2-16,1 0-9 15,-3-2 5-15,2 0-14 16,-2-1 5-16,0 2-5 16,4-3-1-16,-4-1-20 0,3-3-1 15,0 2-18-15,-3-4-36 16,0-1-52-16,0-1-48 15,0-5-101-15</inkml:trace>
  <inkml:trace contextRef="#ctx0" brushRef="#br0" timeOffset="20126.4">5749 15831 48 0,'0'0'88'16,"0"0"-37"-16,0 0-8 16,0 0 3-16,0 0 33 15,0 0-13-15,-1-7-14 0,1 7 6 16,0 0-1-1,0 0-18-15,0 0-3 16,0 0-10-16,0 0 0 16,0 0-2-16,0 0-2 15,0 0-5-15,0 0-7 16,0 0-4-16,0 0 4 0,3 0-3 16,3 0-1-16,3-2-2 15,4-4-4-15,1 1 0 16,1 0-1-16,1-3 1 15,2 3 0-15,-3-2 0 16,0 1-1-16,-3 3-13 16,-4 1 3-16,0 0-20 0,-5 2-2 15,0-1-30 1,-3 1-51-16,0 0-54 16,0-2-116-16</inkml:trace>
  <inkml:trace contextRef="#ctx0" brushRef="#br0" timeOffset="20611.59">5783 15700 54 0,'0'0'213'0,"0"0"-136"0,0 0-15 16,0 0 2-16,0 0-2 15,0 0-8-15,0 0-9 16,0 0 2-16,0 0-1 16,0 6-10-16,2 4-7 0,3 4-10 15,-1 3-2-15,-1 2 1 16,3 4 0-16,-3 0-8 15,-3-2-7-15,2 1-3 16,-2-3-4-16,4 2-47 16,-4-3-11-16,0-2-40 15,0-4-101 1,0-2-193-16</inkml:trace>
  <inkml:trace contextRef="#ctx0" brushRef="#br0" timeOffset="21431.11">5781 16157 112 0,'0'0'189'16,"0"0"-112"-16,0 0 0 15,0 0 24 1,0 0-20-16,0 0-23 16,0-8-8-16,0 8-7 0,0-4 0 15,0 3-2-15,0 0-11 16,3 0-7-16,0-1 0 15,3-1-4-15,-2 0-6 16,5-1-8-16,3 1 3 16,-3-1-8-16,6 1 3 15,-3-2-2-15,6 1-1 16,-1 0-6-16,-6-1-6 16,0 0-11-16,0 3 4 15,-3 0-1-15,-2-1-20 16,-1 3 5-16,-4 0-30 15,-1 0-38-15,0 0-83 0,0 0-154 16</inkml:trace>
  <inkml:trace contextRef="#ctx0" brushRef="#br0" timeOffset="21861.8">5840 16021 187 0,'0'0'21'16,"0"0"1"-1,0 0 35-15,0 0 14 16,0 0-26-16,0 0 11 0,-1 6 4 16,1 0 15-16,0 0-32 15,0 1-8-15,0 0 2 16,0 3-14-16,1 1 2 15,2 1-10-15,0 2-8 16,-1 1 5-16,1 0-9 0,0 2-3 16,-3-1-5-16,3 1-21 15,-3 1-59-15,0-1-106 16,0 1-237-16</inkml:trace>
  <inkml:trace contextRef="#ctx0" brushRef="#br0" timeOffset="22723.78">5785 16459 89 0,'0'0'52'0,"0"0"-18"15,0 0 1-15,0 0 2 16,0 0-16-16,0 0 0 15,-1-12 37-15,1 9-7 16,0 0-10-16,0-1-15 16,0 1 9-1,0-1-10-15,0 1-14 16,0 3 1-16,0-2-8 16,0 0 3-16,0 0-1 0,0 0-4 15,0-1-2-15,0 1 0 16,0 1 0-16,0 0 0 15,0 1 3-15,0 0 15 16,0 0 14-16,0 0-6 16,0 0-5-16,0 0-8 15,0 0 3-15,1 0-2 0,4 0-7 0,2 0 0 16,-1 0-2-16,3 0-3 16,2-5-2-16,-1-1-1 15,0 1-2-15,1-3-1 16,1 3-7-1,-3-1 9-15,0 3-18 0,-1 1 0 16,-4 0-9-16,3 2-46 16,-1 0-33-16,-2 0-159 15</inkml:trace>
  <inkml:trace contextRef="#ctx0" brushRef="#br0" timeOffset="23179.68">5775 16291 223 0,'0'0'82'0,"0"0"-9"15,0 0 12-15,0 0 5 16,0 0-36 0,0 0-17-16,0 10 12 15,4 4-4-15,2 3-15 16,-1 3-9-16,1 1-4 16,-1-1-1-16,-3 0-7 0,3-1-9 15,-1-4-3-15,-4-3-24 16,6-1-41-16,-6-4-45 15,2-2-152-15</inkml:trace>
  <inkml:trace contextRef="#ctx0" brushRef="#br0" timeOffset="30127.38">5214 16576 229 0,'0'0'50'0,"0"0"-27"15,0 0 39-15,0 0-10 16,0 0-20-16,0 0 6 15,0 0-3-15,0 0 7 16,0 0-2-16,0 0-12 16,0 0-8-16,0 0-1 15,0 0-4-15,0 0 0 0,0 0-8 16,0 0 2 0,0 3-8-16,0 4 4 15,0 5 12-15,0 2-9 16,0 0-1-16,3 3-4 15,-2 0 1-15,1-1-3 16,-2-1-1-16,3 2 0 16,0-6 3-16,0-2-3 15,0-2-1-15,1-2-1 0,1-2-3 16,0-2 1-16,-1 0-3 16,0-1 3-16,2 0-4 15,-1 0 7-15,-1 2 1 16,-2-2 3-16,2 1-2 15,-1-1 6-15,0 0-7 16,1 0-5-16,-1 0 3 16,0 0 2-16,-1 0-4 15,1 0 1-15,0 0 2 16,-3 0 1-16,3 0-2 16,-3 0 1-16,3-1 1 15,2-2 0-15,0-1 6 0,0 0-12 16,1-2 12-16,2 1-5 15,-1-1 0-15,0 1 2 0,2 0-2 16,-4 1 0 0,2-2 1-16,-1 2-2 0,0-1 1 15,0 2-1-15,-3-1 6 16,3 2-5-16,-3-2-1 16,-3 3 0-16,3 1-3 15,-3 0 4 1,0 0-3-16,3 0-3 15,-2 0 2-15,1 0 3 16,2 0-3-16,2 0 3 16,0 0 0-16,2 3 2 15,0 0 1-15,-3-1-1 16,1 2-2-16,2-3 6 16,-3 1-6-16,6 4-1 0,-5-1 1 15,0 1 0-15,3-2-4 16,-6 2-2-16,0-5 3 0,-2 3 2 15,1 1 1 1,-1-3 0-16,-1 4-3 0,2-2 5 16,-2 0-2-16,0 3 0 15,0-3 0 1,0 0 2-16,2 1 2 16,-2-4-4-16,0 0 0 15,1 1-1-15,-1-2 1 16,1 0 0-16,-1 2 0 0,0-2 0 15,0 0 0 1,0 0 1-16,0 0 1 0,0 0 0 16,0 0 1-16,0 0-3 15,0 0-3-15,0 0 2 0,0 0 0 16,0 1-2-16,0 0-2 16,0 1-2-16,0-1-3 15,0-1 8-15,0 0-1 16,0 0 3-16,0 0 0 15,0 0 1-15,0 0 0 0,0 0-1 16,0 0 3-16,0 0 1 16,0 0 1-16,0 0 2 15,0 0 1-15,2 0 6 16,-2 0 1-16,0 0-2 16,0-1-13-16,1-5 1 15,1 2-1 1,-2 1 3-16,3 0-3 15,-2 0 5-15,2 0-1 16,1-1-2-16,1 0 0 16,-3 0 3-16,4 0-5 0,0 2 0 15,-2-3 0-15,3 2 0 16,-1 0-1-16,-1-1 3 16,1 3 0-16,0-2-2 15,1-1 0-15,1 1 0 0,-2 0 0 16,0 0 1-16,0 2 1 15,-2-1-1-15,3 0 3 16,-5 2 0-16,1-2-3 16,-3 2 2-16,5-1-3 15,-2 1-7 1,1 0 7-16,2 0-2 16,-4-3 2-16,3 3 0 15,0 0 1-15,1 0-1 16,-3 0 1-16,3 0 1 15,1 0-2-15,1 0 0 16,-2 0-5-16,0 0 4 16,1 0 1-16,2 0 2 0,-1 3-1 15,1 0 2-15,1 1-2 16,-3-1 1-16,4-2-1 16,-2 2-1-16,0-3 1 0,-2 1-1 15,-1 1 0-15,3-2 0 16,-4 1 3-16,2-1-3 15,1 0 0-15,-1 2 1 0,-1-1 0 16,-2-1-1-16,2 0 0 16,-4 3 0-16,4-3 0 15,-3 0 0-15,1 0-4 16,1 0-4-16,0 0 4 16,-1 0-5-16,-1 0 5 31,0 0 4-31,0-3 3 0,-2-3 0 0,3-1-2 15,-2-1 3 1,-2-3-4-16,1 0-3 0,1-2 3 16,-2 0-7-16,0 0 4 15,2 0-1-15,-2 2 0 16,0 3 1-16,0 1-3 16,0 3-1-1,0 1 4-15,0 1 3 16,0 0 9-16,0-3-7 15,0 3-1-15,-2-2 5 16,-1 2-3-16,1 1-6 16,2-2 4-16,-5 2-2 15,3 1-6-15,1-1-1 16,-2 1-17-16,3-1-10 0,-2 1-38 16,-2 0-110-16,-1 0-242 15</inkml:trace>
  <inkml:trace contextRef="#ctx0" brushRef="#br0" timeOffset="38450.67">5776 16826 35 0,'0'0'113'0,"0"0"-76"15,0 0 21-15,0 0 23 16,0 0-15-16,0 0-16 16,0 0-15-16,0 0 9 15,0 0-5-15,0 0-7 16,0 0-5-16,0 0-5 15,0 0-5-15,0 0-8 0,0 0-2 0,3 0 0 16,5 0 0-16,2 0 1 16,5 0 1-16,3 0-2 15,3 0-5-15,4 0 2 16,8 0-3-16,0 0-1 16,8 0 2-16,3 0-2 15,-2 0-3 1,4-4-5-16,-2-1 1 15,4 2-5-15,3-1-2 16,1 1-2-16,-1 0-2 16,1 2 9-16,5 1-9 15,-2 0 4-15,-1 0 2 16,-1 0 4-16,1 0-23 16,4 0 28-16,-1 0 3 0,2 0-1 15,-2 1-5-15,0 0-1 16,-1 1 2-16,0-2-13 0,-3 0 7 15,1 0-1-15,-3 0 12 16,3 0 1-16,-2 0 0 16,-1-3 3-16,-2 0 12 15,-1 2 27-15,-4-2-38 0,-3 0-3 16,0 2-2-16,-5-1 0 16,-2 2 0-16,-5 0 4 15,-7 0 0-15,-1-1-3 16,-12 1 1-16,-3 0 5 15,-5 0 11-15,1 0-2 16,-2 0-3 0,1 0 0-16,-1 0-7 15,1 0-3-15,3 0-3 16,-1 0 0-16,4 0 1 16,1 0-1-16,-1 0-5 15,-1 0-5-15,3 1 7 16,0 1-17-16,-3-1 9 15,6 0-6-15,1-1 14 0,-1 0-2 16,5 0-7-16,-1 0 0 16,6 0-7-16,-2 0-3 0,2 0 18 15,-1-1-12-15,0-2-8 16,-2 2 22-16,-2-1-3 16,-4 1-5-16,-4 1-1 15,-4 0 10 1,-2-1 1-16,-3 1 0 15,0 0-30-15,0 0-30 16,0 0 17-16,0 0-9 16,-6 0-48-16,-2 0-33 15</inkml:trace>
  <inkml:trace contextRef="#ctx0" brushRef="#br0" timeOffset="38868.54">7902 16709 339 0,'0'0'36'0,"0"0"-30"0,0 0 59 16,0 0 9-16,0 0-39 15,0 0-16-15,-11-4-12 16,11 3 4-16,0 1 3 15,8 0 4-15,1 0 0 16,4 0-11 0,-1 0 3-16,4 0 5 15,-1 0-9-15,0 4 1 16,3 2 0-16,-3-1-5 16,0 2-1-16,-2 1-1 15,-3 1-1-15,3 0-1 0,-6 4-5 16,-1 1 7-16,-6-2 0 15,0 4 3-15,0-3-3 16,-3 1-3-16,-7-2 3 16,-1-1 5-16,2-2-1 15,-2-4-4-15,6 0-15 0,3-2-32 16,2-3-73-16,-4 0-149 16</inkml:trace>
  <inkml:trace contextRef="#ctx0" brushRef="#br0" timeOffset="39647.28">8722 16462 699 0,'0'0'1'16,"0"0"38"-16,0 0-31 0,0 0 9 15,0 0 13-15,-2 101-18 16,2-59-2-16,2 5-5 15,3-4-4-15,3-1 3 16,-5-5-3-16,0-6 2 16,-1-6-2-16,-1-5-1 15,0-4-6 1,1-5-16-16,-2-4-25 16,0-5-42-16,0-2-109 0,0 0-115 15</inkml:trace>
  <inkml:trace contextRef="#ctx0" brushRef="#br0" timeOffset="40079.35">8745 16750 36 0,'0'0'532'15,"0"0"-515"-15,0 0-5 16,0 0 14-16,0 0-4 0,0 0-7 15,45 30-12-15,-25-30-1 16,2-12 5-16,2-4-7 16,-2-2-6-16,-1-5 3 15,-3-1-3-15,-3-3 6 16,-6 1 1-16,-3 1 5 0,-3 6 3 31,0 8 7-31,-3 4 31 16,0 5 8-16,0 2-17 0,0 0 3 15,0 0-18-15,0 0-3 16,0 0-15-16,0 8 5 16,0 12-2-16,0 3 16 15,-3 9-14-15,0-1 0 16,3 4-4-16,-3-3-2 16,2-3-1-16,-1-1-3 15,1-6-6-15,-1 2 6 0,2-10-26 16,0-3 16-16,0-6-16 15,0-4-26-15,0 0-12 16,0-1-12-16,0 0-46 16,2-1-112-16</inkml:trace>
  <inkml:trace contextRef="#ctx0" brushRef="#br0" timeOffset="40838">9068 16747 489 0,'0'0'16'0,"0"0"-7"0,0 0 35 16,0 0 6-16,0 0-36 15,0 0-6-15,62 10 4 16,-43-20-1-16,-2-1 10 15,-3-2-1-15,-1-1-2 16,-5 2-6-16,-4-3 2 16,-2 2 9-16,-2 3-12 15,0 1-2-15,0 4 7 0,0 1 1 16,-8 4-14-16,-1 0 11 16,-1 0-7-16,-1 5-2 15,-2 9-3-15,4 1 1 16,-3 5 3-16,6 0-3 15,-1 0 1-15,4-3-3 16,1 2 1-16,2-4-4 16,0-4-3-16,0-4-10 15,9-3-11-15,3-2-4 16,6-2 19-16,1 0 9 16,7-6 0-16,3-7 2 15,1-3 0-15,2-2 5 16,-1-3-5-16,0-4 0 15,-4-2 0-15,-5-2-14 16,-10 0-11-16,-5-4-19 16,-7 3 26-16,0-1-16 15,0 3 13-15,-14 7-10 0,-1 2 30 16,2 9 2-16,1 4 2 16,1 2-1-16,4 3 3 15,-1 1 10-15,0 0-9 16,3 0 6-16,-1 1-6 15,3 9 7-15,0 2 11 16,3 3 3-16,0 4 3 16,0 3-8-16,0 4 0 0,0 5-4 15,0 5-1-15,6 1-10 16,0-2 6-16,-1-3-6 16,3-4 1-16,-2-4-3 15,-2-4-5-15,3-6 0 16,-1-3-4-16,1-3-6 15,-1-3-11-15,0-1-28 16,2-4-40-16,2 0-13 16,3-9-47-16,0-7-193 15</inkml:trace>
  <inkml:trace contextRef="#ctx0" brushRef="#br0" timeOffset="41571.36">9520 16664 317 0,'0'0'132'0,"0"0"-98"16,0 0 19 0,0 0 33-16,0 0-29 0,0 0-13 15,10 41-7-15,-7-24-4 16,0 0-2-16,0-1-3 16,0 0-7-16,2-6-3 15,-2-1-11-15,-3-5 0 16,4-3-7-16,-4 1 1 15,0-2 3-15,0 0-1 16,0 0 0-16,0 0 0 0,0 0-3 16,0 0 0-16,0-11-12 15,0-5-4-15,3-3-7 16,0-2 14 0,2 2-11-16,3 2-16 15,-1 2 26-15,4 5 2 16,0 3 4-16,-2 4 4 0,3-1 2 15,-2 4-1-15,-2 0 0 16,4 0 5-16,-4 4-3 16,-1 5 4-16,1 2-3 15,-2 1 4-15,-2 1-2 0,6 1 0 16,-7-4-4-16,0-1-1 16,1-2 1-16,-2-1-2 15,-1-4-3-15,-1 0 2 16,2-2-3-16,-2 0-6 15,0 0 3-15,0 0 2 16,0 0-3-16,0 0 4 16,0 0-1-16,1-11-10 15,4-3-21-15,2-4 15 16,1-4 3-16,4 3 9 0,-2 4-5 16,3 6 8-16,-6 3-1 15,3 5 3-15,-3 1 4 16,4 0 0-16,-4 6 14 15,-1 10 1-15,-1 2 15 0,2 2-6 16,-4-1 7-16,2-3-20 16,-1-3-1-1,-1-2-3-15,2-4-2 16,-1-1-4-16,2-3 0 16,-1-3-2-16,5 0 0 15,5 0-4-15,0-2-7 16,1-11-34-16,1-3-16 15,-2-4-30-15,1-2-13 16,-1-4-8-16,-1-4-184 0</inkml:trace>
  <inkml:trace contextRef="#ctx0" brushRef="#br0" timeOffset="42094.47">10018 16355 323 0,'0'0'105'16,"0"0"-7"-16,0 0-25 15,0 0-9-15,0 0-26 16,0 0-23-16,-5 17 22 16,1 8 18-16,2 5-13 0,-3 2-13 15,3 6 10-15,1 3-17 16,-1 1 2-16,1 0-1 16,1-2-13-16,0-5-1 15,0-4-1-15,0-8 0 16,0-4-8-16,0-6 0 15,3-6 2-15,-2-4-4 16,1-2 2-16,-2-1-10 0,0 0 8 16,3 0-10-16,1 0 3 15,0 0 1-15,-2-13 7 16,6-4 1-16,-1-3-13 16,3-2-6-16,1 2-7 15,3 0-3 1,0 7-8-16,0 4 32 0,-1 3 1 15,1 5 7-15,-3 1-3 16,0 0 4-16,-2 9 5 16,1 8 2-16,-2 3-1 15,-2 3 9-15,0-2-4 0,-2-1-3 16,0 0 0 0,-1-6-7-16,-1-3-2 15,4-4 6-15,-3-5-7 16,0 0-2-16,2-2-4 15,-1 0 1-15,5 0-18 16,3-3 4-16,3-10-39 0,0-7-41 16,1-2-62-1,1 2-252-15</inkml:trace>
  <inkml:trace contextRef="#ctx0" brushRef="#br0" timeOffset="43076.36">10396 16670 223 0,'0'0'214'16,"0"0"-191"-16,0 0 48 16,0 0 39-16,0 0-57 15,0 0-24-15,-38-18 3 16,34 18-7-16,1 0 0 15,-1 0-8-15,-3 3-6 0,-2 12 6 16,3 3-1-16,0 3-1 16,2 2 1-16,1 0-10 15,3-1 3-15,0-4-4 16,0-3-5-16,1-6-5 16,8-2 0-16,5-4 1 0,2-3-20 15,4 0 7-15,1 0 1 16,-1-9-17-16,-2-4 9 15,-4-1 7-15,-7-2 16 16,-5 0-3-16,-2-2 5 16,0-2-1-16,0-1 4 15,-9 1 2 1,-5 2 0-16,0 7-2 16,3 3 5-16,1 6 5 15,-1 2-6-15,2 0-6 16,-1 2 2-16,2 6-1 0,4 1 3 15,4-1-6-15,0 1-3 16,0-1 3-16,10-5-7 16,8-3 1-16,4 0 6 15,5 0-5-15,4-3-5 16,1-10-15-16,1-1 0 16,-1-5-2-16,-2 3-4 15,-6-7 31-15,-6 5 0 16,-5-2 4-16,-8-3-3 15,-2 0-1-15,-3 0 1 16,0-6 9-16,0 0 2 0,-3 3-2 16,-6-1 5-16,3 9 6 15,3 9 3-15,-1 2-4 16,4 5 1-16,-2 2 7 16,2 0-18-16,0 0 0 15,0 9-3-15,0 13-3 16,-5 10 23-16,-2 1 3 15,1 4-13-15,5-2 5 0,-2 0-10 16,3-3 3-16,0-3-6 16,0-2-1-16,4-6-3 15,5-6 2-15,2-2-5 16,1-4-2-16,-1-2-1 16,0-3-3-1,-2-3-1-15,3-1-6 16,-3 0-43-16,1 0 11 15,4 0-9-15,-4-7-38 0,2-4-2 16,-2-1-77-16,-2-2-272 16</inkml:trace>
  <inkml:trace contextRef="#ctx0" brushRef="#br0" timeOffset="44625.23">10778 16674 236 0,'0'0'128'0,"0"0"-107"16,0 0 28-16,0 0 28 15,0 0-40 1,0 0-18-16,60-69-1 16,-52 53 0-16,2 0 4 0,-4-1-9 15,0-3-3-15,2-3-5 16,-4 0-2-16,2-4 0 16,-3-1-3-16,-1-3-2 15,2-3 2-15,-1 3 2 16,0 1-2-16,-3 7 0 15,3 6 0-15,-3 7 3 16,2 6-3-16,-2 4 11 16,0 0 6-16,0 0 5 0,0 0-8 15,0 0 4-15,0 13 5 16,0 2 4-16,0-1-15 16,0 1 1-16,0 0-4 15,2-4 3-15,-2 1-2 16,4-4-1-1,-3 0 3-15,2-2-1 0,-2-2 0 16,-1-4-6-16,2 1-1 16,-2-1-3-16,0 0 4 15,0 0-1-15,0 0-1 16,0 0-1-16,0 0-1 16,0 0 3-16,0 0-2 15,0 0-1-15,0 0 1 16,0 0-1-16,0 0-2 0,0 0 0 15,0 0 0-15,0 2 0 16,0-2-2-16,0 0-2 16,0 0-1-16,0 0-1 15,0 0 3-15,0 0-4 0,0 0 5 16,0 0 3 0,0 0-4-16,0 0 3 0,0 0 1 15,0 0 0 1,0 1 0-16,0 2 0 15,0 0-1-15,0-1 2 16,0 0-1-16,0-1 0 16,0 2 0-16,0 0 1 15,0 1 1-15,0 1-2 16,0 2 0-16,0 1 0 0,0 5 3 16,0 1 2-16,0 0 1 15,0-1-5-15,0-1 0 16,0-3 0-16,0-3-1 15,0-1 0-15,0-4 0 16,0-1 2-16,0 1-2 16,0 0 1-16,0 1-1 15,1 8 0-15,2 4 0 0,0 4 6 16,2 6 0-16,-2 0 3 16,3 0-4-16,1-3-1 15,0-1-2 1,0-5-1-16,0-2-2 15,0-4 0-15,1-5-3 16,-2-1-1-16,1-3 2 16,1 0-12-16,1 0 7 0,-3 0-10 15,0-7-11-15,0-6-25 16,3 1-14-16,-3-5-26 16,-3 0-121-16</inkml:trace>
  <inkml:trace contextRef="#ctx0" brushRef="#br0" timeOffset="44875.83">10864 16466 281 0,'0'0'298'16,"0"0"-284"-16,0 0-6 0,0 0 68 15,0 0-24-15,0 0-20 16,55-12-5-16,-37 6-9 16,3 0-13-16,-2 1-5 15,-1 1-47-15,1-1-68 16,-5 5-277 0</inkml:trace>
  <inkml:trace contextRef="#ctx0" brushRef="#br0" timeOffset="45610.76">11101 16587 78 0,'0'0'482'16,"0"0"-462"-16,0 0 22 15,0 0 54-15,0 0-41 16,0 0-36-16,86-29-16 16,-77 29 4-16,0 1-3 0,-4 12-1 15,3 4-2-15,-7 2 1 16,-1 2 6-16,0-2-4 15,0 0 3-15,-6-5-5 0,-2-4 3 16,1 1 1-16,-1-5 0 16,1-2 0-16,4-1-2 15,2-3-2-15,1 0 1 16,0 0 1-16,0 0-4 16,0 0-17-16,3 0 1 15,7 0 11-15,0 0 5 0,1 0-1 16,4 3 1-16,-3 7-2 15,1 5 2-15,-4 5 0 16,3 3 5-16,-3 1-5 16,-3-1 3-16,0 3 3 15,-3-1 9-15,-2 0-9 0,1 2 9 32,-2-5-13-32,0 0 17 15,0-3-15-15,0-3 10 16,0-2-7-16,0-4 1 15,0-1 11-15,-6-1-12 0,0-2 5 16,0 0 14-16,-3-3-18 16,3-3 9-16,0 0-4 15,1 0-4-15,1 0-5 0,1-6 13 16,-1-9-16-16,4-7-1 16,0-7-1-16,0-10-12 15,13-2-11-15,8-1-23 16,-2 4 2-16,5 7-25 15,-5 6-3-15,-2 7 11 16,-2 5 20 0,-6 5-26-16,1 1 23 15,-4 2-32-15,0-1-51 16,-3 1-130-16</inkml:trace>
  <inkml:trace contextRef="#ctx0" brushRef="#br0" timeOffset="47024.34">11769 16633 549 0,'0'0'81'0,"0"0"-81"0,0 0 0 16,0 0 21-16,0 0-5 16,0 0 1-16,63 8-11 15,-44-8 3-15,2-2 0 16,0-8-8-16,-9 1 6 0,3-2-7 16,-5 0 1-16,-7-1 1 15,-1-1-2-15,-2-1-12 16,0 0-14-16,-5 1 8 15,-8 5 13-15,-2 2 5 16,1 6 0-16,0 0 12 16,0 0 3-16,2 6 0 15,2 13 4-15,-1 3 2 0,3 5 4 16,3 2-3 0,2 0-14-16,3-4-7 0,0-3 3 15,3-5-3-15,15-6-2 16,5-7-6-16,2-4 7 15,9 0 1 1,-2-4-1-16,3-10-7 16,-1-6-3-16,-7 1 9 15,-2-5-7-15,-4-4-10 16,-6-3-9-16,-1-6-8 16,-4-3-11-16,-4-6 14 0,-3-1 8 15,-3-9 1-15,0 2 2 16,3 8 15-16,-3 9 6 15,0 15 30-15,0 14 33 16,0 3-19-16,0 5-8 16,0 0-8-16,0 3-10 0,0 21-9 15,0 12 19-15,0 7 2 16,0 4-7-16,0-3-5 16,0 0 3-16,0-6-2 15,0-1-9-15,5-5-5 16,4 1 3-16,4-7-3 15,0-5-1-15,7-6-3 16,0-3-2-16,5-8-1 16,1-4-15-16,3 0 9 15,-1-4-4-15,-3-13-5 16,-2-6 3-16,-5-3-8 0,-5 0-1 16,-4-2 4-16,-6 4 4 15,-1 4 15-15,-2 6 2 16,0 7 22-16,0 5 1 15,0 2-8 1,-2 3-1-16,-7 15-2 16,0 4 7-16,0 1 0 15,3 2-8-15,3-3-11 0,2-4-2 16,1-2 0-16,0-3-31 16,3-5-45-16,9-3-31 15,4-5-89-15,2 0-246 16</inkml:trace>
  <inkml:trace contextRef="#ctx0" brushRef="#br0" timeOffset="47306.52">12701 16463 658 0,'0'0'14'15,"0"0"-8"-15,0 0 50 16,0 0 2-16,-83 26-34 15,65-6-1 1,3 2 6-16,2 5-1 0,4 0 0 16,1-3-12-16,5 0-7 15,3-7-9-15,0-3-4 16,17-8-5-16,5-2-24 0,5-4-13 16,4 0-17-16,3-9-1 15,2-9-22-15,1-4-16 0,-1-8-8 16,-9 1-37-16,-2-5-18 15,-11-1 62-15</inkml:trace>
  <inkml:trace contextRef="#ctx0" brushRef="#br0" timeOffset="48092.01">12871 16370 17 0,'0'0'158'0,"0"-94"-32"0,0 54 8 16,-4 13-41-16,2 11 3 16,1 10-24-16,-1 6-19 15,2 0-21-15,0 0-13 16,0 10-8-16,0 18 6 15,0 15 39-15,0 4-10 16,-3 4-23-16,3 2 2 0,-1-6-2 16,1-1-14-16,0-7-4 15,0-5 1-15,0-6-6 16,9-5 1-16,3-7-2 16,1-7-7-16,4-6 1 15,6-3-6-15,0 0-3 0,4-6-2 16,-2-12 5-1,-3-3 6-15,-4-4-8 16,0 0-15-16,-7-5 20 16,-5 3-17-16,-2 5 22 15,-2 2 1-15,-2 7 2 16,0 6 4-16,0 4 13 16,0 3-15-16,0 0 1 15,0 0 4-15,0 0 7 0,0 0-11 16,-6 1 10-1,0 5-3-15,1-1 0 0,1-1 0 16,-2 2-5-16,1 0-2 16,2-4 2-1,2 3-3-15,-1-4-4 16,2 0-1-16,0 3-4 16,0 1-16-16,0-2 19 15,6 4 4-15,8-1-1 0,-1 1 2 16,6 0-4-16,0 2-3 15,2 2 2-15,1 0 4 16,-4 1 2-16,-2 1 0 16,-5-3 0-16,0-1 0 15,-3-2 4-15,-4-4-2 16,1 1-1-16,-2-2-1 16,1-2-1-16,4 0-2 0,-2 0-3 15,3-7 6-15,1-6 0 16,-1-2-14-16,0 0 14 15,3-3 0-15,-3 3 0 16,-2 3 0-16,-2 5 4 16,-2 3 1-16,-2 3 11 15,1 1-4-15,-2 0-7 0,0 1-4 16,0 9 17 0,0 4 2-16,0 0-1 0,0 3-4 15,0-7-7 1,0 1 2-16,0-5-8 15,1-1 0-15,8-1-2 16,2-4-15-16,3 0-32 16,3 0-38-16,2-6-73 15,1-8-251-15</inkml:trace>
  <inkml:trace contextRef="#ctx0" brushRef="#br0" timeOffset="48487.02">13605 16452 522 0,'0'0'0'0,"0"0"-16"16,0 0 13-16,0 0-19 16,0 0-50-16,0 0 41 15,17 2 17 1,-14-8 14-16,0 0 28 15,-3 1 41-15,0 3 32 0,0 0-22 16,0 2-23-16,0 0-14 16,-13 0-9-16,-1 8 13 15,-1 8 2-15,-3 7 2 16,3-1-6-16,-1 2-3 16,2 4-15-16,4-3-8 15,2 1-4-15,7-6-8 16,1-4-6-16,0-3-1 15,9-5-2-15,10-3-4 0,6-5-35 16,2 0 5-16,3-5-14 16,1-9-39-16,-2-4-5 15,-5-3-77-15,-2 1-164 16</inkml:trace>
  <inkml:trace contextRef="#ctx0" brushRef="#br0" timeOffset="48667.28">13580 16116 85 0,'0'0'0'15</inkml:trace>
  <inkml:trace contextRef="#ctx0" brushRef="#br0" timeOffset="48914.02">12922 16232 645 0,'0'0'24'0,"0"0"-16"16,0 0 12-16,0 0 48 16,0 0-24-16,0 0-31 0,55 9-10 15,-25-10-3-15,4-8-41 16,5-2-111-16,3 3-261 15</inkml:trace>
  <inkml:trace contextRef="#ctx0" brushRef="#br0" timeOffset="50393.01">14245 16469 314 0,'0'0'81'15,"0"0"-61"-15,0 0 14 0,0 0 41 16,0 0-7-1,0 0-37-15,-49-17-4 16,38 17-2-16,0 12 7 16,-1 4-9-16,5 4-7 15,0-2 10-15,1 3-6 16,3-1-9-16,3-2-6 16,0-5-5-16,0-4 0 15,2-3-3-15,8-4-1 0,3-2-14 16,1 0 10-16,1 0-4 15,-1-9 3-15,2-6 0 16,-3-5-10-16,3-4-1 16,-5-2-14-16,3-3-4 15,-4-5-47-15,-3-2 22 16,-2-6 17-16,-4-1 16 16,-1-4 23-16,0 1 7 15,0 8 0-15,0 9 7 0,0 11 12 16,0 10-11-16,0 7 124 15,0 1-99-15,0 0-15 16,0 8 4-16,0 13 17 16,0 10-4-16,0 1-7 15,0 6-15 1,2-1-1-16,2 1 2 16,-1-6-5-16,0-3-5 15,3-4-2-15,-1-6 2 0,1-5-4 16,5-5 0-16,-4-2 0 15,6-2-2-15,0-4-6 16,2-1 3-16,3 0-5 16,-1-6-5-16,2-8-2 15,-1-2-9-15,-3-1 14 16,-2 0 2-16,-2 4-3 16,-5 5 13-16,0 8 0 0,-2 0 2 15,2 9-1-15,-4 12 15 16,2 0 15-16,-1 1-13 15,-2 1-7-15,4-7 2 16,-2-3-9-16,7-6-3 16,-1-3-1-16,2-1-2 15,2-3-4-15,4 0 5 16,-1-5-18-16,-3-7 7 16,-1-3 9-16,-4 0-2 15,-4-4 5-15,-4 1 6 16,0 0 12-16,0 0 5 15,-3 2-2-15,-6 4-1 16,-3 5 5-16,2 3-11 16,-2 3-4-16,2 1-10 15,-3 0-1-15,-1 0 0 0,0 3-36 16,-2 5-45-16,2 1-78 16,1-1-171-16</inkml:trace>
  <inkml:trace contextRef="#ctx0" brushRef="#br0" timeOffset="51926.2">14779 16354 556 0,'0'0'130'15,"0"0"-129"-15,0 0 6 0,0 0 54 16,0 0-27-16,0 0-18 16,-4 87-2-16,4-69 1 15,0-4-6-15,4-3-8 16,1-2-1-16,3-5-6 15,4-1-12-15,5-3-4 16,1 0 1-16,0 0-8 16,-1-12 6-16,0-3 5 15,-5 1 4-15,0-1 6 0,-5 1 8 16,1 3 8-16,-4 0 3 16,-1 8 1-16,1 3 11 15,-2 0-9 1,-2 0-10-16,1 2 3 15,0 7 1-15,3-2-4 16,2-2 0-16,0 0-4 16,6-5 0-16,3 0-22 15,1 0 6-15,1-10-10 0,2-7-28 16,-4-3-43-16,1-3-29 16,-4-1 24-16,-2-1 40 15,-3-3 16-15,-4-3 46 16,-3-2 58-16,0 1 40 15,0 1-3-15,0 6-10 0,0 4-7 16,0 8-13-16,0 7-9 16,0 2-15-16,0 3-10 15,0 1-11-15,0 0-12 16,0 0-8-16,0 8 0 16,0 13 4-16,0 5 9 15,0 6 2 1,0 3-8-16,0 2 8 15,0 2-7-15,0-3-1 16,0-4-1-16,0-7 0 16,0-5 0-16,0-6-3 15,0-3-1-15,0-6-2 16,0-2 0-16,0-3 0 16,0 0-3-16,0 0-7 0,0 0 5 15,0 0-9-15,4-6 14 0,5-8-3 16,3-5-19-16,0-3 14 15,6 1-14-15,-3 2-7 16,3 5-15-16,1 7 28 16,0 5 12-16,1 2 4 15,-5 0 0-15,-2 12 1 0,-4 8 10 16,-3 2 3-16,-2 1-3 16,-4-3 1-16,0 1 1 15,0-7 5-15,0 0-8 16,-4-3 6-16,-5-2-6 15,0-2-2-15,-4-2-2 16,1-3-3 0,-3-1-3-16,1 2 1 15,0-3-1-15,-1 0-8 16,0 0-2-16,5 0-11 16,2 0 3-16,3 0-5 15,3 0 9-15,2 0 2 0,0 0-3 16,0-3-7-16,2 0-46 15,12-4 25-15,5-3 25 0,1 1 1 16,5-4-11-16,3-2-4 16,2-4-5-16,3-2-17 15,0-5 44-15,-5-2-5 16,-4-2 15-16,-5-1 22 16,-5-4 3-16,-5 3-12 15,-4 1 4 1,-5 0-12-16,0 3 84 15,0 2-62-15,0 5 30 16,-5 8-20-16,-1 6 19 16,3 5-19-16,0 2-10 15,3 0-7-15,-3 11-18 16,-3 20 12-16,-3 10 20 0,3 8-3 16,1 5-9-16,1-4-15 15,2-1 7 1,1-9-9-16,1-6 1 0,0-10-6 15,0-7-2-15,0-5-11 16,7-4-9-16,2-4-10 16,6-4-2-16,0 0 17 15,6 0-9-15,3-15 3 16,-1-4 1-16,0-3 5 16,1-4 4-16,-3 0-3 15,-5 3 3-15,-2 5 13 16,-8 5 9-16,-3 7 18 0,-3 5 5 15,0 1-17-15,0 0-3 16,0 15-5-16,-12 8 12 16,-1 4 14-16,2-1-7 15,6-3-8-15,2-2-7 16,3-6-11-16,0-2 0 16,9-3-5-16,14-8-33 15,5-2-30-15,5 0 0 16,3-1-58-16,-2-12-112 0</inkml:trace>
  <inkml:trace contextRef="#ctx0" brushRef="#br0" timeOffset="53718.62">16132 16481 473 0,'0'0'42'16,"0"0"-11"-16,0 0 46 16,0 0-22-16,0 0-24 15,0 0-4-15,-5 3 14 16,5-3-9-16,2-2-2 0,8-11-5 15,0-2-11-15,3-5-11 16,-3-1-3-16,-1-4-8 16,-2-2-29-16,-2-9 27 15,-3-3-8-15,-2-7 8 16,0 4 8-16,0 1 2 16,0 5 2-16,-2 4 0 0,-3 9-1 15,1 4 9-15,1 10-9 16,2 4 14-16,1 5-4 15,0 0 1-15,0 0-1 16,0 0-3 0,-2 0-4-16,-1 8-2 15,0 10 14-15,-2 4 13 16,1 6-2-16,1 5-5 0,3 5-4 0,-3 2-3 16,1 3-8-16,1-2-1 15,1-1-2-15,0-7-4 16,0-4 0-16,0-7 0 15,0-3 0 1,9-4-11-16,3-7-22 16,4-2 1-16,7-5-13 15,0-1 0-15,5 0-7 16,1-4-10-16,2-10-50 16,-2-4-29-16,-1-4-7 15,-2-7 8-15,-4 0 6 0,-2-9 77 16,-4 1 50-16,-1 2 7 15,-6-1 55-15,-5 10 54 16,-4 8 28-16,0 6 24 16,0 10-33-16,-7 2-83 0,-10 0 2 15,-3 12 5-15,0 10-1 16,-2 6-14-16,3 4 1 16,2-1-1-16,2-2-19 0,8-2-2 15,2-3-15-15,3-6 4 16,2-4-5-16,0-4-4 15,7-7-12-15,10-3-21 16,5 0-4-16,2 0 6 16,5-9 10-16,-1-5 6 31,-4-3-12-31,-4-2 14 0,-5 1 9 16,-6-3 8-16,-5 4 3 0,1 4 0 15,-5 5 9-15,1 3 13 16,-1 4 7-16,0 1-14 15,0 0-12-15,0 11 3 16,0 7-2-16,0-3 13 16,0-2-13-16,6-3 6 0,1-3-3 15,3-2-7-15,7-2-3 16,2-3 0-16,4 0 0 16,2-2-22-16,-1-9-3 15,-2-4-9-15,-5 1 3 16,-1-3 20-16,-4 2 10 15,-3 1 1 1,0 2 1-16,-3 4 4 16,-3 3 18-16,-2 3 11 15,-1 1-2-15,0 1-10 16,0 0-13-16,0 0 8 16,2 8-11-16,-2 9 15 15,0 2 4-15,2-3-14 16,-2 0-5-16,4-4 0 0,3 0-6 15,-1-6 0-15,5-2-18 0,3-4-9 16,0 0-14-16,7 0-17 16,-3-4-4-16,3-10-6 15,0-2-6-15,-5-3 26 16,-2 2 40-16,-5-3 8 16,-3 3 28-1,-3 5 11-15,0 3 12 16,1 7 7-16,-4 2 2 15,0 0-25-15,0 2-21 16,0 14 3-16,0 7 18 16,-4 1-7-16,-2 1-8 15,-2 4-9-15,2 0-6 16,0 3 0-16,-2 5-3 0,4-2 0 16,1 2-2-16,0-6 0 15,3 1-72-15,-1-5 72 16,1 1 2-16,0-7-2 15,0-2 0-15,-2-8 3 16,1-3-3-16,-2-2 1 0,1-1 3 16,-1-4 3-16,2-1 0 15,-6 0 1 1,-1 0 11-16,-1 0 2 16,-6-2-1-16,3-10 1 15,-4-2-9-15,4-4 8 16,4-5-5-16,4-7-8 15,4-3-7-15,0-6-2 16,3-3-19-16,16 0-44 16,8 2-41-16,5 7-19 0,1 3-163 15</inkml:trace>
  <inkml:trace contextRef="#ctx0" brushRef="#br0" timeOffset="54613.35">17107 16268 642 0,'0'0'4'15,"0"0"-1"-15,0 0-3 16,0 0 2-1,0 0-2-15,0 0-52 16,87-5-31-16,-68-7-33 0,-5 0 15 16,-7-1 101-16,-2 3 7 15,-5-1 88-15,0 2-24 16,0 3 8-16,-8 2-12 16,-4 4-6-16,-1 0-13 15,-1 0 8-15,0 4-19 16,-3 12-7-16,4 4 10 15,1 6-10-15,2 1-1 0,6-2-19 16,4 0-1-16,0-9-7 16,0 0-4-16,11-9-13 15,8-2-21-15,0-5 2 16,5 0-12-16,3 0 5 16,-2-8-15-16,-3-5 23 15,0-1 6 1,-6-2 27-16,-5-2 4 0,0-1 12 15,-5-1 16-15,0-2 0 16,-3 1-4-16,0-1-6 16,-3 4-2-16,0 5-7 15,0 2 1-15,0 7 0 16,0 1-5-16,0 3-1 16,0 0-7-16,0 0 0 15,-6 0 5-15,-1 6-6 0,2 0 2 16,0-3-1-16,3 0-1 15,2-3-9-15,0 0 5 16,0 0-16-16,5 0 7 16,11 0 9-16,-1 0-10 15,3-4 2-15,-2 2 12 16,-1 1 0-16,-1 1 1 16,0 0-1-16,-3 0 0 15,-1 3 0-15,-1 9 6 0,-3 1-3 16,-1 0 0-16,-1-1 1 15,0-1-2-15,0 3 6 16,-4 5 4-16,0 0 16 16,0-2-9-16,0 3 6 15,-6-3 1 1,-2 1-3-16,2-5-5 16,3-4-7-16,2-4-5 15,1-2-4-15,0-2-2 0,0-1 3 16,1 0 1-16,13 0 6 15,5 0-7-15,0-11-1 16,-2-1-4-16,1-3-21 16,-3 2-20-16,-4 1-8 15,-2 3-36-15,-3 2-47 0,-6 3-359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6T10:17:51.8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5257 13325 76 0,'0'0'63'0,"0"0"-4"0,0 0 30 16,0 0-6-16,0 0-43 16,0 0-4-16,0 0-4 15,0 0-3-15,0 0 3 16,0 0-13-16,0 0-2 16,0 3 8-16,0-3-11 0,0 0-6 15,0 0 5-15,0 0 9 16,0 1-10-16,0-1 8 15,0 1-14-15,0-1 2 16,0 0 7-16,0 0-9 16,0 0 1-16,0 0 9 15,0 0-13-15,0 0 12 0,0 0-3 32,0 0 2-32,9 1 17 0,0-1-15 15,3 0-3-15,-3 3-1 16,6-3-7-16,-2 0-5 15,-1 1 4-15,0 0-4 16,-1 1-1-16,-4-2 1 16,2 0 1-16,-2 0-1 0,1 0 0 15,-2 0 0-15,0 0-3 16,1 0-7-16,-1 0-1 16,-1 0-2-16,-2 0-3 15,0 0 1-15,-2 0-8 16,1 0-25-16,-2 0-22 15,0 1-44-15,0 1-92 0,0-1-98 16</inkml:trace>
  <inkml:trace contextRef="#ctx0" brushRef="#br0" timeOffset="479.2">5334 13274 206 0,'0'0'36'15,"0"0"-10"-15,0 0 40 16,0 0-17-16,0 0-19 16,0 0 10-16,-2-8 9 31,2 8 1-31,0 0-6 0,0 0-12 16,0 0-7-16,0 0-8 15,0 0-8-15,0 0-6 16,0 0 3-16,0 7-2 15,0 5 12-15,0-1-3 16,0 3-7-16,0 0 5 16,0 3 7-16,0 1-2 0,0-3-7 15,0 2-6 1,0-2-2-16,0-1-1 16,0-2 0-16,-2 1-13 15,-2-2-70-15,-1 1-115 16,1-3-239-16</inkml:trace>
  <inkml:trace contextRef="#ctx0" brushRef="#br0" timeOffset="1149.35">5214 13736 204 0,'0'0'71'0,"0"0"-42"16,0 0 64-16,0 0-23 16,0 0-24-16,0 0 3 15,-3 0 5-15,3 0-13 16,0 0-5-16,0 0-10 16,0 0-1-16,0 0 2 0,0 0-9 15,0 0 1-15,0 0 1 16,0 0 4-16,0 0-14 15,0 0 3 1,9 0-4-16,3 0 3 0,0 0-10 16,1 0 1-16,5 0 3 15,0 0-6-15,0 0 1 16,0 0-1-16,-6 0-1 16,3 0-1-16,-5 0-12 15,-1 0-4-15,-3 0-7 16,-2 0-7-16,-2 0-12 15,1 0-21-15,0 0 0 16,0 0-29-16,-3 2-35 0,3 1-123 16</inkml:trace>
  <inkml:trace contextRef="#ctx0" brushRef="#br0" timeOffset="1549.35">5317 13666 306 0,'0'0'62'0,"0"0"-39"0,0 0 48 15,0 0-4-15,0 0-23 16,0 0-15-16,0 17-2 16,1-8-1-16,2 6-6 15,-1 2 7-15,-1 3-13 16,-1 1 1-1,0 2-14-15,0-1 5 0,0-2-6 16,0-1-1-16,0-1 1 16,0-5-12-16,0-2-63 15,0-3-122-15,0-2-203 16</inkml:trace>
  <inkml:trace contextRef="#ctx0" brushRef="#br0" timeOffset="2091.57">5271 14152 99 0,'0'0'49'0,"0"0"10"16,0 0 47-16,0 0-13 15,0 0-25-15,0 0 0 16,0 0-2-16,0 0-12 16,0 1-22-16,0-1-3 15,0 0-6-15,0 0-6 0,0 0-5 16,0 0-9-16,0 1 11 16,0 2-2-16,0-1 6 15,4 1-4 1,6 0 0-16,1-3-4 15,7 2-1-15,-3-2 0 16,1 0-7-16,2 0-2 16,-2 0 1-16,-2 0 0 15,-2 0-2-15,-5 0-10 0,-2 0-7 16,-2 0-12-16,-1 0-4 16,-2 0-18-16,0 0-19 15,0 0-39-15,0 0-107 16</inkml:trace>
  <inkml:trace contextRef="#ctx0" brushRef="#br0" timeOffset="2414.01">5335 14084 302 0,'0'0'121'0,"0"0"-86"0,0 0 25 15,0 0 1-15,0 0-32 16,0 0-13-16,-1 0 15 16,1 7-5-16,0 4 4 15,0-1-8-15,0 3 0 16,0 2 0-16,1 1-16 15,0 1 6-15,2 1-12 0,-1-2 3 16,2-1-1-16,-4 1-2 16,0-1-27-16,0 0-51 15,0 1-42-15,0-2-124 16</inkml:trace>
  <inkml:trace contextRef="#ctx0" brushRef="#br0" timeOffset="4412.6">5239 14544 74 0,'0'0'130'0,"0"0"-110"0,0 0 30 15,0 0 23 1,0 0-26-16,0 0-38 0,42 0-8 31,-38 0 1-31,0 0 2 0,0 0-4 16,-1 0 17-16,-3 0 9 15,0 0 8-15,0 0-8 16,0 0 3-16,0 0-3 16,0 0-1-16,0 0-3 15,0 0-1-15,0 0-8 16,0 0 3-16,3 0 1 0,0 0 0 16,3 2 3-16,6 0 2 15,0 2-5-15,1-3-8 0,5 1-5 16,1-2-2-16,-2 0 1 15,4 0-1-15,-1 0-2 16,-7 0-14-16,-3 0-25 16,-1 0-26-1,-6 0-60-15,-3 0-140 16</inkml:trace>
  <inkml:trace contextRef="#ctx0" brushRef="#br0" timeOffset="4862.59">5385 14514 220 0,'0'0'124'0,"0"0"-83"16,0 0 33-16,0 0 8 16,0 0-41-16,0 0-10 15,-8-7-1-15,6 6-10 16,-2 0-9-16,-1 1 2 16,1-2 3-16,1 0-1 15,-2 1-6-15,3 1 11 0,-2 0 2 16,4 0-12-16,-3 0 2 15,3 0 6-15,0 0-14 16,0 0-4-16,0 1 5 16,0 12-2-16,0 6 4 15,0 2 0-15,0 2-5 16,0 4 4 0,0 2-6-16,0-3-5 0,0 2-28 15,-4 1-33-15,-1-5-31 16,-1-2-77-16,0-3-121 15</inkml:trace>
  <inkml:trace contextRef="#ctx0" brushRef="#br0" timeOffset="5301.43">5241 15038 87 0,'0'0'281'0,"0"0"-234"16,0 0 8-16,0 0 37 16,0 0-30-16,0 0-33 15,1 0-2-15,4 0-5 16,8-1 5-16,-2-4-11 16,5 3-3-16,-1-3-4 15,3 0-9-15,-2 3 0 0,0-1 5 16,1 3-5-16,-7 0-1 15,1 0-3-15,-2 0-2 16,-3 0-19-16,-2 0-9 16,-2 0-25-16,-2 0-56 15,0 0-36-15,0 0-115 0</inkml:trace>
  <inkml:trace contextRef="#ctx0" brushRef="#br0" timeOffset="5618.35">5339 14913 360 0,'0'0'76'0,"0"0"-46"15,0 0 18-15,0 0 13 16,0 0-21-16,0 0-11 16,-1 20-8-16,1-4-2 15,0 2 1-15,0 6 6 16,0 1-16-16,0-3-4 16,0-1-5-16,0-2 4 0,0-4-10 15,0 1-10-15,0 1-50 16,0-4-67-16,0-3-117 15</inkml:trace>
  <inkml:trace contextRef="#ctx0" brushRef="#br0" timeOffset="6052.07">5260 15320 349 0,'0'0'60'0,"0"0"-28"16,0 0 47-16,0 0-7 15,0 0-40 1,0 0 2-16,-6 3 1 16,6-3-3-16,0 0 0 15,0 0-13-15,0 0-1 16,6 0 1-16,3 0-5 16,6 0-1-16,0 0-7 15,3 0-5-15,0-3-1 0,-1 0 0 16,-3 1-7-16,1-1-5 15,-6 2-11-15,0 0-9 16,0 1-18-16,-5 0 4 16,-1 0-43-16,-3 0-49 15,0 0-20-15,0 0-66 16</inkml:trace>
  <inkml:trace contextRef="#ctx0" brushRef="#br0" timeOffset="6340.5">5320 15264 1 0,'0'0'444'0,"0"0"-427"15,0 0-13-15,0 0 35 16,0 0 21-1,0 0-33 1,-2 8 3-16,4 2 1 0,1 2-4 16,0 2-11-16,0 0-6 15,-2 1-6-15,1 1-3 16,-2 1-1-16,0 1-9 16,0 2-61-16,0-4-112 15,0 2-227-15</inkml:trace>
  <inkml:trace contextRef="#ctx0" brushRef="#br0" timeOffset="6764.04">5246 15624 394 0,'0'0'82'16,"0"0"-4"-16,0 0 10 0,0 0-38 15,0 0-27-15,0 0-2 16,0 0 1-16,1 0-9 15,2 0 5-15,4 0-3 16,-4 0-2-16,6 0-5 16,3 0 5-16,0 0-11 15,5 0 4-15,0 0-4 16,1 0-2-16,-4 0 0 0,3 0-1 16,-3 0-1-16,1 0-7 15,-6 0-7-15,-1 0-28 16,-3 0 44-16,-3 0-40 15,1 0-23-15,-3 0-10 16,4 0-48-16,-4 0-114 16</inkml:trace>
  <inkml:trace contextRef="#ctx0" brushRef="#br0" timeOffset="7076.04">5375 15534 97 0,'0'0'153'16,"0"0"-117"-16,0 0 5 15,0 0 40-15,0 0-17 16,0 0 25-16,0 7-29 15,0 2-21-15,0 4 0 16,0 3-7-16,0 1-15 16,0 2-5-16,0-2-7 15,0 2-3-15,0-2-2 16,0 0-20-16,0-3-35 0,0 0-62 16,-3 0-141-16</inkml:trace>
  <inkml:trace contextRef="#ctx0" brushRef="#br0" timeOffset="7582.44">5305 15912 273 0,'0'0'98'16,"0"0"-92"-16,0 0 1 15,0 0 19-15,0 0 3 16,0 0-3-16,-12 0 21 15,12 0-1-15,0 0-4 0,0 0-8 16,0 0-3-16,0 0-10 16,0 0-3-16,0 0 3 15,0 0 1-15,0 0-4 0,0 0 3 16,0 0-11-16,0 0 5 16,0 1 7-16,0 1-7 15,3 0 3-15,6-2-4 16,3 1-8-16,0 1 4 15,0-2-9-15,3 0-1 16,-2 0 0-16,-1 0 0 16,-3 0-14-16,3 0-9 15,-2 0-8-15,-2-3-9 16,-2 1-7-16,-3-4-29 16,0 2-92-1,1-2-74-15</inkml:trace>
  <inkml:trace contextRef="#ctx0" brushRef="#br0" timeOffset="7929.64">5348 15869 401 0,'0'0'47'15,"0"0"-15"-15,0 0 34 16,0 0-10-16,0 0-29 16,0 0 3-1,0-11-9-15,0 11 20 16,0 0-13-16,0 0 1 16,0 0-11-16,0 0-8 15,0 0 1-15,0 4-8 16,0 7 10-16,0 5 2 0,0 3-2 15,0-2 1 1,-3 3-3-16,-1-1-11 0,2 0-2 0,-2-4 1 16,1-1-37-1,1 0-40-15,1-1-69 0,-1-1-236 16</inkml:trace>
  <inkml:trace contextRef="#ctx0" brushRef="#br0" timeOffset="8434.53">5260 16229 280 0,'0'0'59'0,"0"0"2"0,0 0 44 16,0 0-7-16,0 0-46 15,0 0-18-15,0-4 4 16,0 4-2-16,0 0-6 15,0 0-11-15,0 0 2 16,0 0-7-16,0 0-6 16,0 0 3-1,0 0 2-15,0 0-3 16,0 0-6-16,0 0 3 16,8 0-1-16,1 0 0 15,5-3-1-15,0-1-3 16,1-1-2-16,1 1 0 15,0-1-1-15,1 3-9 16,-5-2-14-16,-3 3 5 0,-3 1-19 16,3 0 11-16,-6 0-2 15,-2 0-17-15,-1 0-9 0,0 0-46 16,0 0-76 0,0 0-124-16</inkml:trace>
  <inkml:trace contextRef="#ctx0" brushRef="#br0" timeOffset="8700.87">5330 16140 107 0,'0'0'381'0,"0"0"-342"16,0 0 10-1,0 0 35-15,0 0-50 16,0 0-16-16,0 2-12 15,0 7 15-15,0 3 15 16,0 1-20-16,0 1-14 16,0-1-1-16,0 0-2 15,0 2-12-15,0-3-29 0,-1 1-22 16,-1-1-59-16,-2 0-57 0,1 0-173 16</inkml:trace>
  <inkml:trace contextRef="#ctx0" brushRef="#br0" timeOffset="9085.86">5242 16428 305 0,'0'0'144'16,"0"0"-105"-16,0 0 49 15,0 0 1-15,0 0-44 16,0 0-10-16,0 0 13 0,0 0-14 16,0 0 0-1,4 0-14-15,4-1 4 0,-2-5-14 31,5 4-1-31,2-3-7 0,-4 3 0 16,3-2-2-16,0 3 0 16,-3 1-3-16,1 0-9 15,-1 0-13-15,0 0-2 16,-1 0-1-16,-1 0-21 16,-4 0-13-16,1 1-26 15,-3 3-136-15,1-3-123 0</inkml:trace>
  <inkml:trace contextRef="#ctx0" brushRef="#br0" timeOffset="9452.7">5310 16374 251 0,'0'0'62'0,"0"0"39"0,0 0 5 16,0 0-27-16,0 0-16 16,0 0-13-16,0-2-2 15,0 2-7-15,0 0-7 16,0 0-5-16,0 0-10 15,0 0 0-15,0 0-8 16,0 0 0-16,0 1-8 0,0 10 9 16,0 2-3-16,0 3-6 0,0 1-2 15,0 0-1-15,0-1-32 16,0 1-75-16,-2-4-111 16</inkml:trace>
  <inkml:trace contextRef="#ctx0" brushRef="#br0" timeOffset="11159.73">5642 13388 0 0,'0'0'274'0,"0"0"-243"16,0 0 19-1,0 0 42-15,0 0-33 16,0 0-13-16,15 0 1 16,-14 0-10-16,-1 0-10 15,0 0-15-15,2 0-2 16,-1 0-3-16,1 0 2 15,4 0 1-15,0 0 4 16,3 3-1-16,-2-1 2 0,4 2-1 16,2-2-9-16,5 3 0 15,1-3-1-15,4 2-2 16,-2-2-2-16,1-2 3 0,-4 0-2 16,-3 0-1-1,1 0 1-15,-5 0-1 0,-4 0 0 16,-1 0 0-1,-5 0 0-15,-1 0 0 16,0 0-10-16,0 0-27 16,0 0-37-16,0 0-144 15,-3 6-205-15</inkml:trace>
  <inkml:trace contextRef="#ctx0" brushRef="#br0" timeOffset="11805.72">5702 13771 148 0,'0'0'75'16,"0"0"-12"-16,0 0-2 15,0 0-11-15,0 0-18 16,0 0-12-16,0-6-8 16,0 6 7-16,0 0 9 15,0 0-1-15,0 0 12 0,0 0-2 16,0 0-4-16,0 0-6 15,0 0-4-15,0 0 14 16,0 0-12-16,0 0 0 16,0 0-13-16,0 0-1 0,0 0-7 15,3 0 0-15,7 0 0 16,1 0-2-16,1 0 0 16,2 1-1-16,-3 3 2 15,4-2-3 1,-3-1 2-16,-1 0-2 15,-6 2 0-15,1-3 1 16,2 0 1-16,-5 0 0 16,-2 0-2-16,0 0-3 0,-1 0-6 15,0 0-27-15,0 0-50 16,0 1-144-16</inkml:trace>
  <inkml:trace contextRef="#ctx0" brushRef="#br0" timeOffset="12743.54">5666 14228 207 0,'0'0'80'15,"0"0"-56"-15,0 0 62 16,0 0 0-16,0 0-27 0,0 0-7 16,0 0 2-1,0 0-9-15,6 0-12 16,1 0-3-16,2 0-18 15,0 0-4-15,0 0 1 16,3 0 4-16,0 0-13 16,1 0 5-16,-1 0 2 0,-4 0-3 15,4 0-1-15,-6 0-3 16,0-2 0-16,-3 2 5 16,0 0-9-1,-2 0 4-15,1 0-21 0,-2 0-15 16,0 0-53-1,0 0-117-15,0 0-234 16</inkml:trace>
  <inkml:trace contextRef="#ctx0" brushRef="#br0" timeOffset="13548.29">5691 14673 309 0,'0'0'81'0,"0"0"-73"0,0 0-4 16,0 0 8-16,0 0-12 15,0 0-1-15,-7-22 1 16,7 20-3-16,0-2 7 15,0 3-3-15,0 1 18 16,0 0 13-16,0 0 11 0,0 0-1 16,0 0-1-16,0 0-3 15,0 0-8 1,0 0-3-16,0 0-6 16,0 0 8-16,7 0-6 15,4 0 1-15,2 0 0 0,2 0-11 0,0 0-6 16,0-3 0-16,6-1 2 15,-1 3-8-15,-6-1-1 16,1 1-5-16,-3 1 3 16,-6 0-8-16,0 0-39 15,-6 0-80-15,0 0-245 16</inkml:trace>
  <inkml:trace contextRef="#ctx0" brushRef="#br0" timeOffset="14470.68">5650 15046 390 0,'0'0'113'0,"0"0"-46"0,0 0 19 16,0 0-13-16,0 0-22 16,0 0-11-16,19 0-1 15,-7 0-10-15,-3 0-10 16,1 0-5-1,3 0-5-15,0 0-2 16,-1 0-1-16,2 0-4 16,0 0 0-16,-2-2-2 15,-2 0-1-15,-1 2 1 16,-3 0-11-16,-1 0-16 16,2 0-25-16,-4 0-35 15,0 0-71-15,-3 7-258 16</inkml:trace>
  <inkml:trace contextRef="#ctx0" brushRef="#br0" timeOffset="15272.81">5695 15335 374 0,'0'0'81'0,"0"0"-34"0,0 0 24 16,0 0-17-16,0 0-28 15,0 0 0-15,0 0 6 16,0 0 4 0,0 0 8-16,0 0 1 0,4 0-18 15,2 0 0-15,2 0-8 16,-1 0-3-16,3 0-2 16,0 0-12-16,-1 0-2 15,-1 0 2-15,1 0 2 16,0 0-4-16,-3 0-14 15,0 0-8-15,1 2-28 0,0 0-22 16,-2 0-60-16,-5 1-214 16</inkml:trace>
  <inkml:trace contextRef="#ctx0" brushRef="#br0" timeOffset="16244.42">5655 15671 28 0,'0'0'182'0,"0"0"-132"16,0 0 13-16,0 0 16 0,0 0-53 15,0 0-25-15,3-12 4 16,-1 10-4-16,-1 2-1 0,-1 0 2 16,0 0 19-1,0 0 9-15,0 0-2 16,2 0-3-16,-2 0 3 15,0 0 14-15,3 2-9 16,0 3-4-16,0-1 0 16,0 0-5-16,4-3-8 15,1 3 0-15,1-3-2 16,1-1-2-16,1 0-7 16,1 0 2-16,2 0-2 15,-3 0-4-15,-2 0-1 16,1-1-4-16,-5-2-30 0,-2 3-28 15,-2 0-67-15,-1 0-138 16</inkml:trace>
  <inkml:trace contextRef="#ctx0" brushRef="#br0" timeOffset="17056.75">5650 15972 213 0,'0'0'220'15,"0"0"-180"-15,0 0 28 0,0 0 15 16,0 0-30-16,0 0-19 16,22-1-3-16,-13 1 6 15,0 0-4-15,0 0-6 16,1 0-7-16,1 0-11 15,2 0 1-15,0 0-10 16,-2 0-4 0,-2 0 3-16,1 0-20 15,-3 0-17-15,0 1-35 0,-1 5-46 16,-1 0-137-16</inkml:trace>
  <inkml:trace contextRef="#ctx0" brushRef="#br0" timeOffset="18034.43">5663 16234 168 0,'0'0'77'0,"0"0"-11"16,0 0 25-16,0 0-24 16,0 0-20-16,0 0-16 15,0 0 5-15,0 0-1 16,0 0-8-16,0 0 1 15,0 0-1-15,0 0 3 0,0 0-5 16,0 0-3-16,3 0-2 0,3 0-1 16,1 0-1-16,-1 0 0 15,0 5-5 1,0-3 2-16,2 2-1 0,0-3 1 16,-1 1-5-16,3-2-2 15,-4 0-4 1,6 0-2-16,-3 0 0 15,4 0-2-15,-2 0-19 16,-2 0-28-16,4 0-30 16,-8 0-60-16,5 0-150 15</inkml:trace>
  <inkml:trace contextRef="#ctx0" brushRef="#br0" timeOffset="18687.7">5599 16463 32 0,'0'0'116'16,"0"0"-57"-16,0 0 8 16,0 0 21-16,0 0-22 0,0 0-20 15,6-1 12-15,-4 1-10 16,-2 0-5-16,1 0 1 16,2 0-9-16,0 0-1 15,4 0 7-15,2 0-6 16,3 0-4-16,0 0-6 15,0 0-12-15,4 0-3 16,-1 0-7-16,1 0-1 16,1 0-2-16,-2 0-7 0,-3 0-28 15,1 0-17-15,-4 0-56 16,-4 0-164-16</inkml:trace>
  <inkml:trace contextRef="#ctx0" brushRef="#br0" timeOffset="20806.5">5156 16641 254 0,'0'0'187'16,"0"0"-141"-16,0 0 13 16,0 0 33-16,0 0-42 15,0 0-23-15,7-5-8 16,-1 5 1-16,-1 0-2 15,2 3-6-15,-1 10-3 0,3 2 6 16,-4 1-7-16,2 2-7 16,-4 0 2-16,3-2-2 15,0-1 2-15,-2-4-3 16,1-4 2-16,-2-1-2 16,3-3 0-16,0-1 0 15,4-2 0-15,-1 0-5 0,2 0 4 16,1 0-5-16,1-7-3 15,2-2 8-15,-2-3-12 16,-2 1 2-16,5-1 8 16,-2 2-5-1,0-3 8-15,0 3-2 16,1 3-2-16,-2 0 3 0,0 3 1 16,1 3 0-1,1 0-2-15,-3 1 0 0,3 0-2 16,-1 0 4-16,-3 0 3 15,3 0-3-15,-1 1-3 0,-1 5 3 16,-3-1 0 0,-3-2-1-16,-3-2 1 0,0 3-3 15,-3 0 1-15,0-1-2 16,0 3 2-16,0-3 1 16,0 0 0-16,0 1-5 15,0-3 1-15,-3 2-6 0,0 0-8 16,0-3-5-16,1 0 9 15,2 0 11-15,-1 0 4 16,1 0 0-16,-2 0 3 16,2-3 2-16,0-4-4 15,0 1 0-15,0-1 4 32,0 2-2-32,5-1 1 15,1 4 0-15,0 0 7 0,0-1-10 16,1 2 1-16,1 1-1 15,1-1 1-15,2 1 2 16,2 0 0-16,-1 0-2 16,1 0 4-16,-1 0-5 15,3 5 1-15,-3-1 1 16,1 2-3-16,2 2 1 16,-3 1 1-16,0-2-1 0,-3 1-1 15,4-2 0-15,-2-1 0 16,-2-2-1-16,1-1-5 15,2-2-3-15,1 0-1 16,-2 0-4-16,1 0 0 16,-2-1-1-16,1-8 8 15,-2-1 2-15,-1-3 5 0,0-2 0 16,-2 0 0-16,-3-3 0 16,0-3 0-16,-2-2 5 15,1 2-3-15,-2 5 0 16,2 2-2-16,-2 4 39 15,0 5-29-15,0 3 4 16,0 1-6 0,0 1-8-16,0 0 0 0,0 0-2 15,0 0-36 1,0 0-77-16,0 0-253 16</inkml:trace>
  <inkml:trace contextRef="#ctx0" brushRef="#br0" timeOffset="23011.28">5760 16904 28 0,'0'0'1'0,"0"0"31"15,0 0 55-15,0 0-50 0,0 0-15 16,0 0 13-16,6-4 0 16,-6 4 5-16,0 0 2 15,0 0 7-15,4 0-14 0,-2 0-8 16,1 0 11-16,0-1 6 15,2 1-16-15,0-1-8 16,3 1-4-16,-1 0 0 16,2 0 1-16,3 0-2 15,0 0-4-15,0 0 1 16,4 0-2-16,-2 0-3 0,8 0-1 16,2 0-1-16,0 0 1 15,8-5-4-15,1 2-1 16,3-3 0-16,0 1 0 15,1-1 0-15,3 1-1 16,3 0 2-16,1-1-7 0,5 3 7 31,3-7-3-31,4 5 1 0,1-1-7 16,2 0 0-16,-1 2-4 16,2-2 7-1,0 3-3-15,-1-1-3 0,1-2 9 16,1 2-11-16,-3-1-3 15,-1 0 7-15,-5 1 6 16,-3-1-1-16,-1 1 3 0,-4-1-1 16,3 3-1-16,-4-4 2 15,1 0 0-15,-4 0 0 16,-1 1 2-16,1-1-2 16,-6 0 0-16,0 1 0 15,-1 0 0-15,-6 1 8 16,1 1 4-1,-4-3-7-15,-6 3 3 0,-3 2 3 16,-1-2 4-16,-1 2-3 16,-1 1-8-16,4 0 9 15,-1 0-12-15,6 0 6 16,1 0-7-16,4 0 0 16,2 0 4-16,4 0-3 15,-1 0-1-15,0 0 0 0,-2 0 0 16,-7 0 0-16,-6 0-1 15,-1 0 0-15,-7 0-1 16,-3 0-1-16,0 0 6 16,-2 0-1-16,0 0-1 15,1 0-1-15,-2 0 0 16,3 0-4 0,3 0 4-16,0 0 0 15,-1-2 1-15,1 1-1 16,2-3 0-16,-2 4-1 0,1-2 2 15,-3 1-2-15,1-2 1 16,-4 2-4-16,-2 1 1 16,-1 0 1-16,0 0 0 15,0 0-3-15,0-1-24 0,0 0 11 16,-10-3 17-16,0 1 2 16,-1-2-1-16,-1-1 0 15,2 3 2-15,-1-3-1 16,-2-1 0-16,4 1 2 15,1-2-1-15,2 1-2 16,1 1 2 0,0 1 4-16,1 3 3 15,1 0 9-15,-2-1-1 16,2 3-4-16,0-1 0 0,3 1 6 16,0 0-2-1,0 0-1-15,0-1-4 0,0 1 1 16,0-1-4-16,0 1 7 15,0 0-2-15,0 0 1 16,0 0-2-16,0 0 2 16,0 0-6-16,0 0-5 15,0 0 4-15,0-4-5 16,0 3 3-16,0-1-5 0,0-2-1 16,0 1-1-16,0-2-2 15,-4 1-11-15,1 1-7 16,-2 0 15-16,-2-1 6 15,2 2 7-15,2-2-6 16,-1 3 1-16,4-1-1 16,-4 2-1-1,4-1 0-15,0-2 3 0,0 2 2 16,0 0 0-16,0 0-3 16,0 1 1-16,0 0-3 15,0 0 6-15,7 0-2 16,0 0-2-16,2 0 0 15,3 9 2-15,2-1-4 16,0 4 0-16,0-3 4 16,-3 3-4-16,5-3-1 15,-5 1 1-15,0-3-2 0,3 0 0 16,-4-1 2-16,1 0-1 16,-4-2-1-16,-1 2 0 15,0 0 1-15,0 1-4 16,-2 0 5-16,-4 0-1 15,0 0 0-15,0 2 1 16,0 1-4-16,0-1 4 16,-12 2 2-16,-1 0-2 15,-5 0 5-15,0-3-3 0,3 0 14 16,3-1-10-16,1-2-2 16,3-2-3-16,6 0-1 15,2-2-7-15,0-1 7 16,-4 0-17-1,4 0-16-15,0 2-20 16,-2 1-37-16,2-2-84 0,-4 2-245 16</inkml:trace>
  <inkml:trace contextRef="#ctx0" brushRef="#br0" timeOffset="23899.13">8782 16291 642 0,'0'0'69'0,"0"0"-26"15,0 0 17-15,0 0-27 16,0 0-6-16,23 82 4 0,-15-35-7 16,-2 2-17-16,1-1-4 15,-5 0 5-15,-1-6-6 16,1-6 2-16,-2-9-4 16,1-8-3-16,-1-7 3 15,1-5 2-15,-1-7-2 0,2 0-19 16,-2 0-8-16,0 0-15 15,2 0-30-15,-1-18-99 16,-1 2-119-16,0-5-5 16</inkml:trace>
  <inkml:trace contextRef="#ctx0" brushRef="#br0" timeOffset="24325.51">8837 16556 263 0,'0'0'224'0,"0"0"-189"0,0 0 65 16,0 0-7-16,0 0-53 15,0 0-3-15,6 30-19 16,1-27-12-16,5-3 2 16,4 0-3-16,2 0-3 15,3-6 5-15,3-11-7 16,2-1-19-16,-3-5-13 16,1 1-32-16,-7-4 5 15,-4 3 6-15,-3 1 28 0,-6 4 25 16,-3 8 1-16,-1 2 42 15,0 6 27-15,0 2-8 16,0 0-12-16,0 0-14 16,0 0-12-16,0 0-4 15,0 0-11-15,-3 11 7 16,-1 5-11-16,1 7 8 16,-2 6-9-16,2 6 5 0,0 2-3 15,-1 2-6 1,2-3 0-16,2-2 2 15,0-6 1-15,0-6-3 16,0-7-2-16,0-5 2 0,0-4-8 0,0-5-20 16,4-1-9-1,1 0-7-15,4 0-8 0,2-6-56 16,3-6-99-16,0-9-223 16</inkml:trace>
  <inkml:trace contextRef="#ctx0" brushRef="#br0" timeOffset="25728.75">9172 16613 512 0,'0'0'22'16,"0"0"-7"-16,0 0 52 15,0 0-13-15,0 0-35 16,0 0 7-16,36 8 6 0,-18-8-7 15,3 0-12-15,-5-7-4 16,1 0 1-16,-7-1-8 16,-4-2 4-16,-2 1 0 15,-3 1-2-15,-1-1 0 16,0-2 3-16,0 4 0 16,-9 1-5-16,1 4 3 15,-5 2 4-15,5 0-4 0,-2 0 5 16,0 2-6-16,1 10 0 15,1 6-1-15,-1-1 3 16,2 2 3-16,1 1-4 16,3-2-2-1,1 0-2-15,2-4-1 16,0-1 0-16,0-4 0 16,9-2 0-16,6-3 0 15,9-4 1-15,0 0-1 0,7 0 2 16,4-6-1-16,2-6-1 15,0-2-1-15,3-2-2 16,-5-4 2-16,-5-2-15 16,-8-6-13-16,-3 2 6 15,-7-5 0-15,-4-1 2 16,-5-3-15-16,-3 1-17 16,0-1 37-16,-2 4 10 0,-5 6 6 15,-2 3 6-15,1 10-4 16,1 3 5-16,2 6 15 15,-1 2-1 1,2-1-5-16,0 2 5 0,-1 0-9 16,-1 0-7-1,3 0 10-15,-3 10-10 16,3 7 14-16,1 3-2 0,2 7 16 16,0 0-15-1,0 3 0-15,0 2-1 0,0 0-10 16,0-2 1-16,2-2-3 15,7-4-2-15,1-6-2 16,-1-3-1-16,0-2 0 16,3-2 0-16,-3-5-1 15,1-2-6-15,-3-1-9 0,1-2-14 16,0 0-16-16,4-1-8 16,-4 0-10-16,0 0-3 15,-2 0-48-15,-1-8-6 16,1-4-57-16,-2-2 67 15,1 0 111-15,-2-1 32 16,-2 2 43-16,2 5 24 16,1-1 26-16,-2 5-38 15,1-1-9-15,-1 4-6 0,-2 1-17 16,4 0-14-16,3 0-17 16,-1 0 6-16,5 12 5 15,-1 3-8-15,-2 3-10 16,-1-1-6-1,-1 2-6-15,-2-2 1 16,-3-5-3-16,3 0 0 16,-4-7-3-16,3-1 2 0,-3-3 0 15,0-1-2-15,0 2 1 16,0-2 0-16,0 0 3 16,0 0 1-16,3-3 0 15,0-8-5-15,2-7-8 16,1-1 5-16,5 0-2 15,0 3-8-15,0 3 6 0,-1 6 4 16,0 5-5-16,1 2 7 16,-1 0 1-16,2 0 0 15,1 6 1-15,-4 4 1 0,-1 3 2 16,-1-1-4-16,1-2 2 16,-4 2-1-16,-2-5 1 15,-1-1-2-15,1-3-1 16,-2 0 1-16,0-3 0 15,0 0 0-15,0 0-2 16,0 0-1-16,1 0-4 16,-1 0-4-16,3-5 5 15,2-7-14-15,1-4-9 16,4 2 4-16,1 1 5 16,3 4-6-1,-3 4 18-15,-2 5 8 16,3 0 1-16,-5 0-1 15,3 12 20-15,-3 2 4 0,0 2 0 16,-1 2-5-16,3-3-6 16,-3-1-8-16,2-5-4 15,0 0 1-15,1-6-2 16,3-2 0-16,0-1 0 16,3 0-10-16,3-13-25 0,1-3-28 15,1-6-45-15,-2-5-79 16,-3-5-98-16</inkml:trace>
  <inkml:trace contextRef="#ctx0" brushRef="#br0" timeOffset="26246.11">10217 16279 485 0,'0'0'73'16,"0"0"19"-16,0 0-8 15,0 0-9-15,0 0-46 16,0 0-5-16,-11-14-8 0,11 22-4 15,-3 11 17 1,3 10 9-16,0 4-16 0,0 3 4 16,0 2 2-16,0 2-13 15,0 1 2-15,0-6-9 0,0-3-7 16,0-7 6-16,0-5-7 16,0-2 4-16,0-5-4 15,0-5-1-15,0-4-3 16,0-1 0-16,0-3-8 15,0 0-1-15,0 0-3 0,0 0 3 16,0 0-5-16,3-12 0 16,-1-4-1-16,3-8-9 15,6 1 9-15,1 1-11 16,4 0 5-16,-2 7 14 16,6 7 7-1,-3 5 0-15,1 3 5 16,-3 0-1-16,0 3 10 15,-2 10 3-15,-5 3-5 16,2 2 10-16,-4-3-1 16,-1 4-5-16,-2-3 0 0,1 0-3 15,-1-4-5-15,-2-2 2 16,1-3-3-16,-2-4-2 16,0-1 0-16,0-2-1 0,0 0 0 15,0 0-2-15,1 0-30 16,1 0-31-16,1-8-68 15,2-8-186-15</inkml:trace>
  <inkml:trace contextRef="#ctx0" brushRef="#br0" timeOffset="27472.2">10553 16513 325 0,'0'0'83'0,"0"0"-55"15,0 0 41-15,0 0-8 16,0 0-18-16,0 0 7 16,-25-18-12-16,20 18-1 15,0 0-2-15,-3 0-6 16,-1 14-6-16,-1 2 7 15,0 5-2-15,-1 5-1 16,0-3-9-16,7 4-6 16,3 1-5-16,1-4-4 15,0-7 0-15,8 0-3 16,11-7 3-16,6-6-3 0,5-4 0 16,4 0-22-16,2-4-19 15,-2-9-3-15,-7-4 15 16,-6-2 9-16,-12 2 15 15,-9-6 5-15,0 0 1 16,-9 1 2-16,-13 1-2 16,-4 1 27-16,-1 7-5 15,6 7 5 1,1 6-9-16,3 0 0 0,1 0-19 16,5 12 12-16,1 0-1 15,4 3-11-15,6-5 1 16,0 2 0-16,0-5 6 15,18-4-7-15,7-3 0 16,6 0-14-16,8 0-26 16,3-12-17-16,-1-6 0 15,-2-2-5-15,-6-2 10 16,-7-4 14-16,-6-1 34 0,-9 0 4 16,-5 2 1-16,-3-6 6 15,0 1 10-15,-3-4 11 16,0 3 13-16,0 7-15 15,0 4 10-15,-3 11 1 16,0 6 13-16,-2 3-31 16,-1 0 0-16,-4 5-5 0,1 15 7 15,-1 5-4 1,3 3 7-16,-4 2-4 16,9-1-1-16,1 2-2 15,1-3-11-15,0-1-6 16,0 1 3-16,6-5-3 0,7-2 0 15,-1-4-2-15,3-2-6 16,-3-6-5-16,3-3-3 16,-3-4-3-16,-2 1 0 15,2-3 4-15,0 0-3 16,3-4-5-16,-3-9-13 16,2-3 5-16,0-4 2 15,-2-6 0-15,-1-5-24 16,2-1-12-16,-4-4 0 0,0-3 9 15,-5-2 30-15,-1 1 26 16,0 0 2-16,-1 6 15 16,0 6 32-1,-1 9-1-15,-1 6 9 16,0 4 11-16,0 4-12 16,0 5-18-16,0 8-4 0,0 24 3 15,0 11 20-15,0 3-9 16,0-4-19-16,0-2-5 15,0-8-11-15,3 1-8 16,0-4 0-16,4-5-5 16,-1-2-2-16,-1-8 2 15,1-6-9-15,1-1-17 16,2-5-24-16,0-2-1 16,2 0-6-16,3-2-29 15,0-12-41-15,1-5-54 16,-5-2-109-16</inkml:trace>
  <inkml:trace contextRef="#ctx0" brushRef="#br0" timeOffset="27671.08">11004 16304 384 0,'0'0'319'15,"0"0"-297"-15,0 0 6 16,0 0 45-16,0 0-15 15,0 0-24-15,-40 5-27 0,55-5-4 16,7 0-3-16,5 0-25 16,4-5-60-16,2-4-104 15,-3 2-391-15</inkml:trace>
  <inkml:trace contextRef="#ctx0" brushRef="#br0" timeOffset="28432.63">11210 16487 148 0,'0'0'214'0,"0"0"-201"16,0 0 28-16,0 0 35 15,0 0-41-15,0 0-11 16,41-39 19-16,-27 38-7 16,-1-2-10-16,-1 3 3 15,-1 0 2-15,1 4-10 16,-5 5-3-16,1 4 0 16,-4 0 7-16,-1 4-17 0,-3-4 26 15,0 4-8-15,0-4-4 16,-1-2 7-1,-7-1-7-15,-1-2-4 16,0-2-4-16,0-1-4 16,3-4-9-16,3 0-1 15,2-1 3-15,1 0-5 16,0 0 2-16,0 0-9 0,0 0-4 16,0 0 13-16,0 0 0 15,9 0-3-15,1 1 3 16,5 5 0-16,-3 1 0 15,3 3 0-15,0 2-1 0,0 3 0 16,0 1-3-16,-2 0 0 16,-3 3-8-16,-2 2 11 15,-4-1-3 1,-1-1-2-16,-3 0 6 16,0 3 1-16,0-2 12 15,0-2-6-15,0-1 7 16,-5-3-3-16,-5 0 8 15,3-2-11-15,-5-3 8 0,-1-2-9 16,1-1 9-16,-1-2 0 16,0-2-4-16,0-2-1 15,3 0 4-15,-2 0-4 16,4-9-6-16,2-8 9 16,2-5-14-16,4-12-18 15,0-7 10-15,13-6-12 0,9 1-4 16,6 1-23-16,1 7 3 15,2 9 1-15,-2 5-24 0,1 8 30 16,-6 4 9-16,-5 3-24 16,-4 3 6-16,-4 0-11 15,-3 3-57-15,-3-2-183 32</inkml:trace>
  <inkml:trace contextRef="#ctx0" brushRef="#br0" timeOffset="29805.6">11854 16522 485 0,'0'0'63'0,"0"0"-46"15,0 0 36-15,0 0 6 0,0 0-39 16,0 0-13-16,85 19-2 16,-62-19-5-16,-2 0 2 15,-8-5-1-15,3-7 1 16,-7 0-2-16,-1-3-3 16,-7 1-2-16,-1-1-4 15,0 1-11-15,-1 2 10 16,-10 5-2-16,-2 5-9 0,-2 2 21 15,0 1 5-15,-1 14 14 16,2 6 2 0,1 2 3-16,4-3-11 15,6 3-8-15,3-5 5 16,0-2-5-16,0-3-5 16,15-6 3-16,4-3-1 0,5-4-1 15,6 0 4-15,2 0-2 16,6-14-1-16,2-3-2 15,2-9-5-15,-3-3-8 16,-3-7-11-16,-7-3-21 16,-5-3-26-16,-10-1-11 15,-7-3 33-15,-7-1 31 0,0-4-23 16,0 3 41-16,0 7 4 0,-3 14 34 16,-1 13 84-16,1 9-27 15,-2 5-70-15,-1 0 1 16,-3 20 5-16,0 14 2 15,3 9 6-15,2 6-8 16,4-1-11 0,0-2-9-16,0 0 2 15,1-4 0-15,8-4-7 16,6-4 1-16,0-8-4 16,4-8-2-16,2-5 2 15,2-7-2-15,1-5-1 0,1-1-6 16,-1 0-9-16,-5-11-4 15,-1-9-12-15,-2-2-6 16,-1-8 10-16,-2 3 14 16,-2-3 10-16,-5 4 1 15,-1 9 2-15,-5 6 12 16,0 8 14-16,0 3 0 16,0 0-8-16,0 2-9 15,-8 17 5 1,-6 5 11-16,3 6 4 15,2-4-9-15,5-1-8 0,4-4-6 16,0-4-6 0,0-5-2-16,10-5-29 0,9-4-37 15,5-3-60-15,6 0-125 16,-1-10-230-16</inkml:trace>
  <inkml:trace contextRef="#ctx0" brushRef="#br0" timeOffset="30853.74">12774 16386 167 0,'0'0'483'16,"0"0"-451"-16,0 0 3 16,0 0 31-16,0 0-21 15,-83 54-13-15,71-32-8 0,2 0 3 16,4 1-7-16,4-6-16 16,2-2 2-16,0-3-5 15,3-4-1-15,15-3 0 16,6-5-14-16,4 0-23 15,2-5-4-15,5-9-15 16,2-5 1 0,-2 0 2-16,-2-8-4 15,-5-4-32-15,-5 0 8 0,-8-6-42 16,-3 3 15 0,-6-5-20-16,-5-1 128 0,-1-3 89 15,0 1-5-15,0 3 43 16,0 11-32-16,-3 9-4 15,0 11 15-15,2 8-40 0,-2 0-29 16,-2 22-12-16,-2 10 23 16,2 8-3-16,2-1-18 15,1 0-8-15,2-3 2 16,0-1-6-16,0-2 2 16,0-4-11-16,0-3-3 15,4-5-3 1,2-5 3-16,6-4-3 15,-3-4-2-15,3-2-2 16,2-5-12-16,1-1-6 16,3 0 5-16,-4 0-4 15,7-3-1-15,-2-12-5 16,-1-1 0-16,3-2 1 16,1-3 8-16,-4-2-11 0,0 2 11 0,-4 4 5 15,-6 3 6-15,-3 1 7 16,-4 8 3-16,-1-1 17 15,0 2 2-15,0 1-5 16,-7 2 2-16,-3 1-9 16,-1 0 12-16,2 0-13 15,-1 0 11 1,2 0-14-16,1 0 11 16,2 0-9-16,4 0-1 15,1 0-6-15,0 0 0 0,0 0 4 16,0 0-5-16,0 0 0 15,0 3-2-15,0 1 5 16,0 0 0-16,4 3-3 16,7 1-1-16,-1 1-2 15,5 4 1-15,-1 0-7 16,2 2 8-16,-1 1-4 16,3 0-2-16,-3-1-5 15,-2-2 7-15,-2-5 2 0,3-2 6 16,-2-3-3-16,-4 1 0 15,1-4 1 1,-3 0 0-16,-2 0 2 16,2-5-3-16,0-7-9 15,0 0-5-15,1-4 10 16,1-3 3-16,0 1 0 16,0 0 1-16,-2 4 2 15,0 4 3-15,-3 4 10 0,-1 4 7 16,-1 0 0-16,1 2 3 15,-1 0-15-15,1 9 9 16,-2 6 4-16,0 2-2 16,0 5-5-16,0-1-5 15,1-5-6-15,5-2-3 0,-3-6-2 16,5-1-1 0,1-4-20-16,5-3-49 15,6 0-40-15,2-4-93 16,2-11-394-16</inkml:trace>
  <inkml:trace contextRef="#ctx0" brushRef="#br0" timeOffset="31221.03">13698 16304 646 0,'0'0'13'0,"0"0"-9"16,0 0 18-16,0 0-11 0,0 0-8 15,0 0-3-15,-5 11-6 16,14-14-1 0,-3-5-14-16,1-2 21 15,-6 3 0-15,0 3 1 16,-1 3 11-16,0 1 17 16,0 0 11-16,-12 4 5 0,-3 12 13 15,0 5 4-15,-3 1-17 16,2 3-5-16,0-2 1 15,5 0-11-15,2-4-22 16,6-4-1-16,3-1-5 16,0-5-2-16,8-2 0 0,9-7-1 15,7 0-27-15,5-3-16 16,-1-12-21-16,4-3-1 16,-3 1-27-16,-2-4-8 15,-2-1-48 1,-10 1-127-16</inkml:trace>
  <inkml:trace contextRef="#ctx0" brushRef="#br0" timeOffset="31410.78">13641 15969 708 0,'0'0'0'16,"0"0"-4"-16,0 0 3 15,0 0-28-15,0 0-184 16</inkml:trace>
  <inkml:trace contextRef="#ctx0" brushRef="#br0" timeOffset="31644.74">13083 16083 592 0,'0'0'29'16,"0"0"-5"-16,0 0 57 0,0 0 7 31,0 0-45-31,0 0-16 0,58 30-12 15,-32-30-8-15,2 0-7 16,5-5-36-16,-2-8-70 16,0-1-169-16</inkml:trace>
  <inkml:trace contextRef="#ctx0" brushRef="#br0" timeOffset="33188.29">14640 16359 85 0,'0'0'162'0,"0"0"-158"0,0 0 6 16,0 0 49 0,0 0-33-16,0 0-3 15,11-55-1-15,-14 46 23 16,-9 1-32-16,-2 0 30 0,-3 1-17 15,-2 4-2-15,-1 2 31 16,-1 1-21-16,4 0-28 16,-2 10 12-16,2 7 4 15,5 6 1-15,1 2 14 16,3 2-5-16,5 0-9 16,2-3-15-1,1-4-5-15,0-4 0 16,3-5-3-16,9-6 0 0,4-3 4 15,1-2 5-15,5 0-7 16,0-12 1-16,1-7-3 16,-2-2-3-16,1-6-14 15,-6-6-25-15,-1 0-23 16,-5-7 6-16,-8-4 18 16,-2-5 17-16,0-5 17 15,0 1 7-15,-7 7 2 16,-4 13-1-16,2 12 26 15,5 12 42-15,2 9-32 0,1 0-22 16,1 9-10-16,0 17 7 16,0 12 33-16,0 5-21 15,0 4-13-15,11-1-8 16,2-5 0-16,0-3-2 16,2-3-1-16,0-5 0 15,3-5 1-15,0-5-1 16,0-8-4-16,-1-5-12 15,-3-5 1-15,1-2 7 16,-5 0 6-16,1-10-2 16,1-4 2-16,-3-3 2 0,-3-1 0 15,1 0 0-15,-4 4 1 16,1 7 2-16,-4 3 6 16,0 4 3-16,2 0-12 15,0 7 0-15,3 9 0 16,0-1 1-16,1-3 0 0,0-1 1 15,4-3-2 1,3-2-2-16,1-3 2 16,4-3 0-16,1 0 2 15,-2-2-4-15,-1-9 4 16,-5-2 0-16,-4-3 1 16,-5-2-2-16,-2 0 15 15,0-1 5-15,-11 1-8 16,-4 0 4-16,1 4 2 0,0 5-8 15,1 7-5-15,1 2-6 16,3 0-8-16,-2 4-1 0,4 7-23 16,1 2-22-1,4 0-22-15,2-3-61 0,0-1-186 16</inkml:trace>
  <inkml:trace contextRef="#ctx0" brushRef="#br0" timeOffset="33589.3">15138 16187 562 0,'0'0'15'16,"0"0"39"-16,0 0 22 15,0 0-34-15,0 75-14 0,0-55-21 16,0-5-2-16,0-1 8 16,2-3-9-16,4-3-4 0,1-4-2 15,1-2 2 1,1-2 0-16,1 0-1 0,5 0-19 16,-3-7-13-16,3-7 4 15,-3 3 5-15,0-1-16 16,-2 6-21-16,-1 5 34 15,-3 1 21 1,1 0 4-16,-2 0 0 16,1 1 2-16,-1 4 2 15,2-2-2-15,5-3 0 16,3 0 4-16,3 0-3 16,3-15-1-16,1-8-64 15,2-6-209-15</inkml:trace>
  <inkml:trace contextRef="#ctx0" brushRef="#br0" timeOffset="34575.42">15477 15963 403 0,'0'0'146'0,"0"0"-112"15,0 0 77-15,0 0-55 0,0 0-27 16,0 0-22-16,-17-22-6 31,14 44 7-31,-1 7-5 0,0 8 2 16,2 7-5-16,-4 3 3 15,2-3-1-15,4-3-2 16,0-8-3-16,0-8 3 16,0-5 7-16,0-8-7 15,3-6 2-15,0-2 1 16,-2-2-2-16,-1-2 3 0,3 0 7 16,-3 0 15-16,3-8-6 15,1-4-16-15,4-4-1 16,0-7 0-16,2 1-3 15,2 0-3-15,3 1 3 16,3 7 0-16,-2 4-4 16,5 7 0-16,-2 3 4 0,-1 0 0 15,-1 7 0-15,-7 12 2 16,2 2 7-16,-6 2-4 0,-3 2 6 16,-3-4 1-16,0-2 0 15,0-3 2-15,0-5-6 16,-5 1-7-16,-2-5 5 31,-2-1-4-31,0-2-2 0,0-3 0 16,-2-1-1-16,-2 0 1 15,0 0 8-15,4 0-8 16,-2-5-4-16,4-4-10 16,3-2-5-16,1 0-13 15,3-3 7-15,0 1-2 16,1-3 6-16,13-2-27 0,3-1 12 15,7-2 2-15,3 0-22 16,3-4-6-16,3-3 26 16,4-3-23-16,-2-5 12 15,-3-1 8-15,-2 2 6 16,-7 1 33-16,-9 1 46 16,-5 5-1-1,-7 7 50-15,-2 7 9 16,0 5-11-16,-2 8-35 15,-8 1 1-15,-6 3-15 0,-4 19-1 16,4 10 7-16,-5 2-11 16,9 8-6-16,3 0-16 15,2 0 0-15,7 1-14 16,0-4-3-16,0-5 5 0,11-6-2 16,6-7-6-16,4-2-1 15,4-7-14-15,2-7-8 16,-2-2-1-16,4-3-3 15,-1 0 4-15,-1-13 8 16,-3-7-6-16,-7-3 3 16,-3-2-1-16,-3-3 8 0,-2 2 14 31,-7 4 3-31,0 9 9 16,-2 6 33-16,0 6-14 15,0 1-5-15,0 0-12 0,0 19-8 16,-15 4 12-16,3 5 0 15,0-1-5-15,5-3-4 16,5-1-4-16,2-7-3 16,0-5-2-16,12-5 0 15,9-6-10-15,9 0-30 16,4 0-42-16,2-13-28 16,-2-6-59-16,-10-5-237 0</inkml:trace>
  <inkml:trace contextRef="#ctx0" brushRef="#br0" timeOffset="35648.99">12897 16166 107 0,'0'0'42'15,"0"0"-42"-15,0 0 11 16,0 0 24-16,0 0-16 15,0 0 9-15,-8 6 31 16,8-6 19-16,0 0-1 16,0 0-5-16,0 0 4 15,0 0-21 1,0 1-10-16,0-1-5 16,0 0-6-16,5 3-6 15,2-3-10-15,7 0-8 0,3 0 4 16,7 0-11-16,6-10-1 15,5 3-4-15,5 0-19 16,6 2-42-16,-1-2-103 16,1 2-355-16</inkml:trace>
  <inkml:trace contextRef="#ctx0" brushRef="#br0" timeOffset="36909.62">16761 16261 327 0,'0'0'102'16,"0"0"-38"-16,0 0 33 0,0 0-9 15,0 0-50-15,0 0-23 16,85-39-1-16,-76 26-3 16,0-2-6-16,-3-2-1 15,0-2-1-15,1-2-4 16,-2-3 1-16,-1-8-5 15,-1-3-2-15,2-4-25 16,0-4 11-16,-1-3 11 16,0 1-1-16,-2 5 5 0,1 6 6 15,-2 14 3-15,1 7 4 16,-2 8 11-16,0 4 8 16,0 1 1-16,0 0-7 15,0 0-15-15,0 16 10 16,0 12 22-16,-6 6 11 15,-2 2-11-15,3 6-9 16,0-3-3-16,0-2-6 0,4 2-6 16,0-2-7-1,1-1 1-15,0-4-3 0,1-2-2 16,15-3 0 0,2-7 0-16,5-2 0 15,3-9-2-15,3-2-2 16,5-6-9-16,2-1-20 15,6 0-20-15,1-5-17 16,-1-11-19-16,0-2-13 0,-4-8-64 16,-2-7-54-16,-5-3 0 15</inkml:trace>
  <inkml:trace contextRef="#ctx0" brushRef="#br0" timeOffset="38067.19">17402 15947 128 0,'0'0'155'15,"0"0"-34"-15,0 0-4 16,0 0 5-16,0 0-46 15,0 0-26-15,-68-32 11 0,50 53-10 16,0 1 4-16,4 1-21 16,4 1-14-1,2-4-6-15,8 0-8 16,0-2-1-16,0-5-5 16,0 1 0-16,11-2 0 0,1-6-12 15,6-3-6-15,-1-3 2 16,2 0 4-16,-2-7 9 15,-1-8 1-15,-3 0 1 16,-2-5-5-16,-4 3 6 16,-2-2-2-16,-2 2 2 15,-1 9 2-15,-2 5 0 16,0 1 4-16,0 2 3 0,0 0-4 16,0 0-5-16,2 0-4 15,0 0 3 1,2 6 0-16,0 6 2 15,2 0 0-15,0-1-1 16,5-1 0-16,-1-1 0 16,2 1 0-16,3-7 0 0,-1-1-22 15,0-2-26-15,-2 0-2 16,-1 0-5-16,1-2 8 16,-3-7 20-16,-2-3 2 15,3-1 7-15,-2-1 11 16,0 1 5-16,-2 1-9 15,2 1 11-15,0 3 2 0,-4 2-2 16,1 0 9-16,-1 0 1 16,-1 0-7-16,3 1 2 15,-3-3-3-15,-1 5 10 16,-2-2 0-16,0 4 0 16,0 0 2-16,0 1 9 15,0 0-11-15,1 0-10 16,1 0 4-16,1 9 8 0,0 5 1 15,1 3 8 1,3-1-11-16,1 0-4 16,3-2-2-16,-1-2-6 15,3-3 1-15,-1-5 1 16,5-4-1-16,-2 0-1 16,-1 0-5-16,-1-6-2 15,-2-5-8-15,-2 0 10 0,-4-1 2 16,-2 2 3-16,-2-1 0 15,-1 4 2-15,0 3 4 16,0-1 11-16,0 4 11 16,0 1-1-1,0 0-4-15,0 0-8 0,0 0-7 16,0 0 3-16,0 0-11 16,0 0 3-16,0 0-3 15,0 0 5-15,0 0 5 16,0 0 0-16,0 0-1 15,0 0 10-15,0 0-8 16,0 0-2-16,0 0 7 16,0 0-7-16,0 10 1 15,8 15 5-15,2 11 4 0,-1 11-3 16,0 8-7-16,1 1-6 16,-2-1 9-16,-3 0-6 15,1-5 0-15,-2-6 0 16,0 0-6-16,-2-10 3 15,-1-3-1-15,-1-6 0 16,0-9-2-16,0-4 0 16,0-5 3-16,0-5 0 0,0 2-3 15,0-4 2 1,0 0-2-16,0 0 0 16,-10 0 0-16,-4-9 6 15,-3-7 0-15,-3-4-6 16,1-4-2-16,1-7-3 15,4-5-1-15,0-4 4 0,8-3-9 16,4-6 0-16,2 2-7 16,5 3-19-16,17 3-2 15,5 8-42-15,4 5-6 16,1 8-43-16,2 4-54 16,-4 1-131-16</inkml:trace>
  <inkml:trace contextRef="#ctx0" brushRef="#br0" timeOffset="38924.24">18017 16000 613 0,'0'0'32'0,"0"0"-22"15,0 0 21-15,0 0-5 16,0 0-13-16,0 0-9 0,28 7 1 15,-10-7-2 1,-1-7-1-16,-2-1-1 16,-5 0-1-16,-3-1 0 15,-5-1 0-15,-2 1 0 16,0 0 1-16,0 5 8 16,0 1 28-16,-9 3-3 0,-3 0-8 15,-1 0 11-15,0 12-16 16,1 6 7-16,-1 4 3 15,3 2-10-15,2 1 6 16,1 1-10-16,6-3-11 16,1-2-1-16,0-4-3 15,8-7-2-15,7-3-3 0,6-3-4 16,2-4-28-16,4 0 0 16,4 0-14-1,-1-14 2-15,-1-3 16 16,-4-1 9-16,-2-2 18 15,-9-1 0-15,-4-1 4 16,-4-2 0-16,-6 2 0 0,0 2 3 16,0 5-3-1,0 3 0-15,-5 6 9 0,-6 4 2 16,-1 2-3-16,0 0 3 16,1 0 5-16,2 0-13 15,3 4 4-15,5 0 0 16,1-1-7-16,0 1 0 15,0-3 0-15,14-1 3 0,8 0 0 16,3 0-3-16,1-4-12 16,2-6 1-16,-3 1 4 15,0 0 1-15,-2 4 6 16,-8 1 1-16,-3 2 14 16,-6 1 8-16,-5 1 1 15,-1 0 3 1,0 0-6-16,0 0-1 0,0 0-14 15,0 9 5-15,0 5 7 16,0 4 0-16,0 5-6 16,0 3-3-16,-1 1-2 15,-2 1 0-15,0 0-1 16,0-2 0-16,0-5-3 16,3-6-2-16,0-4 4 0,0-2-4 15,3-7 2-15,7-2 1 16,5 0-1-16,5 0-2 15,1-14 9-15,1-2-10 16,-6 1 0-16,-4 1-12 16,-5 4-17-16,-5 7-34 15,-2-1-54 1,0 4-191-16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yedgilanis.com/2019/04/electrochemicalseries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Lata </a:t>
            </a:r>
            <a:r>
              <a:rPr lang="en-US" sz="2400" b="1" dirty="0" err="1"/>
              <a:t>Pasupulety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034BC6-7981-4F31-A18C-9AC2F7B0186D}"/>
              </a:ext>
            </a:extLst>
          </p:cNvPr>
          <p:cNvSpPr txBox="1"/>
          <p:nvPr/>
        </p:nvSpPr>
        <p:spPr>
          <a:xfrm>
            <a:off x="297200" y="1400761"/>
            <a:ext cx="799454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F406B0"/>
                </a:solidFill>
              </a:rPr>
              <a:t>C</a:t>
            </a:r>
            <a:r>
              <a:rPr lang="en-US" sz="1800" b="1" dirty="0">
                <a:solidFill>
                  <a:srgbClr val="F406B0"/>
                </a:solidFill>
              </a:rPr>
              <a:t>ell potential </a:t>
            </a:r>
          </a:p>
          <a:p>
            <a:pPr algn="just">
              <a:buFont typeface="Arial" pitchFamily="34" charset="0"/>
              <a:buChar char="•"/>
            </a:pPr>
            <a:r>
              <a:rPr lang="en-GB" sz="1800" dirty="0"/>
              <a:t>   The difference in electrode potentials of the electrodes constituting the cell </a:t>
            </a:r>
          </a:p>
          <a:p>
            <a:pPr algn="just">
              <a:buFont typeface="Arial" pitchFamily="34" charset="0"/>
              <a:buChar char="•"/>
            </a:pPr>
            <a:r>
              <a:rPr lang="en-GB" dirty="0"/>
              <a:t>   It is </a:t>
            </a:r>
            <a:r>
              <a:rPr lang="en-GB" sz="1800" dirty="0"/>
              <a:t>denoted by </a:t>
            </a:r>
            <a:r>
              <a:rPr lang="en-GB" sz="1800" b="1" dirty="0" err="1">
                <a:solidFill>
                  <a:srgbClr val="F406B0"/>
                </a:solidFill>
              </a:rPr>
              <a:t>E</a:t>
            </a:r>
            <a:r>
              <a:rPr lang="en-GB" sz="1800" b="1" baseline="-25000" dirty="0" err="1">
                <a:solidFill>
                  <a:srgbClr val="F406B0"/>
                </a:solidFill>
              </a:rPr>
              <a:t>cell</a:t>
            </a:r>
            <a:endParaRPr lang="en-GB" sz="1800" b="1" baseline="-25000" dirty="0">
              <a:solidFill>
                <a:srgbClr val="F406B0"/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GB" sz="1800" b="1" baseline="-25000" dirty="0"/>
          </a:p>
          <a:p>
            <a:pPr algn="just"/>
            <a:r>
              <a:rPr lang="en-US" sz="1800" b="1" dirty="0">
                <a:solidFill>
                  <a:srgbClr val="F406B0"/>
                </a:solidFill>
              </a:rPr>
              <a:t>Standard cell potential </a:t>
            </a:r>
          </a:p>
          <a:p>
            <a:pPr algn="just">
              <a:buFont typeface="Arial" pitchFamily="34" charset="0"/>
              <a:buChar char="•"/>
            </a:pPr>
            <a:r>
              <a:rPr lang="en-US" sz="1800" dirty="0"/>
              <a:t>  </a:t>
            </a:r>
            <a:r>
              <a:rPr lang="en-US" sz="1800" dirty="0" err="1"/>
              <a:t>E</a:t>
            </a:r>
            <a:r>
              <a:rPr lang="en-US" sz="1800" baseline="-25000" dirty="0" err="1"/>
              <a:t>cell</a:t>
            </a:r>
            <a:r>
              <a:rPr lang="en-US" sz="1800" baseline="-25000" dirty="0"/>
              <a:t> </a:t>
            </a:r>
            <a:r>
              <a:rPr lang="en-US" sz="1800" dirty="0"/>
              <a:t>depends on concentration of the ions in the cell, temperature and the partial pressures of any gases involved in the cell reaction. </a:t>
            </a:r>
          </a:p>
          <a:p>
            <a:pPr algn="just">
              <a:buFont typeface="Arial" pitchFamily="34" charset="0"/>
              <a:buChar char="•"/>
            </a:pPr>
            <a:r>
              <a:rPr lang="en-US" sz="1800" dirty="0"/>
              <a:t>  When all the concentrations are 1M, all partial pressures of gases are 1atm and temperature is 298K, the emf is called Standard cell potential</a:t>
            </a:r>
            <a:r>
              <a:rPr lang="en-US" sz="1800" b="1" dirty="0"/>
              <a:t>, </a:t>
            </a:r>
            <a:r>
              <a:rPr lang="en-GB" sz="1800" b="1" dirty="0" err="1">
                <a:solidFill>
                  <a:srgbClr val="F406B0"/>
                </a:solidFill>
              </a:rPr>
              <a:t>E</a:t>
            </a:r>
            <a:r>
              <a:rPr lang="en-GB" sz="1800" b="1" baseline="30000" dirty="0" err="1">
                <a:solidFill>
                  <a:srgbClr val="F406B0"/>
                </a:solidFill>
              </a:rPr>
              <a:t>o</a:t>
            </a:r>
            <a:r>
              <a:rPr lang="en-GB" sz="1800" b="1" baseline="-25000" dirty="0" err="1">
                <a:solidFill>
                  <a:srgbClr val="F406B0"/>
                </a:solidFill>
              </a:rPr>
              <a:t>cell</a:t>
            </a:r>
            <a:endParaRPr lang="en-GB" sz="1800" b="1" baseline="-25000" dirty="0">
              <a:solidFill>
                <a:srgbClr val="F406B0"/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GB" sz="1800" b="1" baseline="-25000" dirty="0"/>
          </a:p>
          <a:p>
            <a:pPr algn="just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Calculation of </a:t>
            </a:r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GB" b="1" baseline="-25000" dirty="0" err="1">
                <a:solidFill>
                  <a:schemeClr val="accent1">
                    <a:lumMod val="50000"/>
                  </a:schemeClr>
                </a:solidFill>
              </a:rPr>
              <a:t>cell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n-US" dirty="0"/>
              <a:t> </a:t>
            </a:r>
            <a:r>
              <a:rPr lang="en-US" b="1" dirty="0" err="1">
                <a:solidFill>
                  <a:srgbClr val="6D1769"/>
                </a:solidFill>
              </a:rPr>
              <a:t>E</a:t>
            </a:r>
            <a:r>
              <a:rPr lang="en-US" b="1" baseline="-25000" dirty="0" err="1">
                <a:solidFill>
                  <a:srgbClr val="6D1769"/>
                </a:solidFill>
              </a:rPr>
              <a:t>cell</a:t>
            </a:r>
            <a:r>
              <a:rPr lang="en-US" b="1" dirty="0">
                <a:solidFill>
                  <a:srgbClr val="6D1769"/>
                </a:solidFill>
              </a:rPr>
              <a:t> = </a:t>
            </a:r>
            <a:r>
              <a:rPr lang="en-US" b="1" dirty="0" err="1">
                <a:solidFill>
                  <a:srgbClr val="6D1769"/>
                </a:solidFill>
              </a:rPr>
              <a:t>E</a:t>
            </a:r>
            <a:r>
              <a:rPr lang="en-US" b="1" baseline="-25000" dirty="0" err="1">
                <a:solidFill>
                  <a:srgbClr val="6D1769"/>
                </a:solidFill>
              </a:rPr>
              <a:t>rhs</a:t>
            </a:r>
            <a:r>
              <a:rPr lang="en-US" b="1" dirty="0">
                <a:solidFill>
                  <a:srgbClr val="6D1769"/>
                </a:solidFill>
              </a:rPr>
              <a:t> – </a:t>
            </a:r>
            <a:r>
              <a:rPr lang="en-US" b="1" dirty="0" err="1">
                <a:solidFill>
                  <a:srgbClr val="6D1769"/>
                </a:solidFill>
              </a:rPr>
              <a:t>E</a:t>
            </a:r>
            <a:r>
              <a:rPr lang="en-US" b="1" baseline="-25000" dirty="0" err="1">
                <a:solidFill>
                  <a:srgbClr val="6D1769"/>
                </a:solidFill>
              </a:rPr>
              <a:t>lhs</a:t>
            </a:r>
            <a:r>
              <a:rPr lang="en-US" b="1" dirty="0">
                <a:solidFill>
                  <a:srgbClr val="6D1769"/>
                </a:solidFill>
              </a:rPr>
              <a:t>    = </a:t>
            </a:r>
            <a:r>
              <a:rPr lang="en-US" b="1" dirty="0" err="1">
                <a:solidFill>
                  <a:srgbClr val="6D1769"/>
                </a:solidFill>
              </a:rPr>
              <a:t>E</a:t>
            </a:r>
            <a:r>
              <a:rPr lang="en-US" b="1" baseline="-25000" dirty="0" err="1">
                <a:solidFill>
                  <a:srgbClr val="6D1769"/>
                </a:solidFill>
              </a:rPr>
              <a:t>cathode</a:t>
            </a:r>
            <a:r>
              <a:rPr lang="en-US" b="1" dirty="0">
                <a:solidFill>
                  <a:srgbClr val="6D1769"/>
                </a:solidFill>
              </a:rPr>
              <a:t> – E </a:t>
            </a:r>
            <a:r>
              <a:rPr lang="en-US" b="1" baseline="-25000" dirty="0">
                <a:solidFill>
                  <a:srgbClr val="6D1769"/>
                </a:solidFill>
              </a:rPr>
              <a:t>anode</a:t>
            </a:r>
          </a:p>
          <a:p>
            <a:pPr algn="just"/>
            <a:endParaRPr lang="en-US" baseline="-25000" dirty="0"/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   </a:t>
            </a:r>
            <a:r>
              <a:rPr lang="en-US" dirty="0" err="1"/>
              <a:t>E</a:t>
            </a:r>
            <a:r>
              <a:rPr lang="en-US" baseline="-25000" dirty="0" err="1"/>
              <a:t>cell</a:t>
            </a:r>
            <a:r>
              <a:rPr lang="en-US" baseline="-25000" dirty="0"/>
              <a:t> </a:t>
            </a:r>
            <a:r>
              <a:rPr lang="en-US" dirty="0"/>
              <a:t>represents the driving force for the cell reaction to take place</a:t>
            </a:r>
          </a:p>
          <a:p>
            <a:pPr algn="just"/>
            <a:r>
              <a:rPr lang="en-US" dirty="0">
                <a:solidFill>
                  <a:srgbClr val="6D1769"/>
                </a:solidFill>
              </a:rPr>
              <a:t>                               </a:t>
            </a:r>
            <a:r>
              <a:rPr lang="en-US" b="1" dirty="0">
                <a:solidFill>
                  <a:srgbClr val="6D1769"/>
                </a:solidFill>
              </a:rPr>
              <a:t>∆ G = - </a:t>
            </a:r>
            <a:r>
              <a:rPr lang="en-US" b="1" dirty="0" err="1">
                <a:solidFill>
                  <a:srgbClr val="6D1769"/>
                </a:solidFill>
              </a:rPr>
              <a:t>nFE</a:t>
            </a:r>
            <a:r>
              <a:rPr lang="en-US" b="1" baseline="-25000" dirty="0" err="1">
                <a:solidFill>
                  <a:srgbClr val="6D1769"/>
                </a:solidFill>
              </a:rPr>
              <a:t>CELL</a:t>
            </a:r>
            <a:r>
              <a:rPr lang="en-US" b="1" dirty="0">
                <a:solidFill>
                  <a:srgbClr val="6D1769"/>
                </a:solidFill>
              </a:rPr>
              <a:t> </a:t>
            </a:r>
          </a:p>
          <a:p>
            <a:pPr algn="just"/>
            <a:endParaRPr lang="en-US" b="1" dirty="0">
              <a:solidFill>
                <a:srgbClr val="6D1769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   If reaction is spontaneous ∆ G is negative, thus E</a:t>
            </a:r>
            <a:r>
              <a:rPr lang="en-US" baseline="-25000" dirty="0"/>
              <a:t>CELL </a:t>
            </a:r>
            <a:r>
              <a:rPr lang="en-US" dirty="0"/>
              <a:t>should be positive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   If reaction is non spontaneous ∆ G is positive, thus E</a:t>
            </a:r>
            <a:r>
              <a:rPr lang="en-US" baseline="-25000" dirty="0"/>
              <a:t>CELL </a:t>
            </a:r>
            <a:r>
              <a:rPr lang="en-US" dirty="0"/>
              <a:t>should be negative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4408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BF2A2-077B-482D-B577-8BFE5571F821}"/>
              </a:ext>
            </a:extLst>
          </p:cNvPr>
          <p:cNvSpPr/>
          <p:nvPr/>
        </p:nvSpPr>
        <p:spPr>
          <a:xfrm>
            <a:off x="0" y="1302146"/>
            <a:ext cx="79640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F406B0"/>
                </a:solidFill>
              </a:rPr>
              <a:t>Electrochemical Series: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In order to predict the electrochemical behavior of an electrode – electrolyte system, elements are arranged in the order of their standard reduction potentials.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This arrangement is known as electrochemical series.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 negative value indicates oxidation tendency while a positive value indicates a reduction tendency.</a:t>
            </a:r>
          </a:p>
          <a:p>
            <a:pPr lvl="0" algn="just"/>
            <a:endParaRPr lang="en-GB" sz="2000" dirty="0"/>
          </a:p>
        </p:txBody>
      </p:sp>
      <p:pic>
        <p:nvPicPr>
          <p:cNvPr id="4098" name="Picture 2" descr="Electrochemical Series"/>
          <p:cNvPicPr>
            <a:picLocks noChangeAspect="1" noChangeArrowheads="1"/>
          </p:cNvPicPr>
          <p:nvPr/>
        </p:nvPicPr>
        <p:blipFill>
          <a:blip r:embed="rId3"/>
          <a:srcRect b="15289"/>
          <a:stretch>
            <a:fillRect/>
          </a:stretch>
        </p:blipFill>
        <p:spPr bwMode="auto">
          <a:xfrm>
            <a:off x="195943" y="3566161"/>
            <a:ext cx="5296162" cy="313508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329645" y="4663440"/>
            <a:ext cx="27693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hlinkClick r:id="rId4"/>
              </a:rPr>
              <a:t>Source:https</a:t>
            </a:r>
            <a:r>
              <a:rPr lang="en-GB" sz="1400" dirty="0">
                <a:hlinkClick r:id="rId4"/>
              </a:rPr>
              <a:t>://www.syedgilanis.com/2019/04/electrochemicalseries.html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7862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62" y="1169371"/>
            <a:ext cx="8530046" cy="546656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FF0000"/>
                </a:solidFill>
              </a:rPr>
              <a:t>Nernst equation for a single electrode </a:t>
            </a:r>
          </a:p>
          <a:p>
            <a:pPr algn="just">
              <a:buNone/>
            </a:pPr>
            <a:r>
              <a:rPr lang="en-US" sz="1800" dirty="0"/>
              <a:t>A quantitative relationship between electrode potential and concentration of species with which the electrode is reversible</a:t>
            </a:r>
          </a:p>
          <a:p>
            <a:pPr algn="just">
              <a:buNone/>
            </a:pPr>
            <a:r>
              <a:rPr lang="en-IN" sz="1800" dirty="0"/>
              <a:t>The reaction at the electrode is </a:t>
            </a:r>
            <a:endParaRPr lang="en-GB" sz="1800" b="1" dirty="0"/>
          </a:p>
          <a:p>
            <a:pPr algn="just">
              <a:buNone/>
            </a:pPr>
            <a:r>
              <a:rPr lang="en-US" sz="1800" dirty="0"/>
              <a:t>                            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sz="1800" b="1" baseline="30000" dirty="0" err="1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1800" b="1" baseline="30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+ ne</a:t>
            </a:r>
            <a:r>
              <a:rPr lang="en-US" sz="1800" b="1" baseline="300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⇌  M</a:t>
            </a:r>
            <a:endParaRPr lang="en-GB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buNone/>
            </a:pPr>
            <a:r>
              <a:rPr lang="en-US" sz="1800" dirty="0"/>
              <a:t>The maximum work that can be obtained is </a:t>
            </a:r>
          </a:p>
          <a:p>
            <a:pPr algn="just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                                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-∆G =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sz="1800" b="1" baseline="-25000" dirty="0" err="1">
                <a:solidFill>
                  <a:schemeClr val="accent1">
                    <a:lumMod val="50000"/>
                  </a:schemeClr>
                </a:solidFill>
              </a:rPr>
              <a:t>max</a:t>
            </a:r>
            <a:r>
              <a:rPr lang="en-US" sz="1800" b="1" baseline="-25000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</a:p>
          <a:p>
            <a:pPr>
              <a:buNone/>
            </a:pPr>
            <a:r>
              <a:rPr lang="en-US" sz="1800" dirty="0"/>
              <a:t>For an electrochemical system, maximum work done </a:t>
            </a:r>
            <a:r>
              <a:rPr lang="en-IN" sz="1800" dirty="0"/>
              <a:t>is  </a:t>
            </a:r>
          </a:p>
          <a:p>
            <a:pPr>
              <a:buNone/>
            </a:pPr>
            <a:r>
              <a:rPr lang="en-IN" sz="1800" b="1" dirty="0">
                <a:solidFill>
                  <a:srgbClr val="C42ABD"/>
                </a:solidFill>
              </a:rPr>
              <a:t>                 </a:t>
            </a:r>
            <a:r>
              <a:rPr lang="en-US" sz="1800" b="1" dirty="0" err="1">
                <a:solidFill>
                  <a:srgbClr val="C42ABD"/>
                </a:solidFill>
              </a:rPr>
              <a:t>W</a:t>
            </a:r>
            <a:r>
              <a:rPr lang="en-US" sz="1800" b="1" baseline="-25000" dirty="0" err="1">
                <a:solidFill>
                  <a:srgbClr val="C42ABD"/>
                </a:solidFill>
              </a:rPr>
              <a:t>max</a:t>
            </a:r>
            <a:r>
              <a:rPr lang="en-US" sz="1800" b="1" baseline="-25000" dirty="0">
                <a:solidFill>
                  <a:srgbClr val="C42ABD"/>
                </a:solidFill>
              </a:rPr>
              <a:t> </a:t>
            </a:r>
            <a:r>
              <a:rPr lang="en-US" sz="1800" b="1" dirty="0">
                <a:solidFill>
                  <a:srgbClr val="C42ABD"/>
                </a:solidFill>
              </a:rPr>
              <a:t>=</a:t>
            </a:r>
            <a:r>
              <a:rPr lang="en-IN" sz="1800" b="1" dirty="0">
                <a:solidFill>
                  <a:srgbClr val="C42ABD"/>
                </a:solidFill>
              </a:rPr>
              <a:t>   </a:t>
            </a:r>
            <a:r>
              <a:rPr lang="en-US" sz="1800" b="1" dirty="0">
                <a:solidFill>
                  <a:srgbClr val="C42ABD"/>
                </a:solidFill>
              </a:rPr>
              <a:t>Total charge available × Energy available per unit charge</a:t>
            </a:r>
            <a:endParaRPr lang="en-GB" sz="1800" b="1" dirty="0"/>
          </a:p>
          <a:p>
            <a:r>
              <a:rPr lang="en-US" sz="1800" b="1" dirty="0">
                <a:solidFill>
                  <a:srgbClr val="C42ABD"/>
                </a:solidFill>
              </a:rPr>
              <a:t>Total charge available </a:t>
            </a:r>
            <a:r>
              <a:rPr lang="en-US" sz="1800" dirty="0"/>
              <a:t>, i.e., No. of moles of electrons exchanged in redox reaction (n) multiplied by charge carried per mole of electrons ,F(96,500 C/mol) = </a:t>
            </a:r>
            <a:r>
              <a:rPr lang="en-US" sz="1800" dirty="0" err="1"/>
              <a:t>nF</a:t>
            </a:r>
            <a:endParaRPr lang="en-GB" sz="1800" b="1" dirty="0"/>
          </a:p>
          <a:p>
            <a:r>
              <a:rPr lang="en-US" sz="1800" b="1" dirty="0">
                <a:solidFill>
                  <a:srgbClr val="C42ABD"/>
                </a:solidFill>
              </a:rPr>
              <a:t>Energy available per unit charge</a:t>
            </a:r>
            <a:r>
              <a:rPr lang="en-US" sz="1800" dirty="0"/>
              <a:t>, i.e., electrode potential because </a:t>
            </a:r>
          </a:p>
          <a:p>
            <a:pPr marL="0" indent="0">
              <a:buNone/>
            </a:pPr>
            <a:r>
              <a:rPr lang="en-US" sz="1800" dirty="0"/>
              <a:t>       electrode potential =  energy/unit charge = E</a:t>
            </a:r>
            <a:endParaRPr lang="en-GB" sz="1800" b="1" dirty="0"/>
          </a:p>
          <a:p>
            <a:pPr>
              <a:buNone/>
            </a:pPr>
            <a:r>
              <a:rPr lang="en-US" sz="1800" dirty="0"/>
              <a:t>	Therefore ,              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sz="1800" b="1" baseline="-25000" dirty="0" err="1">
                <a:solidFill>
                  <a:schemeClr val="accent1">
                    <a:lumMod val="50000"/>
                  </a:schemeClr>
                </a:solidFill>
              </a:rPr>
              <a:t>max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nFE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;  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∆ G = -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nFE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sz="1800" dirty="0"/>
              <a:t>Under standard conditions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∆ G</a:t>
            </a:r>
            <a:r>
              <a:rPr lang="en-US" sz="1800" b="1" baseline="30000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= -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nFE</a:t>
            </a:r>
            <a:r>
              <a:rPr lang="en-US" sz="1800" b="1" baseline="30000" dirty="0" err="1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buNone/>
            </a:pPr>
            <a:r>
              <a:rPr lang="en-US" sz="1800" baseline="-25000" dirty="0"/>
              <a:t>                     </a:t>
            </a:r>
            <a:endParaRPr lang="en-GB" sz="1800" b="1" dirty="0"/>
          </a:p>
          <a:p>
            <a:pPr algn="just">
              <a:buNone/>
            </a:pPr>
            <a:r>
              <a:rPr lang="en-US" sz="2400" dirty="0"/>
              <a:t>         </a:t>
            </a:r>
            <a:endParaRPr lang="en-GB" sz="2400" b="1" dirty="0"/>
          </a:p>
          <a:p>
            <a:pPr algn="just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88190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68" y="1302146"/>
            <a:ext cx="8098971" cy="512441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1800" dirty="0"/>
              <a:t>                                         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sz="1800" b="1" baseline="30000" dirty="0" err="1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1800" b="1" baseline="30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+ ne</a:t>
            </a:r>
            <a:r>
              <a:rPr lang="en-US" sz="1800" b="1" baseline="300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⇌  M</a:t>
            </a:r>
          </a:p>
          <a:p>
            <a:pPr algn="just">
              <a:buNone/>
            </a:pPr>
            <a:r>
              <a:rPr lang="en-US" sz="1800" dirty="0"/>
              <a:t>A thermodynamic equation which relates reaction quotient and decrease in free energy is given by, </a:t>
            </a:r>
            <a:endParaRPr lang="en-GB" sz="1800" b="1" dirty="0"/>
          </a:p>
          <a:p>
            <a:pPr algn="just">
              <a:buNone/>
            </a:pPr>
            <a:r>
              <a:rPr lang="en-US" sz="1800" dirty="0"/>
              <a:t>                                        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∆ G = ∆G</a:t>
            </a:r>
            <a:r>
              <a:rPr lang="en-US" sz="1800" b="1" baseline="30000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+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</a:rPr>
              <a:t>RTlnQ</a:t>
            </a:r>
            <a:r>
              <a:rPr lang="en-US" sz="1800" b="1" dirty="0">
                <a:solidFill>
                  <a:srgbClr val="0070C0"/>
                </a:solidFill>
              </a:rPr>
              <a:t>  </a:t>
            </a:r>
            <a:r>
              <a:rPr lang="en-US" sz="1800" dirty="0"/>
              <a:t>,  where Q is the reaction quotient</a:t>
            </a:r>
          </a:p>
          <a:p>
            <a:pPr algn="just">
              <a:buNone/>
            </a:pPr>
            <a:r>
              <a:rPr lang="en-US" sz="1800" dirty="0"/>
              <a:t>The reaction quotient for the reaction is, </a:t>
            </a:r>
            <a:r>
              <a:rPr lang="en-US" sz="1800" b="1" dirty="0">
                <a:solidFill>
                  <a:srgbClr val="C42ABD"/>
                </a:solidFill>
              </a:rPr>
              <a:t>Q= [M]/[</a:t>
            </a:r>
            <a:r>
              <a:rPr lang="en-US" sz="1800" b="1" dirty="0" err="1">
                <a:solidFill>
                  <a:srgbClr val="C42ABD"/>
                </a:solidFill>
              </a:rPr>
              <a:t>M</a:t>
            </a:r>
            <a:r>
              <a:rPr lang="en-US" sz="1800" b="1" baseline="30000" dirty="0" err="1">
                <a:solidFill>
                  <a:srgbClr val="C42ABD"/>
                </a:solidFill>
              </a:rPr>
              <a:t>n</a:t>
            </a:r>
            <a:r>
              <a:rPr lang="en-US" sz="1800" b="1" baseline="30000" dirty="0">
                <a:solidFill>
                  <a:srgbClr val="C42ABD"/>
                </a:solidFill>
              </a:rPr>
              <a:t>+</a:t>
            </a:r>
            <a:r>
              <a:rPr lang="en-US" sz="1800" b="1" dirty="0">
                <a:solidFill>
                  <a:srgbClr val="C42ABD"/>
                </a:solidFill>
              </a:rPr>
              <a:t>]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    Substituting for   ∆ G, ∆G</a:t>
            </a:r>
            <a:r>
              <a:rPr lang="en-US" sz="1800" baseline="30000" dirty="0"/>
              <a:t>o</a:t>
            </a:r>
            <a:r>
              <a:rPr lang="en-US" sz="1800" dirty="0"/>
              <a:t>  and Q , we get</a:t>
            </a:r>
          </a:p>
          <a:p>
            <a:pPr>
              <a:buNone/>
            </a:pPr>
            <a:r>
              <a:rPr lang="en-US" sz="1800" dirty="0"/>
              <a:t>          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Where , </a:t>
            </a:r>
            <a:r>
              <a:rPr lang="en-US" sz="1800" dirty="0" err="1"/>
              <a:t>E</a:t>
            </a:r>
            <a:r>
              <a:rPr lang="en-US" sz="1800" baseline="30000" dirty="0" err="1"/>
              <a:t>o</a:t>
            </a:r>
            <a:r>
              <a:rPr lang="en-US" sz="1800" dirty="0"/>
              <a:t> = Standard electrode potential, n = number of electrons exchanged in the</a:t>
            </a:r>
          </a:p>
          <a:p>
            <a:pPr>
              <a:buNone/>
            </a:pPr>
            <a:r>
              <a:rPr lang="en-US" sz="1800" dirty="0"/>
              <a:t>               redox reaction, R = Gas constant. 8.314 JK</a:t>
            </a:r>
            <a:r>
              <a:rPr lang="en-US" sz="1800" baseline="30000" dirty="0"/>
              <a:t>-1</a:t>
            </a:r>
            <a:r>
              <a:rPr lang="en-US" sz="1800" dirty="0"/>
              <a:t> mol</a:t>
            </a:r>
            <a:r>
              <a:rPr lang="en-US" sz="1800" baseline="30000" dirty="0"/>
              <a:t>-1</a:t>
            </a:r>
            <a:r>
              <a:rPr lang="en-US" sz="1800" dirty="0"/>
              <a:t>  , T = temp in Kelvin, </a:t>
            </a:r>
          </a:p>
          <a:p>
            <a:pPr>
              <a:buNone/>
            </a:pPr>
            <a:r>
              <a:rPr lang="en-US" sz="1800" dirty="0"/>
              <a:t>               F = Faraday 96500 C mol</a:t>
            </a:r>
            <a:r>
              <a:rPr lang="en-US" sz="1800" baseline="30000" dirty="0"/>
              <a:t>-1</a:t>
            </a:r>
            <a:endParaRPr lang="en-GB" sz="1800" b="1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   dividing throughout by –</a:t>
            </a:r>
            <a:r>
              <a:rPr lang="en-US" sz="1800" dirty="0" err="1"/>
              <a:t>nF</a:t>
            </a:r>
            <a:r>
              <a:rPr lang="en-US" sz="1800" dirty="0"/>
              <a:t>, </a:t>
            </a:r>
          </a:p>
          <a:p>
            <a:pPr>
              <a:buNone/>
            </a:pPr>
            <a:endParaRPr lang="en-US" sz="1800" b="1" dirty="0"/>
          </a:p>
          <a:p>
            <a:pPr>
              <a:buNone/>
            </a:pPr>
            <a:endParaRPr lang="en-GB" sz="1800" b="1" dirty="0"/>
          </a:p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GB" sz="2400" dirty="0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9690" y="3344092"/>
            <a:ext cx="2883871" cy="548639"/>
          </a:xfrm>
          <a:prstGeom prst="rect">
            <a:avLst/>
          </a:prstGeom>
          <a:noFill/>
        </p:spPr>
      </p:pic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50397" y="5610221"/>
            <a:ext cx="2233748" cy="576928"/>
          </a:xfrm>
          <a:prstGeom prst="rect">
            <a:avLst/>
          </a:prstGeom>
          <a:noFill/>
        </p:spPr>
      </p:pic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8286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15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2146"/>
            <a:ext cx="8530046" cy="62865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	</a:t>
            </a:r>
            <a:endParaRPr lang="en-US" sz="2400" b="1" dirty="0"/>
          </a:p>
          <a:p>
            <a:pPr>
              <a:buNone/>
            </a:pPr>
            <a:endParaRPr lang="en-GB" sz="2400" b="1" dirty="0"/>
          </a:p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3B5FF37-A46D-43B2-8241-B3D3B5749DB4}"/>
                  </a:ext>
                </a:extLst>
              </p:cNvPr>
              <p:cNvSpPr/>
              <p:nvPr/>
            </p:nvSpPr>
            <p:spPr>
              <a:xfrm>
                <a:off x="251256" y="1355035"/>
                <a:ext cx="7519668" cy="52438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2000" dirty="0"/>
                  <a:t>since [M] = 1 for pure substances,</a:t>
                </a:r>
              </a:p>
              <a:p>
                <a:pPr>
                  <a:buNone/>
                </a:pPr>
                <a:endParaRPr lang="en-US" sz="2000" dirty="0"/>
              </a:p>
              <a:p>
                <a:pPr>
                  <a:buNone/>
                </a:pPr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at 298K,</a:t>
                </a:r>
              </a:p>
              <a:p>
                <a:endParaRPr lang="en-US" sz="2000" dirty="0"/>
              </a:p>
              <a:p>
                <a:pPr>
                  <a:buNone/>
                </a:pPr>
                <a:endParaRPr lang="en-US" sz="2000" dirty="0"/>
              </a:p>
              <a:p>
                <a:pPr>
                  <a:buNone/>
                </a:pPr>
                <a:r>
                  <a:rPr lang="en-US" sz="2000" dirty="0"/>
                  <a:t>Nernst equation may also be used to calculate. </a:t>
                </a:r>
                <a:r>
                  <a:rPr lang="en-US" sz="2000" dirty="0" err="1"/>
                  <a:t>emf</a:t>
                </a:r>
                <a:r>
                  <a:rPr lang="en-US" sz="2000" dirty="0"/>
                  <a:t> of electrochemical cells. For the cell reaction </a:t>
                </a:r>
              </a:p>
              <a:p>
                <a:pPr>
                  <a:buNone/>
                </a:pPr>
                <a:r>
                  <a:rPr lang="en-US" sz="2000" b="1" dirty="0">
                    <a:solidFill>
                      <a:srgbClr val="F406B0"/>
                    </a:solidFill>
                  </a:rPr>
                  <a:t>                      </a:t>
                </a:r>
                <a:r>
                  <a:rPr lang="en-US" sz="2000" b="1" dirty="0" err="1">
                    <a:solidFill>
                      <a:srgbClr val="F406B0"/>
                    </a:solidFill>
                  </a:rPr>
                  <a:t>aA</a:t>
                </a:r>
                <a:r>
                  <a:rPr lang="en-US" sz="2000" b="1" dirty="0">
                    <a:solidFill>
                      <a:srgbClr val="F406B0"/>
                    </a:solidFill>
                  </a:rPr>
                  <a:t> + </a:t>
                </a:r>
                <a:r>
                  <a:rPr lang="en-US" sz="2000" b="1" dirty="0" err="1">
                    <a:solidFill>
                      <a:srgbClr val="F406B0"/>
                    </a:solidFill>
                  </a:rPr>
                  <a:t>bB</a:t>
                </a:r>
                <a:r>
                  <a:rPr lang="en-US" sz="2000" b="1" dirty="0">
                    <a:solidFill>
                      <a:srgbClr val="F406B0"/>
                    </a:solidFill>
                  </a:rPr>
                  <a:t> ⇌  </a:t>
                </a:r>
                <a:r>
                  <a:rPr lang="en-US" sz="2000" b="1" dirty="0" err="1">
                    <a:solidFill>
                      <a:srgbClr val="F406B0"/>
                    </a:solidFill>
                  </a:rPr>
                  <a:t>cC</a:t>
                </a:r>
                <a:r>
                  <a:rPr lang="en-US" sz="2000" b="1" dirty="0">
                    <a:solidFill>
                      <a:srgbClr val="F406B0"/>
                    </a:solidFill>
                  </a:rPr>
                  <a:t> + </a:t>
                </a:r>
                <a:r>
                  <a:rPr lang="en-US" sz="2000" b="1" dirty="0" err="1">
                    <a:solidFill>
                      <a:srgbClr val="F406B0"/>
                    </a:solidFill>
                  </a:rPr>
                  <a:t>dD</a:t>
                </a:r>
                <a:endParaRPr lang="en-US" sz="2000" b="1" dirty="0">
                  <a:solidFill>
                    <a:srgbClr val="F406B0"/>
                  </a:solidFill>
                </a:endParaRPr>
              </a:p>
              <a:p>
                <a:pPr>
                  <a:buNone/>
                </a:pPr>
                <a:r>
                  <a:rPr lang="en-US" sz="2000" b="1" dirty="0">
                    <a:solidFill>
                      <a:srgbClr val="C42ABD"/>
                    </a:solidFill>
                  </a:rPr>
                  <a:t>                           </a:t>
                </a:r>
              </a:p>
              <a:p>
                <a:pPr>
                  <a:buNone/>
                </a:pPr>
                <a:r>
                  <a:rPr lang="en-US" sz="2000" b="1" dirty="0">
                    <a:solidFill>
                      <a:srgbClr val="C42ABD"/>
                    </a:solidFill>
                  </a:rPr>
                  <a:t>                               Q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C42ABD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C42AB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0" smtClean="0">
                                <a:solidFill>
                                  <a:srgbClr val="C42ABD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IN" sz="2000" b="1" i="0" smtClean="0">
                                <a:solidFill>
                                  <a:srgbClr val="C42ABD"/>
                                </a:solidFill>
                                <a:latin typeface="Cambria Math"/>
                              </a:rPr>
                              <m:t>𝐂</m:t>
                            </m:r>
                            <m:r>
                              <a:rPr lang="en-IN" sz="2000" b="1" i="0" smtClean="0">
                                <a:solidFill>
                                  <a:srgbClr val="C42ABD"/>
                                </a:solidFill>
                                <a:latin typeface="Cambria Math"/>
                              </a:rPr>
                              <m:t>]</m:t>
                            </m:r>
                          </m:e>
                          <m:sup>
                            <m:r>
                              <a:rPr lang="en-IN" sz="2000" b="1" i="0" smtClean="0">
                                <a:solidFill>
                                  <a:srgbClr val="C42ABD"/>
                                </a:solidFill>
                                <a:latin typeface="Cambria Math"/>
                              </a:rPr>
                              <m:t>𝐜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C42AB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0" smtClean="0">
                                <a:solidFill>
                                  <a:srgbClr val="C42ABD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IN" sz="2000" b="1" i="0" smtClean="0">
                                <a:solidFill>
                                  <a:srgbClr val="C42ABD"/>
                                </a:solidFill>
                                <a:latin typeface="Cambria Math"/>
                              </a:rPr>
                              <m:t>𝐃</m:t>
                            </m:r>
                            <m:r>
                              <a:rPr lang="en-IN" sz="2000" b="1" i="0" smtClean="0">
                                <a:solidFill>
                                  <a:srgbClr val="C42ABD"/>
                                </a:solidFill>
                                <a:latin typeface="Cambria Math"/>
                              </a:rPr>
                              <m:t>]</m:t>
                            </m:r>
                          </m:e>
                          <m:sup>
                            <m:r>
                              <a:rPr lang="en-IN" sz="2000" b="1" i="0" smtClean="0">
                                <a:solidFill>
                                  <a:srgbClr val="C42ABD"/>
                                </a:solidFill>
                                <a:latin typeface="Cambria Math"/>
                              </a:rPr>
                              <m:t>𝐝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C42AB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0" smtClean="0">
                                <a:solidFill>
                                  <a:srgbClr val="C42ABD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IN" sz="2000" b="1" i="0" smtClean="0">
                                <a:solidFill>
                                  <a:srgbClr val="C42ABD"/>
                                </a:solidFill>
                                <a:latin typeface="Cambria Math"/>
                              </a:rPr>
                              <m:t>𝐀</m:t>
                            </m:r>
                            <m:r>
                              <a:rPr lang="en-IN" sz="2000" b="1" i="0" smtClean="0">
                                <a:solidFill>
                                  <a:srgbClr val="C42ABD"/>
                                </a:solidFill>
                                <a:latin typeface="Cambria Math"/>
                              </a:rPr>
                              <m:t>]</m:t>
                            </m:r>
                          </m:e>
                          <m:sup>
                            <m:r>
                              <a:rPr lang="en-IN" sz="2000" b="1" i="0" smtClean="0">
                                <a:solidFill>
                                  <a:srgbClr val="C42ABD"/>
                                </a:solidFill>
                                <a:latin typeface="Cambria Math"/>
                              </a:rPr>
                              <m:t>𝐚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C42AB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0" smtClean="0">
                                <a:solidFill>
                                  <a:srgbClr val="C42ABD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IN" sz="2000" b="1" i="0" smtClean="0">
                                <a:solidFill>
                                  <a:srgbClr val="C42ABD"/>
                                </a:solidFill>
                                <a:latin typeface="Cambria Math"/>
                              </a:rPr>
                              <m:t>𝐁</m:t>
                            </m:r>
                          </m:e>
                          <m:sup>
                            <m:r>
                              <a:rPr lang="en-IN" sz="2000" b="1" i="0" smtClean="0">
                                <a:solidFill>
                                  <a:srgbClr val="C42ABD"/>
                                </a:solidFill>
                                <a:latin typeface="Cambria Math"/>
                              </a:rPr>
                              <m:t>]</m:t>
                            </m:r>
                            <m:r>
                              <a:rPr lang="en-IN" sz="2000" b="1" i="0" smtClean="0">
                                <a:solidFill>
                                  <a:srgbClr val="C42ABD"/>
                                </a:solidFill>
                                <a:latin typeface="Cambria Math"/>
                              </a:rPr>
                              <m:t>𝐛</m:t>
                            </m:r>
                          </m:sup>
                        </m:sSup>
                      </m:den>
                    </m:f>
                  </m:oMath>
                </a14:m>
                <a:endParaRPr lang="en-US" sz="2000" b="1" dirty="0">
                  <a:solidFill>
                    <a:srgbClr val="C42ABD"/>
                  </a:solidFill>
                </a:endParaRPr>
              </a:p>
              <a:p>
                <a:pPr>
                  <a:buNone/>
                </a:pPr>
                <a:endParaRPr lang="en-US" sz="2000" dirty="0"/>
              </a:p>
              <a:p>
                <a:pPr>
                  <a:buNone/>
                </a:pPr>
                <a:r>
                  <a:rPr lang="en-US" sz="2000" dirty="0"/>
                  <a:t>Nernst equation is </a:t>
                </a:r>
              </a:p>
              <a:p>
                <a:endParaRPr lang="en-US" sz="2000" b="1" dirty="0"/>
              </a:p>
              <a:p>
                <a:endParaRPr lang="en-US" sz="2000" dirty="0"/>
              </a:p>
              <a:p>
                <a:r>
                  <a:rPr lang="en-US" sz="2000" dirty="0"/>
                  <a:t>n= no. of e</a:t>
                </a:r>
                <a:r>
                  <a:rPr lang="en-US" sz="2000" baseline="30000" dirty="0"/>
                  <a:t> -</a:t>
                </a:r>
                <a:r>
                  <a:rPr lang="en-US" sz="2000" dirty="0"/>
                  <a:t>s transferred, </a:t>
                </a:r>
                <a:r>
                  <a:rPr lang="en-US" sz="2000" dirty="0" err="1"/>
                  <a:t>E</a:t>
                </a:r>
                <a:r>
                  <a:rPr lang="en-US" sz="2000" baseline="30000" dirty="0" err="1"/>
                  <a:t>o</a:t>
                </a:r>
                <a:r>
                  <a:rPr lang="en-US" sz="2000" baseline="-25000" dirty="0" err="1"/>
                  <a:t>cell</a:t>
                </a:r>
                <a:r>
                  <a:rPr lang="en-US" sz="2000" dirty="0"/>
                  <a:t> = std. </a:t>
                </a:r>
                <a:r>
                  <a:rPr lang="en-US" sz="2000" dirty="0" err="1"/>
                  <a:t>emf</a:t>
                </a:r>
                <a:r>
                  <a:rPr lang="en-US" sz="2000" dirty="0"/>
                  <a:t> of the cell</a:t>
                </a:r>
                <a:endParaRPr lang="en-GB" sz="2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3B5FF37-A46D-43B2-8241-B3D3B5749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56" y="1355035"/>
                <a:ext cx="7519668" cy="5243871"/>
              </a:xfrm>
              <a:prstGeom prst="rect">
                <a:avLst/>
              </a:prstGeom>
              <a:blipFill>
                <a:blip r:embed="rId3"/>
                <a:stretch>
                  <a:fillRect l="-810" t="-581" r="-486" b="-11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2046" y="1750424"/>
            <a:ext cx="2179317" cy="509451"/>
          </a:xfrm>
          <a:prstGeom prst="rect">
            <a:avLst/>
          </a:prstGeom>
          <a:noFill/>
        </p:spPr>
      </p:pic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2230" y="2664821"/>
            <a:ext cx="2495006" cy="470263"/>
          </a:xfrm>
          <a:prstGeom prst="rect">
            <a:avLst/>
          </a:prstGeom>
          <a:noFill/>
        </p:spPr>
      </p:pic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30320" y="5374906"/>
            <a:ext cx="2961540" cy="600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Lata</a:t>
            </a:r>
            <a:r>
              <a:rPr lang="en-US" sz="2400" b="1" dirty="0"/>
              <a:t> </a:t>
            </a:r>
            <a:r>
              <a:rPr lang="en-US" sz="2400" b="1" dirty="0" err="1"/>
              <a:t>Pasupulety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DD599C-3DA0-4168-B5D7-CBDB66079CEF}"/>
              </a:ext>
            </a:extLst>
          </p:cNvPr>
          <p:cNvSpPr/>
          <p:nvPr/>
        </p:nvSpPr>
        <p:spPr>
          <a:xfrm>
            <a:off x="4300315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latapasupulety@pes.edu</a:t>
            </a:r>
            <a:endParaRPr lang="en-IN" sz="2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040864-BC64-4159-9807-E1A78B623F44}"/>
              </a:ext>
            </a:extLst>
          </p:cNvPr>
          <p:cNvSpPr/>
          <p:nvPr/>
        </p:nvSpPr>
        <p:spPr>
          <a:xfrm>
            <a:off x="4300315" y="457301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+91 80 6666 3333 </a:t>
            </a:r>
            <a:r>
              <a:rPr lang="en-US" sz="2000" dirty="0" err="1"/>
              <a:t>Extn</a:t>
            </a:r>
            <a:r>
              <a:rPr lang="en-US" sz="2000" dirty="0"/>
              <a:t> 759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00666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3469" cy="413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i="1" dirty="0"/>
              <a:t>Module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b="1" i="1" dirty="0">
                <a:solidFill>
                  <a:srgbClr val="00000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Electrode potential and cell potential</a:t>
            </a:r>
          </a:p>
          <a:p>
            <a:pPr lvl="1" algn="just"/>
            <a:r>
              <a:rPr lang="en-US" b="1" i="1" dirty="0">
                <a:solidFill>
                  <a:srgbClr val="00000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Nernst Equation</a:t>
            </a:r>
          </a:p>
          <a:p>
            <a:pPr algn="just"/>
            <a:r>
              <a:rPr lang="en-US" b="1" i="1" dirty="0">
                <a:solidFill>
                  <a:srgbClr val="00000A"/>
                </a:solidFill>
                <a:cs typeface="Times New Roman" panose="02020603050405020304" pitchFamily="18" charset="0"/>
              </a:rPr>
              <a:t>Types of electrodes</a:t>
            </a:r>
          </a:p>
          <a:p>
            <a:pPr algn="just"/>
            <a:r>
              <a:rPr lang="en-US" b="1" i="1" dirty="0">
                <a:solidFill>
                  <a:srgbClr val="00000A"/>
                </a:solidFill>
                <a:cs typeface="Times New Roman" panose="02020603050405020304" pitchFamily="18" charset="0"/>
              </a:rPr>
              <a:t>Reference electrodes</a:t>
            </a:r>
          </a:p>
          <a:p>
            <a:pPr algn="just"/>
            <a:r>
              <a:rPr lang="en-US" b="1" i="1" dirty="0">
                <a:solidFill>
                  <a:srgbClr val="00000A"/>
                </a:solidFill>
                <a:cs typeface="Times New Roman" panose="02020603050405020304" pitchFamily="18" charset="0"/>
              </a:rPr>
              <a:t>Concentration cells</a:t>
            </a:r>
          </a:p>
          <a:p>
            <a:pPr algn="just"/>
            <a:r>
              <a:rPr lang="en-US" b="1" i="1" dirty="0">
                <a:solidFill>
                  <a:srgbClr val="00000A"/>
                </a:solidFill>
                <a:cs typeface="Times New Roman" panose="02020603050405020304" pitchFamily="18" charset="0"/>
              </a:rPr>
              <a:t>Ion-selective electrodes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0035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3469" cy="413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b="1" i="1" dirty="0">
                <a:solidFill>
                  <a:srgbClr val="00000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Origin of electrode potential</a:t>
            </a:r>
          </a:p>
          <a:p>
            <a:pPr algn="just"/>
            <a:r>
              <a:rPr lang="en-US" b="1" i="1" dirty="0">
                <a:solidFill>
                  <a:srgbClr val="00000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i="1" dirty="0">
                <a:solidFill>
                  <a:srgbClr val="00000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ell potential</a:t>
            </a:r>
          </a:p>
          <a:p>
            <a:pPr algn="just"/>
            <a:r>
              <a:rPr lang="en-US" b="1" i="1" dirty="0">
                <a:solidFill>
                  <a:srgbClr val="00000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Nernst Equation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3295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03031C4-A3DD-481B-9B2F-E37FF9DCF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63" y="1302146"/>
            <a:ext cx="7999757" cy="1398959"/>
          </a:xfrm>
        </p:spPr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en-US" sz="4400" b="1" dirty="0">
                <a:solidFill>
                  <a:srgbClr val="FF0000"/>
                </a:solidFill>
              </a:rPr>
              <a:t>Electrochemistry</a:t>
            </a:r>
            <a:endParaRPr lang="en-US" sz="4400" dirty="0">
              <a:solidFill>
                <a:srgbClr val="FF0000"/>
              </a:solidFill>
            </a:endParaRPr>
          </a:p>
          <a:p>
            <a:pPr algn="just"/>
            <a:r>
              <a:rPr lang="en-US" sz="3800" dirty="0"/>
              <a:t>   D</a:t>
            </a:r>
            <a:r>
              <a:rPr lang="en-GB" sz="3800" dirty="0" err="1"/>
              <a:t>eals</a:t>
            </a:r>
            <a:r>
              <a:rPr lang="en-GB" sz="3800" dirty="0"/>
              <a:t> with the inter conversion of  chemical energy and electrical</a:t>
            </a:r>
          </a:p>
          <a:p>
            <a:pPr marL="0" indent="0" algn="just">
              <a:buNone/>
            </a:pPr>
            <a:r>
              <a:rPr lang="en-GB" sz="3800" dirty="0"/>
              <a:t>       energy</a:t>
            </a:r>
            <a:endParaRPr lang="en-US" sz="3800" dirty="0"/>
          </a:p>
          <a:p>
            <a:pPr algn="just">
              <a:buNone/>
            </a:pPr>
            <a:r>
              <a:rPr lang="en-US" dirty="0"/>
              <a:t> </a:t>
            </a:r>
          </a:p>
          <a:p>
            <a:pPr marL="0" indent="0" algn="just">
              <a:buNone/>
            </a:pP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14841" y="2507306"/>
            <a:ext cx="5666278" cy="383448"/>
            <a:chOff x="644578" y="2507306"/>
            <a:chExt cx="5666278" cy="383448"/>
          </a:xfrm>
          <a:solidFill>
            <a:schemeClr val="accent2"/>
          </a:solidFill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454191D-903B-4693-BDBE-997C1A895089}"/>
                </a:ext>
              </a:extLst>
            </p:cNvPr>
            <p:cNvSpPr txBox="1"/>
            <p:nvPr/>
          </p:nvSpPr>
          <p:spPr>
            <a:xfrm>
              <a:off x="644578" y="2507306"/>
              <a:ext cx="2098623" cy="3693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/>
                <a:t>CHEMICAL ENERGY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3D3FA8C9-BC1D-418E-BE76-0BBD459A6A4A}"/>
                </a:ext>
              </a:extLst>
            </p:cNvPr>
            <p:cNvSpPr/>
            <p:nvPr/>
          </p:nvSpPr>
          <p:spPr>
            <a:xfrm>
              <a:off x="3200399" y="2515403"/>
              <a:ext cx="554636" cy="185702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Arrow: Left 4">
              <a:extLst>
                <a:ext uri="{FF2B5EF4-FFF2-40B4-BE49-F238E27FC236}">
                  <a16:creationId xmlns:a16="http://schemas.microsoft.com/office/drawing/2014/main" id="{D7B7EC87-A4D8-477A-8828-6248823DFD01}"/>
                </a:ext>
              </a:extLst>
            </p:cNvPr>
            <p:cNvSpPr/>
            <p:nvPr/>
          </p:nvSpPr>
          <p:spPr>
            <a:xfrm>
              <a:off x="3192903" y="2705052"/>
              <a:ext cx="524655" cy="185702"/>
            </a:xfrm>
            <a:prstGeom prst="leftArrow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D821FC-C45A-4876-83C0-0AA10ABBF30A}"/>
                </a:ext>
              </a:extLst>
            </p:cNvPr>
            <p:cNvSpPr txBox="1"/>
            <p:nvPr/>
          </p:nvSpPr>
          <p:spPr>
            <a:xfrm>
              <a:off x="4212233" y="2512458"/>
              <a:ext cx="2098623" cy="3693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/>
                <a:t>ELECTRICAL ENERGY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1166D4-4465-4428-977F-A34B972C4DC6}"/>
              </a:ext>
            </a:extLst>
          </p:cNvPr>
          <p:cNvSpPr txBox="1"/>
          <p:nvPr/>
        </p:nvSpPr>
        <p:spPr>
          <a:xfrm>
            <a:off x="168163" y="2927424"/>
            <a:ext cx="29964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Two types of cells:</a:t>
            </a:r>
          </a:p>
          <a:p>
            <a:r>
              <a:rPr lang="en-IN" dirty="0"/>
              <a:t>  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0D1388D-4525-45F2-930E-A12EB9B3A0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362296"/>
              </p:ext>
            </p:extLst>
          </p:nvPr>
        </p:nvGraphicFramePr>
        <p:xfrm>
          <a:off x="644574" y="3252867"/>
          <a:ext cx="7523345" cy="3420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990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8E3C9E-DF1D-480B-8DBE-6E5161F38BE4}"/>
              </a:ext>
            </a:extLst>
          </p:cNvPr>
          <p:cNvSpPr txBox="1"/>
          <p:nvPr/>
        </p:nvSpPr>
        <p:spPr>
          <a:xfrm>
            <a:off x="149178" y="1302146"/>
            <a:ext cx="8142566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GB" sz="2800" b="1" dirty="0">
                <a:solidFill>
                  <a:srgbClr val="FF0000"/>
                </a:solidFill>
              </a:rPr>
              <a:t>Electrochemical studies: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accent1">
                    <a:lumMod val="50000"/>
                  </a:schemeClr>
                </a:solidFill>
              </a:rPr>
              <a:t>Redox reaction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accent1">
                    <a:lumMod val="50000"/>
                  </a:schemeClr>
                </a:solidFill>
              </a:rPr>
              <a:t>Electrodes- </a:t>
            </a:r>
            <a:r>
              <a:rPr lang="en-GB" sz="2200" dirty="0">
                <a:solidFill>
                  <a:schemeClr val="accent1">
                    <a:lumMod val="50000"/>
                  </a:schemeClr>
                </a:solidFill>
              </a:rPr>
              <a:t>Anode (oxidation)</a:t>
            </a:r>
          </a:p>
          <a:p>
            <a:pPr algn="just"/>
            <a:r>
              <a:rPr lang="en-GB" sz="2200" dirty="0">
                <a:solidFill>
                  <a:schemeClr val="accent1">
                    <a:lumMod val="50000"/>
                  </a:schemeClr>
                </a:solidFill>
              </a:rPr>
              <a:t>                          Cathode (reduction)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accent1">
                    <a:lumMod val="50000"/>
                  </a:schemeClr>
                </a:solidFill>
              </a:rPr>
              <a:t>Electrolytic conductance through electrolyte due to movement of ions</a:t>
            </a:r>
          </a:p>
          <a:p>
            <a:pPr algn="just"/>
            <a:r>
              <a:rPr lang="en-GB" sz="2200" b="1" dirty="0">
                <a:solidFill>
                  <a:schemeClr val="accent1">
                    <a:lumMod val="50000"/>
                  </a:schemeClr>
                </a:solidFill>
              </a:rPr>
              <a:t>                    </a:t>
            </a:r>
            <a:r>
              <a:rPr lang="en-GB" sz="2200" dirty="0">
                <a:solidFill>
                  <a:schemeClr val="accent1">
                    <a:lumMod val="50000"/>
                  </a:schemeClr>
                </a:solidFill>
              </a:rPr>
              <a:t>Acid, alkali or salt solutions</a:t>
            </a:r>
          </a:p>
          <a:p>
            <a:pPr algn="just"/>
            <a:r>
              <a:rPr lang="en-GB" sz="2200" dirty="0">
                <a:solidFill>
                  <a:schemeClr val="accent1">
                    <a:lumMod val="50000"/>
                  </a:schemeClr>
                </a:solidFill>
              </a:rPr>
              <a:t>                    Molten electrolytes</a:t>
            </a:r>
          </a:p>
          <a:p>
            <a:pPr algn="just"/>
            <a:r>
              <a:rPr lang="en-GB" sz="2200" dirty="0">
                <a:solidFill>
                  <a:schemeClr val="accent1">
                    <a:lumMod val="50000"/>
                  </a:schemeClr>
                </a:solidFill>
              </a:rPr>
              <a:t>                    Solid electrolytes</a:t>
            </a:r>
          </a:p>
          <a:p>
            <a:pPr algn="just">
              <a:buNone/>
            </a:pPr>
            <a:r>
              <a:rPr lang="en-GB" sz="2200" b="1" dirty="0">
                <a:solidFill>
                  <a:srgbClr val="F406B0"/>
                </a:solidFill>
              </a:rPr>
              <a:t>Electrode potential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altLang="en-US" sz="2200" dirty="0">
                <a:latin typeface="Calibri "/>
                <a:ea typeface="MS Mincho" panose="02020609040205080304" pitchFamily="49" charset="-128"/>
                <a:cs typeface="Times New Roman" panose="02020603050405020304" pitchFamily="18" charset="0"/>
              </a:rPr>
              <a:t>   When a metal rod is dipped in a solution of its own ions, t</a:t>
            </a:r>
            <a:r>
              <a:rPr lang="en-US" altLang="en-US" sz="2200" dirty="0">
                <a:latin typeface="Calibri "/>
                <a:ea typeface="MS Mincho" panose="02020609040205080304" pitchFamily="49" charset="-128"/>
                <a:cs typeface="Times New Roman" panose="02020603050405020304" pitchFamily="18" charset="0"/>
              </a:rPr>
              <a:t>he</a:t>
            </a:r>
          </a:p>
          <a:p>
            <a:pPr algn="just"/>
            <a:r>
              <a:rPr lang="en-US" altLang="en-US" sz="2200" dirty="0">
                <a:latin typeface="Calibri "/>
                <a:ea typeface="MS Mincho" panose="02020609040205080304" pitchFamily="49" charset="-128"/>
                <a:cs typeface="Times New Roman" panose="02020603050405020304" pitchFamily="18" charset="0"/>
              </a:rPr>
              <a:t>       electrical potential developed at the interface of the metal</a:t>
            </a:r>
          </a:p>
          <a:p>
            <a:pPr algn="just"/>
            <a:r>
              <a:rPr lang="en-US" altLang="en-US" sz="2200" dirty="0">
                <a:latin typeface="Calibri "/>
                <a:ea typeface="MS Mincho" panose="02020609040205080304" pitchFamily="49" charset="-128"/>
                <a:cs typeface="Times New Roman" panose="02020603050405020304" pitchFamily="18" charset="0"/>
              </a:rPr>
              <a:t>        and its solution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Calibri "/>
                <a:ea typeface="MS Mincho" panose="02020609040205080304" pitchFamily="49" charset="-128"/>
                <a:cs typeface="Times New Roman" panose="02020603050405020304" pitchFamily="18" charset="0"/>
              </a:rPr>
              <a:t>    It is denoted by </a:t>
            </a:r>
            <a:r>
              <a:rPr lang="en-US" altLang="en-US" sz="2200" b="1" dirty="0">
                <a:solidFill>
                  <a:srgbClr val="F406B0"/>
                </a:solidFill>
                <a:latin typeface="Calibri "/>
                <a:ea typeface="MS Mincho" panose="02020609040205080304" pitchFamily="49" charset="-128"/>
                <a:cs typeface="Times New Roman" panose="02020603050405020304" pitchFamily="18" charset="0"/>
              </a:rPr>
              <a:t>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2000" b="1" dirty="0">
              <a:latin typeface="Calibri 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2000" dirty="0">
              <a:latin typeface="Calibri 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8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8E3C9E-DF1D-480B-8DBE-6E5161F38BE4}"/>
              </a:ext>
            </a:extLst>
          </p:cNvPr>
          <p:cNvSpPr txBox="1"/>
          <p:nvPr/>
        </p:nvSpPr>
        <p:spPr>
          <a:xfrm>
            <a:off x="149178" y="1432142"/>
            <a:ext cx="814256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GB" sz="2800" b="1" u="sng" dirty="0">
                <a:solidFill>
                  <a:srgbClr val="FF0000"/>
                </a:solidFill>
              </a:rPr>
              <a:t>Origin of Electrode potential </a:t>
            </a:r>
          </a:p>
          <a:p>
            <a:pPr algn="just">
              <a:buNone/>
            </a:pPr>
            <a:endParaRPr lang="en-US" sz="2400" dirty="0"/>
          </a:p>
          <a:p>
            <a:pPr algn="just">
              <a:buNone/>
            </a:pPr>
            <a:r>
              <a:rPr lang="en-US" sz="2400" dirty="0"/>
              <a:t>When a metal M is in contact with solution containing its ions M</a:t>
            </a:r>
            <a:r>
              <a:rPr lang="en-US" sz="2400" baseline="30000" dirty="0"/>
              <a:t>n+</a:t>
            </a:r>
            <a:r>
              <a:rPr lang="en-US" sz="2400" dirty="0"/>
              <a:t>, two reactions are  possible:</a:t>
            </a:r>
          </a:p>
          <a:p>
            <a:pPr algn="just">
              <a:buNone/>
            </a:pPr>
            <a:endParaRPr lang="en-US" sz="2400" dirty="0"/>
          </a:p>
          <a:p>
            <a:pPr algn="just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Ionisation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(Oxidation)</a:t>
            </a:r>
            <a:endParaRPr lang="en-GB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       M ⇌ M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</a:rPr>
              <a:t>n+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+ ne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0" algn="just">
              <a:buNone/>
            </a:pPr>
            <a:endParaRPr lang="en-GB" sz="2400" b="1" dirty="0"/>
          </a:p>
          <a:p>
            <a:pPr algn="just"/>
            <a:endParaRPr lang="en-GB" sz="2400" b="1" dirty="0"/>
          </a:p>
          <a:p>
            <a:pPr lvl="0" algn="just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2. Deposition (Reduction)   </a:t>
            </a:r>
          </a:p>
          <a:p>
            <a:pPr lvl="0" algn="just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      M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</a:rPr>
              <a:t>n+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+ ne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⇌   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2000" dirty="0">
              <a:latin typeface="Calibri 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8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8BD99-C90E-4F82-A8EA-D5E39417EFB1}"/>
              </a:ext>
            </a:extLst>
          </p:cNvPr>
          <p:cNvSpPr txBox="1"/>
          <p:nvPr/>
        </p:nvSpPr>
        <p:spPr>
          <a:xfrm>
            <a:off x="107325" y="1302146"/>
            <a:ext cx="7999758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Case I : If ionization is faster than deposition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/>
              <a:t>the metal acquires net negative charge, consequently retards the rate of ionization and increases the rate of deposition. This ultimately lead to the establishment of equilibrium</a:t>
            </a:r>
            <a:endParaRPr lang="en-GB" sz="2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/>
              <a:t>the metal electrode gets negatively charged and attracts the layer of positive ions at the interface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/>
              <a:t>an electrical double layer is formed at the interface of metal and solution known as </a:t>
            </a:r>
            <a:r>
              <a:rPr lang="en-US" sz="2200" b="1" dirty="0">
                <a:solidFill>
                  <a:srgbClr val="F406B0"/>
                </a:solidFill>
              </a:rPr>
              <a:t>Helmholtz electrical double layer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C53080-3CF8-4877-BF63-298088EA0AFD}"/>
              </a:ext>
            </a:extLst>
          </p:cNvPr>
          <p:cNvCxnSpPr/>
          <p:nvPr/>
        </p:nvCxnSpPr>
        <p:spPr>
          <a:xfrm>
            <a:off x="1184223" y="4601980"/>
            <a:ext cx="0" cy="1618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717B14-73EC-4A94-B5ED-35071A5E5EFB}"/>
              </a:ext>
            </a:extLst>
          </p:cNvPr>
          <p:cNvCxnSpPr/>
          <p:nvPr/>
        </p:nvCxnSpPr>
        <p:spPr>
          <a:xfrm>
            <a:off x="1169233" y="6205928"/>
            <a:ext cx="15889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12CFF1-0998-452A-B630-07B465B43C92}"/>
              </a:ext>
            </a:extLst>
          </p:cNvPr>
          <p:cNvCxnSpPr/>
          <p:nvPr/>
        </p:nvCxnSpPr>
        <p:spPr>
          <a:xfrm flipV="1">
            <a:off x="2758190" y="4601980"/>
            <a:ext cx="0" cy="1618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7019BCB-BDBF-4EC0-8919-1109D0D9F65D}"/>
              </a:ext>
            </a:extLst>
          </p:cNvPr>
          <p:cNvSpPr/>
          <p:nvPr/>
        </p:nvSpPr>
        <p:spPr>
          <a:xfrm flipH="1">
            <a:off x="1693889" y="4302177"/>
            <a:ext cx="164885" cy="161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F2B0AB-19F1-42F5-9394-BA959DE9712B}"/>
              </a:ext>
            </a:extLst>
          </p:cNvPr>
          <p:cNvSpPr txBox="1"/>
          <p:nvPr/>
        </p:nvSpPr>
        <p:spPr>
          <a:xfrm>
            <a:off x="3337803" y="4742311"/>
            <a:ext cx="1983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M ⇌ M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</a:rPr>
              <a:t>n+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+ ne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2B0A6D5-4C04-4D88-A533-3DA202BE2FA8}"/>
                  </a:ext>
                </a:extLst>
              </p14:cNvPr>
              <p14:cNvContentPartPr/>
              <p14:nvPr/>
            </p14:nvContentPartPr>
            <p14:xfrm>
              <a:off x="1866960" y="4737240"/>
              <a:ext cx="4466880" cy="1408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2B0A6D5-4C04-4D88-A533-3DA202BE2F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7600" y="4727880"/>
                <a:ext cx="4485600" cy="14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802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9E73DB-7093-42D1-94D6-56B000ACC22D}"/>
              </a:ext>
            </a:extLst>
          </p:cNvPr>
          <p:cNvSpPr txBox="1"/>
          <p:nvPr/>
        </p:nvSpPr>
        <p:spPr>
          <a:xfrm>
            <a:off x="67049" y="1302146"/>
            <a:ext cx="814933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 algn="just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Case II : deposition is faster than ionization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/>
              <a:t>the metal acquires net positive charge, consequently retards the rate of deposition and increases rate of ionization. This ultimately lead to the establishment of equilibrium.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/>
              <a:t>The metal electrode gets positively charged and attracts the layer of negative ions at the interface,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/>
              <a:t>an electrical double layer is formed at the interface of metal and solution known as </a:t>
            </a:r>
            <a:r>
              <a:rPr lang="en-US" sz="2200" b="1" dirty="0">
                <a:solidFill>
                  <a:srgbClr val="F406B0"/>
                </a:solidFill>
              </a:rPr>
              <a:t>Helmholtz electrical double layer </a:t>
            </a:r>
            <a:endParaRPr lang="en-GB" sz="2200" b="1" dirty="0">
              <a:solidFill>
                <a:srgbClr val="F406B0"/>
              </a:solidFill>
            </a:endParaRPr>
          </a:p>
          <a:p>
            <a:pPr algn="just">
              <a:buFont typeface="Wingdings" pitchFamily="2" charset="2"/>
              <a:buChar char="Ø"/>
            </a:pPr>
            <a:endParaRPr lang="en-US" sz="1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F08317-C327-4638-A68C-8B5C6C1B604F}"/>
              </a:ext>
            </a:extLst>
          </p:cNvPr>
          <p:cNvCxnSpPr/>
          <p:nvPr/>
        </p:nvCxnSpPr>
        <p:spPr>
          <a:xfrm>
            <a:off x="1184223" y="4601980"/>
            <a:ext cx="0" cy="1618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85B70F-C309-4641-98C6-0B3B5BBCA805}"/>
              </a:ext>
            </a:extLst>
          </p:cNvPr>
          <p:cNvCxnSpPr/>
          <p:nvPr/>
        </p:nvCxnSpPr>
        <p:spPr>
          <a:xfrm>
            <a:off x="1169233" y="6205928"/>
            <a:ext cx="15889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38580E-CD92-4C09-A6F1-77B5A047E280}"/>
              </a:ext>
            </a:extLst>
          </p:cNvPr>
          <p:cNvCxnSpPr/>
          <p:nvPr/>
        </p:nvCxnSpPr>
        <p:spPr>
          <a:xfrm flipV="1">
            <a:off x="2758190" y="4601980"/>
            <a:ext cx="0" cy="1618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6F9AFED-F195-4615-940D-0DF77E8863C7}"/>
              </a:ext>
            </a:extLst>
          </p:cNvPr>
          <p:cNvSpPr/>
          <p:nvPr/>
        </p:nvSpPr>
        <p:spPr>
          <a:xfrm flipH="1">
            <a:off x="1693889" y="4302177"/>
            <a:ext cx="164885" cy="161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BD07D3-52E1-4027-A2E7-AEF9A3994547}"/>
              </a:ext>
            </a:extLst>
          </p:cNvPr>
          <p:cNvSpPr txBox="1"/>
          <p:nvPr/>
        </p:nvSpPr>
        <p:spPr>
          <a:xfrm>
            <a:off x="3332814" y="5027685"/>
            <a:ext cx="21985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</a:rPr>
              <a:t>n+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+ ne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⇌   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DA0BD8-A559-4212-8EE7-57AB8C7352D2}"/>
                  </a:ext>
                </a:extLst>
              </p14:cNvPr>
              <p14:cNvContentPartPr/>
              <p14:nvPr/>
            </p14:nvContentPartPr>
            <p14:xfrm>
              <a:off x="1856160" y="4775760"/>
              <a:ext cx="4821480" cy="1312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DA0BD8-A559-4212-8EE7-57AB8C7352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6800" y="4766400"/>
                <a:ext cx="4840200" cy="133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941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034BC6-7981-4F31-A18C-9AC2F7B0186D}"/>
              </a:ext>
            </a:extLst>
          </p:cNvPr>
          <p:cNvSpPr txBox="1"/>
          <p:nvPr/>
        </p:nvSpPr>
        <p:spPr>
          <a:xfrm>
            <a:off x="297200" y="1400761"/>
            <a:ext cx="799454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F406B0"/>
                </a:solidFill>
              </a:rPr>
              <a:t>Standard electrode potential</a:t>
            </a:r>
            <a:endParaRPr lang="en-US" sz="2000" dirty="0">
              <a:solidFill>
                <a:srgbClr val="F406B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2000" dirty="0"/>
              <a:t>The potential developed at the interface of metal and solution, when the metal is in contact with a solution of its own ions having unit concentration at 298 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 In case of gas electrodes the partial pressure of gas is maintained at 1 atmospheric pressure.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 It is represented as </a:t>
            </a:r>
            <a:r>
              <a:rPr lang="en-US" sz="2000" b="1" dirty="0" err="1">
                <a:solidFill>
                  <a:srgbClr val="F406B0"/>
                </a:solidFill>
              </a:rPr>
              <a:t>E</a:t>
            </a:r>
            <a:r>
              <a:rPr lang="en-US" sz="2000" b="1" baseline="30000" dirty="0" err="1">
                <a:solidFill>
                  <a:srgbClr val="F406B0"/>
                </a:solidFill>
              </a:rPr>
              <a:t>o</a:t>
            </a:r>
            <a:endParaRPr lang="en-US" sz="2000" b="1" baseline="30000" dirty="0">
              <a:solidFill>
                <a:srgbClr val="F406B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n-GB" sz="2000" b="1" dirty="0">
                <a:solidFill>
                  <a:srgbClr val="F406B0"/>
                </a:solidFill>
              </a:rPr>
              <a:t>Electrochemical Cell</a:t>
            </a:r>
            <a:r>
              <a:rPr lang="en-GB" sz="2000" dirty="0">
                <a:solidFill>
                  <a:srgbClr val="F406B0"/>
                </a:solidFill>
              </a:rPr>
              <a:t> </a:t>
            </a:r>
          </a:p>
          <a:p>
            <a:pPr algn="just"/>
            <a:r>
              <a:rPr lang="en-GB" sz="2000" dirty="0"/>
              <a:t>Single electrode potentials cannot be measured hence two electrodes are coupled together to form a cell</a:t>
            </a:r>
          </a:p>
          <a:p>
            <a:pPr algn="just"/>
            <a:endParaRPr lang="en-GB" sz="1800" dirty="0"/>
          </a:p>
          <a:p>
            <a:pPr algn="just">
              <a:buNone/>
            </a:pPr>
            <a:r>
              <a:rPr lang="en-US" sz="2000" b="1" dirty="0">
                <a:solidFill>
                  <a:srgbClr val="F406B0"/>
                </a:solidFill>
              </a:rPr>
              <a:t>Cell notation</a:t>
            </a:r>
          </a:p>
          <a:p>
            <a:pPr algn="just">
              <a:buNone/>
            </a:pPr>
            <a:r>
              <a:rPr lang="en-US" sz="2000" dirty="0"/>
              <a:t>e.g. Daniel cell:</a:t>
            </a:r>
          </a:p>
          <a:p>
            <a:pPr algn="just"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buNone/>
            </a:pPr>
            <a:r>
              <a:rPr lang="en-US" dirty="0"/>
              <a:t>   </a:t>
            </a:r>
            <a:r>
              <a:rPr lang="en-US" b="1" dirty="0">
                <a:solidFill>
                  <a:srgbClr val="6D1769"/>
                </a:solidFill>
              </a:rPr>
              <a:t>Zn(s)/Zn</a:t>
            </a:r>
            <a:r>
              <a:rPr lang="en-US" b="1" baseline="30000" dirty="0">
                <a:solidFill>
                  <a:srgbClr val="6D1769"/>
                </a:solidFill>
              </a:rPr>
              <a:t>2+</a:t>
            </a:r>
            <a:r>
              <a:rPr lang="en-US" b="1" dirty="0">
                <a:solidFill>
                  <a:srgbClr val="6D1769"/>
                </a:solidFill>
              </a:rPr>
              <a:t> (1M)//Cu</a:t>
            </a:r>
            <a:r>
              <a:rPr lang="en-US" b="1" baseline="30000" dirty="0">
                <a:solidFill>
                  <a:srgbClr val="6D1769"/>
                </a:solidFill>
              </a:rPr>
              <a:t>2+</a:t>
            </a:r>
            <a:r>
              <a:rPr lang="en-US" b="1" dirty="0">
                <a:solidFill>
                  <a:srgbClr val="6D1769"/>
                </a:solidFill>
              </a:rPr>
              <a:t> (1M) / Cu(s)</a:t>
            </a:r>
          </a:p>
          <a:p>
            <a:pPr algn="just"/>
            <a:endParaRPr lang="en-GB" sz="1800" dirty="0"/>
          </a:p>
          <a:p>
            <a:pPr algn="just"/>
            <a:r>
              <a:rPr lang="en-GB" sz="1800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440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6708</TotalTime>
  <Words>1125</Words>
  <Application>Microsoft Office PowerPoint</Application>
  <PresentationFormat>Widescreen</PresentationFormat>
  <Paragraphs>178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Lata Pasupulety</cp:lastModifiedBy>
  <cp:revision>587</cp:revision>
  <cp:lastPrinted>2020-06-24T17:52:28Z</cp:lastPrinted>
  <dcterms:created xsi:type="dcterms:W3CDTF">2019-05-30T23:14:36Z</dcterms:created>
  <dcterms:modified xsi:type="dcterms:W3CDTF">2020-12-16T10:19:13Z</dcterms:modified>
</cp:coreProperties>
</file>