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319" r:id="rId3"/>
    <p:sldId id="317" r:id="rId4"/>
    <p:sldId id="336" r:id="rId5"/>
    <p:sldId id="337" r:id="rId6"/>
    <p:sldId id="328" r:id="rId7"/>
    <p:sldId id="335" r:id="rId8"/>
    <p:sldId id="320" r:id="rId9"/>
    <p:sldId id="338" r:id="rId10"/>
    <p:sldId id="339" r:id="rId11"/>
    <p:sldId id="340" r:id="rId12"/>
    <p:sldId id="341" r:id="rId13"/>
    <p:sldId id="342" r:id="rId14"/>
    <p:sldId id="32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sit" initials="p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2ABD"/>
    <a:srgbClr val="FEDC32"/>
    <a:srgbClr val="6D1769"/>
    <a:srgbClr val="DFA267"/>
    <a:srgbClr val="FDBA53"/>
    <a:srgbClr val="F4B350"/>
    <a:srgbClr val="10B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74" autoAdjust="0"/>
    <p:restoredTop sz="95126" autoAdjust="0"/>
  </p:normalViewPr>
  <p:slideViewPr>
    <p:cSldViewPr snapToGrid="0">
      <p:cViewPr>
        <p:scale>
          <a:sx n="81" d="100"/>
          <a:sy n="81" d="100"/>
        </p:scale>
        <p:origin x="-192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6-01T13:53:42.884" idx="1">
    <p:pos x="2445" y="1416"/>
    <p:text>1. this is the Title slide
2. Please do not put your designation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1-05T09:59:00.7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6609 12480 403 0,'-3'0'57'16,"3"-3"-27"-16,0 3 16 15,0 0-6-15,3-2-15 16,-3 2-2-16,0-3 8 16,3 1 1-16,-3-1-7 15,0 0-8-15,3 3-3 16,-3-3-3-16,0 3-5 16,0-1 4-16,0 1-4 15,0 0-2-15,0-2 1 16,0 2-1-16,0 0 1 15,0 2-5-15,0-4 3 16,0 2-2-16,0 0-1 0,0 2 0 16,0-4 0-16,0 4-1 15,0-2 1-15,0 0-4 16,0 1-3-16,3-1 3 16,-3 3-14-16,3 0 17 15,0 5-2-15,3-2-3 16,-2 2-1-16,-1 4 3 15,0 1 2-15,0-1 1 16,-3-1-1-16,5 5 0 16,-4-2 2-16,2-5-1 15,-1 5 1-15,-2-1 2 16,3 1-1-16,0-5 0 16,1 4 0-16,-4-1 1 0,3 3 0 15,0-2 3-15,0 1-3 16,0 2 0-16,0 1-2 15,0 0 0-15,0-2 0 16,0 2 2-16,-3-2-2 16,3-1 1-16,-3 0-1 15,4-4 0-15,-4 0 0 16,0-1 1-16,0 2-1 16,2-2 0-16,-2 0 1 15,1 1-1-15,1 1 0 16,-2 0 0-16,0 1 0 15,3 1 0-15,0-2 0 0,-3 1 0 16,3 1 0-16,-3 1 1 16,0-4 1-16,0 3-2 15,3-3 1-15,-3 0-1 16,0 0 1-16,0 0-1 16,0-1 0-16,3 1 0 15,-6 0 0-15,3 4 0 16,0-5 1-16,0 2-1 15,0 1 1-15,3-1 0 16,-3 2 1-16,3 4 2 16,-3-5-1-16,0 5 1 15,3 0 5-15,-3 1-4 16,0-1-2-16,0-3-2 16,0 0 2-16,0-2-2 15,0-1 0-15,0-3 1 0,-3-1-2 16,3 3 1-16,0-3 1 15,0 3-2-15,0-3 3 16,0 3-3-16,3-5 1 16,-3 6 1-16,4-1 1 15,-1 0 1-15,0 3-3 16,-3 1 2-16,3-2-1 16,-3 2-1-16,3-1 3 15,-3 1-1-15,3-2-2 16,-1 1 0-16,-2 1 1 15,1 0 1-15,1-2-2 16,-2 2-1-16,0 2 3 0,3-2 0 16,-3 1 1-16,3 1-3 15,1-1 3-15,-4 1-3 16,3 1-1-16,0-3 4 16,0 2-4-16,-3-4 1 15,3 2 0-15,-3-1 0 16,0-1 0-16,0-2-1 15,3 1 1-15,-3 2 1 16,0 0-2-16,3-2 1 16,-3 1-1-16,0 2 0 15,3-2 1-15,-3 3-1 16,3 0 1-16,-3 1-1 16,3 1 0-16,-3 0 1 15,0-1-1-15,0 1 1 0,0-4-1 16,-3 2 1-16,6-3-1 15,-3 5 0-15,0-5 0 16,0 5 0-16,6-4 0 16,-6 3 0-16,1-2 1 15,1 0 0-15,-2 1-1 16,0 0 0-16,3-1 0 16,-3 1 0-16,0 1 0 15,-3 1 1-15,3-4-1 16,0 6 0-16,0-2 0 15,0 0-1-15,0 0 1 0,-2 2 1 16,1-3-1-16,-1 0-1 16,-2 1 1-16,1 0-5 15,3-1 4-15,-3 1 1 16,3 3 0-16,-3-3 0 16,3-1 0-16,0 0 0 15,0 1-1-15,0-3 1 16,3 3-1-16,-3-3 2 15,0 1-1-15,0-1 1 16,3 1-1-16,-3-3 0 16,0 2 0-16,0 0 1 15,0-4-1-15,0 3 0 16,0 3 0-16,0-3 0 0,0-1 1 16,0 2-1-1,0 1 0-15,0-2 0 0,-3 1 1 16,3 1-1-16,0 2 3 15,0-1-2-15,0-2-1 16,0 1 0-16,3 2 1 16,-3 0-1-16,0-5-2 15,3 5 2-15,-3-3 2 0,4 0 2 16,-1-1-3-16,-1-1 3 16,1-2-4-16,-3-1 0 15,3 2 1-15,0-2 0 16,-3 3-1-16,3 1 1 15,-3-4 0-15,3 5-1 16,-3-1 1-16,3 3-1 16,0-2 0-16,-3-1 1 15,0-1 0-15,0 2-1 16,0-1 3-16,0 1-3 16,-3-1 0-16,3 0 0 15,0 0 1-15,0-2-1 16,3-5 0-16,-3 3 0 0,0 1 1 15,0-2-1 1,0 1 1-16,-3 1 0 0,3-3 0 16,0 3-1-16,0 0 5 15,0-1-5-15,0 1 1 16,-3 0-1-16,3-3-1 16,3 3 1-16,-3-1 3 15,0 2-3-15,3-1 0 16,-3 0-1-16,0-3 1 15,0 2 0-15,0 0 2 16,4 1-2-16,-4-4 1 16,0 5 1-16,0-2-2 0,0 2 0 15,0-5-2 1,0 5 2-16,3-2 0 0,-3 1 3 16,0 1-2-16,0-2-1 15,0 2 2-15,0-5-1 16,0 0-1-16,0-2 0 15,0-1 1-15,-3 0 0 16,3 1-1-16,0-4 1 16,0 0-1-16,0 0 0 15,0-3 0-15,0 3-5 16,0 0-6-16,0-1-3 16,0-7-39-16,-4-4-41 15,4-7-159-15</inkml:trace>
  <inkml:trace contextRef="#ctx0" brushRef="#br0" timeOffset="1879.82">6654 12506 189 0,'0'0'105'16,"0"-2"-55"-16,0 2-7 15,0 0 20-15,0 0 2 16,0 0-27-16,-2 0 0 16,2 0-4-16,0-3-5 0,0 3-4 15,0 0-7-15,0 0-7 16,0-1-3-16,0 1-2 16,0 0-3-16,0-3-2 15,-1 3-1-15,-1-3 1 16,1 3 0-16,-1-3 0 15,-1 3 3-15,3 0 1 16,0 0-3-16,-3 0 7 16,3 0-5-16,0 0 5 15,0 0-5-15,3 0-2 16,-3 0 0-16,0 0 5 16,0 0-6-16,5 0 0 0,-4 3 6 15,2-3-1-15,-1 0 1 16,4 0 1-16,-2 0 3 15,2 0-3-15,0 3-3 16,0-3 2-16,0 0 2 16,1 0-1-16,-2 0 5 15,4 0-1-15,-3 0-8 16,0 0 3-16,7 0-3 16,-4 0 4-16,3 0-4 15,0 0 0-15,-3 0 0 16,4 0 1-16,-5 0-3 15,1 0-1-15,1-3 1 0,2 0-2 16,-4 3 0-16,5-4 0 16,-1 4 3-16,0-3 1 15,0 0-3-15,0 2-1 16,1-2 1-16,-4 1-1 16,2-1 0-16,2 3-1 15,-4-2 1-15,0-1 2 16,1 3-2-16,-2-3-1 15,1 3 1-15,-3 0 0 16,1-3-2-16,-1 3 3 16,0 0-1-16,2 0 2 15,-1 0-2-15,14-3 0 16,-18 3 0-16,0 0 0 0,4-3 3 16,-2 3-3-1,1-4 0-15,3 3 1 0,1-2-1 16,-4 0 0-16,0 0-5 15,2 3 10-15,2 0-6 16,-4 0 1-16,3-3-1 16,0 3 0-16,1-4-1 15,1 4 1-15,-2-3 1 16,1 2-1 0,-1-1 1-16,0-1-5 15,0 0 5-15,0 3 4 0,0-1-4 16,1-3 0-16,-2 1 0 15,-2 3 0-15,0 0 0 16,4-2 0-16,-4 2-1 16,0 0 0-16,0-1-1 15,0-2-1-15,-1 3 2 16,-1-3 0-16,2 3 1 16,-3-3 0-16,3 3-1 15,0 0-2-15,1-1 1 16,-1-3-1-16,-1 4 3 15,1 0-2-15,0 0 1 16,1 0-1-16,-1 0-1 0,0 0 1 16,0-2 3-16,-3 4-1 15,2-4 0-15,-2 2 0 16,1 0 0-16,-1 0-1 16,0 0 1-16,0 0 0 15,0 0 0-15,0 0-1 16,0 0-1-16,-3-3 3 15,3 3-5-15,0 0 3 16,-3-1 1-16,4 1-5 16,-4 0-3-16,0 0-1 15,0 0-7-15,0 0-18 16,0 0-16-16,0 1-79 16,-4-1-160-16,4 3 105 0</inkml:trace>
  <inkml:trace contextRef="#ctx0" brushRef="#br0" timeOffset="4078.59">7435 12425 245 0,'0'0'193'0,"0"0"-153"15,0 0 2-15,0 0 13 16,0 0-23-16,0 0-10 16,2 0-3-16,-2 0-4 15,0-3-4-15,0 3 3 16,0 0-4-16,0 3 2 16,0-3 5-16,3 3-5 15,-3-1-2-15,3-1 0 16,-3 2-4-16,3 1 5 15,-3-1-4-15,3 0 4 16,1 4 2-16,-1 3 3 16,0-1-2-16,-3 1 1 0,3-1-4 15,0 3-5-15,-3-2 1 16,3 2-2-16,-3-2 3 16,3 0-1-16,-3 0-3 15,3 1 1-15,-3-2 1 16,0 4 2-16,5-3-7 15,-4 1 0-15,1-1 6 16,-2 2-7-16,4 1 6 16,-1 1-5-16,0 1 2 15,-3 2-2-15,3-3 4 16,0 2-5-16,0 1 2 16,0-1-1-16,0-2-1 0,0-2-1 15,-3 1 1-15,4-2 2 16,-4-1-2-16,0 0 0 15,3 3 0-15,0 0 3 16,-3 1-3-16,5-1 0 16,-4 1 0-16,1 1 0 15,-2 2-1-15,3-1 1 16,-3-2 0-16,3 0 1 16,-3 2 0-16,3-3-1 15,-3 0 0-15,0 0 1 16,0 4-1-16,0-5 0 15,0 5 2-15,0-4-2 16,0 1-1-16,0 2 0 16,3 1 1-16,-3-4 3 15,0 3-3-15,4 1-2 16,-4 0 1-16,0 2 1 16,3-5 0-16,-3 2 0 0,0 1 0 15,3 0 1-15,-3-5 0 16,0 7-1-16,0-2-1 15,0-3 1-15,0 2 0 16,0 1 0-16,0-4 0 16,0 0 0-16,0 3 0 15,0-2-2-15,0 3 2 16,0-1 0-16,3 4 0 16,-3-4 0-16,0 1 0 15,0 3 0-15,3-3 0 16,-3 3 0-16,0 2-2 15,3 0 2-15,-3-2 0 0,3 5 0 16,-3-3 0 0,3-2 0-16,-3 0 0 0,3-3 0 15,-3 2 0-15,3-2 0 16,-1-1 0-16,-2 1 0 16,4 0 0-16,-1-2 0 15,-3 0 0-15,3 2 0 16,-3 0 0-16,3 4 1 15,-3 0 0-15,3 1-1 16,-3-2 0-16,3 0 0 16,-3-1 0-16,0 1 0 15,3-3 3-15,-3-1-3 16,-3 1 0-16,6-3 0 0,-3 1 0 16,-3-3 0-1,3 0 0-15,0 1 0 0,0-1 0 16,0 2-1-16,0 0-1 15,0 2 2-15,3-2 2 16,-3 3-2-16,0-1 0 16,0-1 0-16,0 0 0 15,0 0 0-15,0-1 0 16,0 2 0-16,0-3 0 16,0 1 0-16,0 0 1 15,-3 1-2-15,6 2 1 16,-3-2 0-16,0-1 0 15,0 3 1-15,0 1-1 16,0-3 0-16,0 2 0 0,0-1 0 16,3 1 1-16,-3-3-1 15,0 3 1-15,0-2-1 16,0 1 0-16,0 1 0 16,0-3 0-16,0-1 1 15,0-1-1-15,0-2 0 0,0 2 1 16,0 0-1-16,3 1 0 15,-3-2 1-15,0 4-1 16,0-1 1-16,0 2 0 16,4 1-1-16,-4-1 1 15,0 1-1-15,0-3 1 16,0 1-1-16,-4-1 1 16,4 2-1-16,0-2 2 15,4-1-1-15,-4 0 1 0,0 3-2 16,0-3 1-16,0 2 0 15,0-4 2-15,0 3-2 16,0-3-1-16,0 4 0 16,0-4 2-16,0 5 0 15,0-2-3-15,0 2 4 16,0-2-3 0,0 1 1-16,0-1 2 15,0 2 0-15,0-7-2 16,0 3-1-16,0-2 1 15,0-1 0-15,3-2-1 0,-3 0 0 16,0 2 1-16,0-2-1 16,0 2 0-16,3 1 0 15,-3-1 1-15,-3-1 0 16,3 2 0-16,0 0-1 16,0 2 0-16,0-2 1 15,0 1 0-15,0-1-1 16,0 3-1-16,0-7 1 15,0 8 0-15,0-7 1 16,0 3-1-16,0-5 1 16,0 5-1-16,-3-3 0 15,3 0 1-15,0 3-1 16,0 0 0-16,-4-3 0 16,4 3 0-16,0-1 0 0,0 1 0 15,0-2 0-15,0 1 1 16,4-3 0-16,-4-2-1 15,0 3 0-15,0-4 0 16,0 3 2-16,0-2-1 16,0 5 0-16,3-5 0 15,-3 6 3-15,0-3 0 16,3 1-3-16,-3 0 0 16,3 1 1-16,-3-2 0 15,3 3-1-15,-3-3 5 16,2 2-6-16,-2-1-4 0,0-5 4 15,3 3 1 1,-3-3 0-16,0 1-2 0,0-1 2 16,0-1-1-16,0 3 0 15,0-2 0-15,0 0 0 16,0-2 0-16,0 2 0 16,0-1 0-16,0-2-3 15,0 0-2-15,0 0-3 16,0 0 3-16,0 0-14 15,0 0-3-15,-3-5-16 16,1-2-13-16,-4-3-40 16,3-3-157-16</inkml:trace>
  <inkml:trace contextRef="#ctx0" brushRef="#br0" timeOffset="4686.24">6968 15569 189 0,'-7'-3'3'16,"-2"-1"0"-16,3 4 2 15,0 0 10-15,-1 0-6 16,2 0-2-16,-1 4-4 16,3-1-3-16,0-3 0 0,0 2 0 15,3 3 0-15,-3-5 1 16,0 3-2-16,-1-3 1 15,4 0-9-15,-3 0-15 16,0 0-24-16</inkml:trace>
  <inkml:trace contextRef="#ctx0" brushRef="#br0" timeOffset="6509">6806 15492 245 0,'0'0'18'15,"-3"-2"22"-15,3 2 10 16,0 0-11-16,0 0-1 16,-3-3 19-16,3 3-8 15,0-3-12-15,0 3-5 16,0-1-3-16,0 1-9 15,0-3-3-15,0 0 0 16,0 1 1-16,0 0-6 16,-3 2 0-16,3-3 3 15,0 3-2-15,-3 0 3 16,3 0-6-16,0 0 1 0,0 3-3 16,0-3-4-1,0 0-1-15,0 0-2 0,0 2 0 16,3 0 3-16,-3 4 0 15,3 1-3-15,0 0 0 16,3 0 2-16,-3 1-3 16,4-1-2-16,-1 0 2 15,-3 0 0-15,2 2 0 16,-2-6 1-16,-3 5-2 16,3-2 1-16,-3 1-3 15,0-3 3-15,0-1 0 16,0 0 1-16,0 0-1 15,3-3 0-15,-3 3 0 16,0-3 0-16,0 1 0 0,0-1 0 16,0 3 0-16,0-3 1 15,0 0-1-15,0 0-1 16,0 0 1-16,0 0 0 16,0 0 1-16,0 0 0 15,0 0-1-15,0 0 1 16,0 0 2-16,4 0-3 15,-8 0 1-15,8 0-1 16,-4 0 0-16,0-3 1 16,-4 3 0-16,8 0-1 15,-4-1 1-15,0 2-1 16,0-1 0-16,0 0-1 16,0 0 1-16,3 0 0 0,-3 0 0 15,3 0 1 1,0-1 0-16,3-2-1 0,-3 3 0 15,3 0 0-15,4 0 4 16,-2 0 0-16,-2-3 1 16,7 3 1-16,-4-5 3 15,2 4 1-15,-1 0-5 16,2 1 0-16,-3 0-3 16,1-3 3-16,-2 3-4 15,-2-4 0-15,3 4 0 16,-2 0 0-16,-1-3 0 15,3 3 0-15,-1 0 0 16,2 0-1-16,-4 0 2 16,3-3-1-16,4 3 0 15,-2-3-1-15,-2 2 0 16,1 1 1-16,-1-2 0 0,5-3 0 16,-4 3-1-16,2-2 0 15,4 1 1-15,-2 0-1 16,-2-1 0-16,4 1 5 15,-2-1-5-15,2 1 0 16,-1 0 1-16,0 0 0 16,-3 2 7-16,1-2-4 15,-4 1-3-15,2-1 5 16,-1 1-6-16,-1 2 2 16,-3-2 0-16,0 2-1 15,1 0-1-15,1 0 3 16,-5 0-3-16,3 0 0 15,-3 0 1-15,4 0 1 0,-1 2-1 16,-3-2-1 0,3 0 3-16,0 0-2 0,-1 0-2 15,-2 0 0-15,4 2 1 16,-4-2 3-16,0 3-3 16,3-3 0-16,-3 0-2 15,0 0 2-15,0 2 0 16,1-2 2-16,-1 3-2 15,0-3 0-15,2 0 0 16,-2 1 0-16,0 2 4 16,3-3-4-16,-3 3 0 15,4-3 1-15,-1 3-3 16,0 1 2-16,0-1 0 16,0 1 2-16,0-1 0 0,0 0-2 15,0 0 5 1,-3 0-4-16,3 2 0 0,-3-3 3 15,4-1-1-15,-4 2-1 16,0-3 1-16,0 3 1 16,-1-3-2-16,1 0-2 15,0 0 4-15,0 3-2 16,0-3 1-16,1 0 4 16,2 0-7-16,-3 4 2 15,3-4-1-15,-3 3 5 16,3-3-6-16,-1 0 2 15,-1 0-2-15,2 0 3 16,-3 0 0-16,3 0 1 0,-3 0-2 16,0 0-2-16,0 0 2 15,1 0-1-15,-1 0-1 16,-3 0 2-16,3 0-1 16,-3 0-1-16,3 0 6 15,-3 0-6-15,0 0-4 16,0 0 0-16,0 0-14 15,0 0-20-15,-3-3-10 16,3 3-10-16,-3-4 4 16,0 1 7-16,-1 3-6 15,1-3 5-15,0 3 15 16,0 0 20-16,3 0 9 16,0 0 2-16,-3 0 4 0,3 0 6 15,0 0 13-15,0 0 11 16,3-3 12-16,-3 2-6 15,0 1 6-15,0 0 0 16,0 0-8-16,0 0-2 16,0 0-18-16,0 0-1 15,0 0-8-15,0-2-7 16,0 2-27-16,0-5-26 16,-3 2-64-16,0-3-389 15</inkml:trace>
  <inkml:trace contextRef="#ctx0" brushRef="#br0" timeOffset="9133.8699">5984 12573 204 0,'0'0'43'0,"0"-3"-31"16,0 3 24-16,0 0 7 15,0 0-16-15,0 0 1 0,0 0 13 16,0-3 9 0,0 3-11-16,-3 0-9 0,3 0 6 15,-3 0-5-15,3 0-2 16,0-1 0-16,0-1 0 15,0 2-7-15,0 0-3 16,0 0-1-16,0 0-4 16,0 0-2-16,0 0-4 15,0 0-4-15,0 0 0 16,3 0 1-16,-3 0-4 16,0 0 4-16,0 0-4 15,3 0 0-15,0 0 3 16,0 0 1-16,0 0-2 15,7-4 3-15,-2 4 0 16,1-3 4-16,4 3-4 0,-1-4-4 16,0 1 2-16,0 0-1 15,0 3 1-15,3-7-3 16,-3 7 3-16,1-3 7 16,-1 3-9-16,0-4-1 15,0 4-1-15,-3 0 0 16,-3 0 4-16,1 0-4 15,1 3 0-15,-2-2 1 16,3-1 0-16,-2 0-2 16,2 3 2-16,-3-3-1 15,5-3 5-15,-4 3-5 16,2 0-1-16,-3 0 1 0,3 0 1 0,-2-1 1 16,4-2 0-1,-5 3-2-15,4-3 1 0,-1 3-1 16,-3-2 0-16,0 2 0 15,3-2 0-15,0-1 1 16,-3 3-1-16,3-5 0 16,1 3 0-16,-1 0 1 15,-1 2-2-15,-2-3 2 16,4 3-1-16,-4 0 0 16,0 0 0-16,3-3 0 15,-3 1 0-15,0 2 0 16,0-2 0-16,3 2 0 0,-2 0 0 15,-1 0 0 1,2-3 0-16,-2 3 1 0,4 0-1 16,-4 0-1-16,0 0 1 15,0 0 1-15,0 0-1 16,0 0 0-16,0 0 0 16,-3 0 1-16,3 0-1 15,0 0-1-15,-3 0 0 16,4-1 1-16,-4 1 0 15,3 0 1-15,-3 0-2 16,0-3 2-16,2 6-2 16,-2-3 2-16,4 0-1 15,-4-3 0-15,3 6 0 16,0-6 0-16,-3 3 0 16,3 0 0-16,3 0 0 0,-3 0 0 15,-3 0 0 1,3-3 1-16,-3 3-2 0,0 0 2 15,0 0-2-15,1-3 1 16,-4 6 0-16,3-3 1 16,0-3 0-16,0 3-1 15,-3 0 0-15,6-2 0 16,-3 2 0-16,2 0-1 16,2 0 1-16,-1-2 0 15,0 2 0-15,0-3-1 16,-3 3 0-16,3 0 0 15,0-3 0-15,-3 3 1 0,0 0 0 16,0-1 0 0,-3 2 0-16,3-1 0 0,-3-1 0 15,0 1 0-15,0 0-3 16,0 0-11-16,0 0-25 16,0 0-79-16,-3 0-412 15</inkml:trace>
  <inkml:trace contextRef="#ctx0" brushRef="#br0" timeOffset="10460.23">5951 12642 220 0,'0'0'0'16,"-3"-3"5"-16,3 3 9 15,0-2 21-15,3-3 10 16,-3 2 12-16,0 3-3 16,0 0-5-16,3 0-2 15,-3 0-12-15,2 0-14 16,-2 0-9-16,0 0-3 16,0 0 1-16,0 0-2 15,1 3 15-15,1-1-4 16,-1 1 3-16,1 2-3 15,2-1 0-15,-1 1-8 0,0 3-1 16,-3-1 0-16,3 3-2 16,-3-3 0-16,3 3 3 15,-3 2-1-15,3 1-4 16,-3 0 4-16,3 2 2 16,-3 1-2-16,0-1-4 15,3-1 0-15,-3 2 3 16,0 1 1-16,0-3 0 15,0-2-7-15,3 4 4 16,-3-4-3-16,0 1 1 16,0-1 1-16,3-2-3 15,-3-1 0-15,4 6 3 16,-4-5-5-16,3-1 2 16,-1 4 2-16,-1-2-2 15,1-2-2-15,-1 4-1 0,1-3 1 16,-2 0 1-16,3 1 1 15,-3-1-2-15,3 0-1 16,-3-1 0-16,0 1 1 16,0 0-1-16,0-3 1 15,3 3 0-15,-3 0 0 16,3 2-1-16,-3-1 3 16,3 2-3-16,-3 1 1 15,4-5-1-15,-4 4 1 16,0-3-1-16,0-3 0 15,0 2 0-15,0-3 1 16,0-1 1-16,0 0 1 16,0-1-3-16,0 3-3 0,0-7-2 15,-4 0 3-15,4 0-2 16,0 3 1-16,0-3 0 16,-3 0 2-16,3 0-1 15,0 0-1-15,0 0 2 16,-3-3 0-16,6 3 0 15,-3 0-3-15,0 0-7 16,-3 0-11-16,3 0-41 16,0 0-77-16,0 0-259 15</inkml:trace>
  <inkml:trace contextRef="#ctx0" brushRef="#br0" timeOffset="11386.06">5787 13237 329 0,'-3'0'42'0,"-1"3"-28"15,4-3 44-15,-3 0-3 16,3 0-26-16,-2 3-4 15,1-3-3-15,-1 1-2 16,1 2-3-16,1-3 1 16,-2 0 2-16,2 0-5 15,0 0-3-15,0 0-8 16,0 0 3-16,0 0 1 16,0 4-3-16,-3-4 3 15,3 3 0-15,0-3 0 16,-3 0 2-16,3 3-5 15,-3 0 3-15,3-3-3 0,-3 3-1 16,3-3 3 0,-3 1-2-16,3-1 3 0,0 4 9 15,0-4-9-15,0 0-2 16,3 0-3-16,-3 0-2 16,3 3 6-16,-3-3 1 15,6 0-1-15,-3 0 0 16,3 0 2-16,-1 0-4 15,2 0-2-15,2 0 9 16,0-3 0-16,6-2-3 16,-3 2-6-16,4-3 0 15,1-1-1-15,-1 0-1 16,-1 1 0-16,1-1-1 16,-2 1 0-16,-4 2 0 0,2 0 0 15,-6 1 0-15,0 1 0 16,-4 2-2-16,2 0-3 0,-1 0-2 0,-3 0 0 15,3 0-3-15,-3 0-2 16,3 0-3-16,0 0 3 16,0 0-7-16,0 0-6 15,3-1 0-15,-3 1 11 16,1-3-53-16,2 3-34 16,-1 0-75-16,-2 0-116 15</inkml:trace>
  <inkml:trace contextRef="#ctx0" brushRef="#br0" timeOffset="12132.48">5790 13419 241 0,'-3'-1'56'16,"3"1"-22"-16,-3 0 21 15,3 0 2-15,0 0-22 16,0 0 6-16,0 0-7 15,0 0-11-15,0 1-8 0,0-1-4 16,0 0 5 0,0 0 2-16,0 0 1 0,3 0-2 15,-3 0 3-15,0 0-5 16,0 0-9-16,0 0-4 16,3 0 12-16,0 3 8 15,-3-3-1-15,6 0 2 16,-3 3-4-16,3 0-2 15,-3-3 1-15,9 2-8 16,-6 1-6-16,3-3 3 16,-2 0-2-16,5 0-3 15,-1 0-1-15,2 0-1 0,-1-3 0 16,6 1 1 0,-6 2 0-16,4-3 1 0,-4 3-1 15,3-3 0-15,-3-1-1 16,-3 4 0-16,1-2-1 15,-2-1-1-15,-5-2-3 16,3 5-4-16,-3-3-4 16,0 0-8-16,0 1 1 15,1 1-12-15,-1-2-6 16,0-1-41-16,0 4-32 16,0-3-58-16,0 3-49 15</inkml:trace>
  <inkml:trace contextRef="#ctx0" brushRef="#br0" timeOffset="14270.75">6006 13442 266 0,'-1'-3'81'0,"1"3"-53"15,0-1 16-15,0 2-11 0,0-1-10 16,0 0 2 0,0 0 10-16,0 0-12 0,0 0-3 15,0 3 2-15,1-3 11 16,1 3-4-16,-2-1-2 16,3 1-6-16,-3 2-4 15,3 2-1-15,-3-2-6 16,3 3-2-16,-3-2 8 15,3 4-5-15,0 0-5 16,1 0 1-16,-4 1-2 16,3 1 3-16,-3-1 8 15,3 5-12-15,-3-4 3 16,3 5-4-16,-3-3 5 16,3 5-4-16,-3-2 4 0,0 0-4 15,3-1 0-15,-3 0 2 16,0 1-5-16,0-5 3 15,0 3 3-15,3-2-3 16,-3 0 7-16,3 0-4 16,-1 0 0-16,1 0-5 15,-3-3 2-15,4 4 2 16,-1-2-6-16,-3 3 5 16,3-3-3-16,0 1-2 15,-3-4 2-15,0 2-1 16,0 0 4-16,3-2-4 0,-3 4 2 15,0 3-2 1,0-1 0-16,0 2 0 0,0-3 1 16,0-2-2-16,3 3 1 15,-3-1-1-15,0 2 0 16,0-3 2-16,3 4-4 16,-3-4 3-16,0 1-1 15,3-2 3-15,-3 2-3 16,3-1 1-16,-3-1-3 15,3 2 3-15,-3-3-2 16,4 2 1-16,-4-4 0 16,3 5 0-16,0 0 1 15,-1-2-1-15,-1 2 0 16,1-1 0-16,-2-1 0 0,0 2 2 16,0-4-2-16,0 0 0 15,-2 0 3-15,2-1-5 16,-1 2 2-16,-1-1 0 15,-1 0 0-15,3 2 0 16,0 3 0-16,0-3 0 16,0 1 0-16,3 1 1 15,-1-5-1-15,-2 2 0 16,3-2 0-16,-3-2 0 16,1 2 0-16,-1-1 0 15,2-2 0-15,-2 0 0 16,0 4 0-16,3-3 0 0,-3 3 1 0,0-3-1 15,0 0 0-15,3 2-1 16,-3 1 1-16,0 0 0 0,3-3 0 16,-3 3 1-1,0 0-1-15,3-1 0 0,-3 2-2 16,0-2 2-16,0 4 1 16,4-2-1-16,-8-2 0 15,4 1 0-15,0 0-1 16,0 0 2-16,0-3 1 15,0-2-2-15,0 3-3 16,4-4 3-16,-4 1 1 16,0 2 1-16,0-1-4 15,0 1 2 1,3 0 0 0,-3 3 3-16,0-3-3 0,0 2-3 15,0-2 3-15,0-3 0 16,0 5 0-16,-3-5 0 15,6 1 0-15,-3 2 0 16,-3-2 1-16,3 0-2 16,0-1 2-16,0 2-1 15,0 1 0-15,0 3-1 16,0-3 1-16,0 0 0 16,0 3 2-16,0-1-4 15,-4-2 1-15,4 0 0 16,0-1 1-16,0 3 0 15,0-5 0-15,0 2 0 16,0-1 0-16,4-3 1 0,-4 1-3 16,0-2 3-16,0 2-1 15,0 0 0-15,0-3 2 16,0 2-4-16,0 1 2 16,0 0 0-16,0-3-1 15,0 0 0-15,0 0 1 16,0 0 0-16,0 2-1 15,0-2 1-15,0 0-1 16,0 3 0-16,0-3 1 16,0 0 0-16,0 0-2 15,0 1-1-15,0 2 2 16,0-1-3-16,0 1 4 0,0 2 0 16,-4-2 0-16,4 0-3 15,0-3 3-15,0 1 0 16,-3 2-5-16,3-1 4 15,0 2 1-15,0-4 0 16,0 4 1-16,0-2-3 16,-3-2 3-16,3 2-2 15,0 1 1-15,-3-3 0 16,3 2-2-16,0 1 2 16,0 1 0-16,0 2-3 15,0-2 3-15,0 3 2 16,0-1 0-16,0 0-2 15,0 2 0-15,0 1-2 0,0-2 2 16,0 0 3 0,0-4-3-16,0 4-1 0,0-5 1 15,0-2 1-15,0 3 0 16,0-3-1-16,0 2 1 16,0-4 0-16,0 4-1 15,0-2-3-15,0 0 3 16,0 0 0-16,0 2 0 15,0-2 1-15,0 0-1 16,0 3-1-16,0-6 1 16,0 3-1-16,0 0 0 15,0 0 1-15,0 0-7 0,-3 0 3 16,3-2-17 0,0-3-24-16,-2 0-28 0,-1-2-55 15,2-7-146-15</inkml:trace>
  <inkml:trace contextRef="#ctx0" brushRef="#br0" timeOffset="14962.96">5923 15103 345 0,'0'0'21'0,"0"3"-18"16,-3-3 2-16,3 0 21 15,0 0-17-15,0 0-1 16,-3 0 12-16,3 1-6 16,-3 1 31-16,1-2-15 15,-1 3-5-15,0-3 3 16,-1 0 0-16,1 4-1 0,0-4 1 16,3 0-5-16,0-4 0 15,0 4 2-15,0 0-1 16,0 0-4-16,0 0-3 15,0 0-4-15,3 0-5 16,-3-3-1-16,0 3-1 16,3 0-2-16,-3 0 2 15,4 0 4-15,-1 3 2 16,2-3 5-16,1 0-1 16,3 0-3-16,1-3-5 15,2 3-2-15,-1 0 1 16,2-2-4-16,2 1-2 15,-2-2 1-15,1 3 0 16,-1-3-2-16,2 0-3 16,0 3 0-16,-3 0-5 0,-3-2 7 15,1 4 1-15,-1 1-2 16,-4 0 0-16,1-3-2 16,1 3 3-16,-4-3-9 15,0 0-6-15,0 0 3 16,0 0-6-16,-3 0-2 15,0 0-7-15,0-3-5 16,0 3-21-16,0-3-52 16,0-2-56-16,0 3-66 15</inkml:trace>
  <inkml:trace contextRef="#ctx0" brushRef="#br0" timeOffset="15566.71">5975 15252 400 0,'-3'3'67'16,"3"-3"-28"-16,-3 0 31 16,6 0-16-16,-3-3-26 15,0 3 2-15,0 0 10 16,0 3-14-16,0-3-8 15,3 0-5-15,-3 0 1 16,0 0 0-16,3 0 2 16,-3-3 0-16,3 2-6 15,0 1 0-15,0 0-2 16,0-3 2-16,4 3-4 0,-1 0 6 16,-1 0-3-16,1 0-2 15,0 0-2-15,4 0 4 16,-4-3 0-16,3 3-2 15,3 0 1-15,0 0-4 16,0-2-2-16,3 0 2 16,-3 2-2-16,4-3-2 15,-4 1 0-15,3-2 2 16,-6 1-2-16,-3 0 0 16,0 3 0-16,-3 0-4 15,-3-3-2-15,4 3-15 16,-4 0-9-16,0 0-12 15,0 0-10-15,0 3-15 16,-4-3-68-16,4 0-66 16</inkml:trace>
  <inkml:trace contextRef="#ctx0" brushRef="#br0" timeOffset="18274.21">6166 15236 249 0,'0'0'94'15,"-3"0"-62"-15,3 0 19 16,-3 0-2-16,3 2-11 16,0-2-19-16,-3 0-5 15,3 3-5-15,-3-3-5 16,0 2 1-16,3 0-5 16,-3-2 2-16,3 0 0 15,-4 3-1-15,2-3 0 16,1 3 1-16,-1-2-2 15,2 2 0-15,0-3-2 0,-3-3 3 16,3 3-2-16,0-1 2 16,0 1-1-16,0 0 1 15,0 0 6-15,3 0 5 16,-3 0 4-16,0 0 4 16,0 0 0-16,0 1-6 15,0-1 3-15,-3 0 3 16,3 0-4-16,0 3 3 15,0-6-9-15,3 3-1 16,-3 0-4-16,0 0 0 16,2 0 2-16,-1 0-5 15,-1 0-1-15,2 0 0 16,-2 0 5-16,0 0 1 0,0 0-5 16,0 0 2-1,0-1-2-15,1 1-2 0,-1 0 1 16,0 0 2-16,0 0-1 15,0 1-1-15,0-1 0 16,0 3 3-16,0 0 0 16,0-3 4-16,0 4-2 15,3-1-1-15,-3 0 5 16,0-1-1-16,0 3-4 16,0-1 0-16,0-3 5 15,0 4-4-15,0-2-3 16,0 4-2-16,0-3 5 15,3 2-2-15,-3-3-2 0,0 1 0 16,0 2 2-16,3 1-4 16,-3-3 1-16,0 4-2 15,3-4 2-15,-3 2-1 16,0 1 3-16,3 0-2 16,0 1-1-16,-3 0 2 15,3 2-3-15,0 0 5 16,-3 0-3-16,3 0-1 15,-3 3 0-15,3-2 2 16,-3-2-2-16,4 4 8 16,-4-3-7-16,3 1 0 15,-3-1-1-15,3-2 0 16,-1 2 4-16,-2-3-3 16,1 0-2-16,4 19-1 0,-7-22 2 15,2-1 0-15,0-3 4 16,0 3-3-16,0 4-1 15,2 0-4-15,-2-4 4 16,0 4 0-16,0-5 3 16,0 3-2-16,0 0-2 15,0 0-1-15,0 0 2 16,0-1 3-16,3-1-3 16,-3 2 0-16,0 0-4 15,0-2 4-15,0-3 0 16,0 4 0-16,0-4 1 15,3 0-1-15,-3 2-1 16,0 1-2-16,0-3 3 0,-3 3 0 16,3-1 0-16,0 1 0 15,0-3 0-15,-3 3-1 16,3-3-1-16,0 0 2 16,0 0 0-16,0 1 1 15,0-1-2-15,0 0 1 16,0 0 0-16,0 0 0 15,0-1 0-15,0 1 3 16,0 0-3-16,0 0 0 16,0 1 0-16,0-1 1 15,0 0-1-15,0 0 0 16,0 0-3-16,3 0 3 0,-3 0 2 16,0 0-2-16,3 0-2 15,-3-1 2-15,0 1 0 16,3 0 3-16,-3 0-6 15,0 0 6-15,3 0-2 16,-3 0-1-16,0 0-4 16,0 0 4-16,0 0 1 15,4 0-1-15,-4 0 0 16,0-3 1-16,0 3 3 16,3 0-4-16,-3 0-2 15,0 0 2-15,0 0 2 16,0 0-1-16,0 0-1 15,0 0 1-15,-3 0-1 0,6 0 0 16,-3 0 0-16,0 3 0 16,0-3 1-16,0 0-1 15,0 0 1-15,0 0-1 16,0 0 0-16,3 0 0 16,-3-3 1-16,0 3 0 15,3 0-1-15,0 0 0 16,0 0 0-16,0 0 0 15,3-3 1-15,0 3 2 16,0 0-6-16,3 0 3 16,-3-2 0-16,4 2 4 15,-4-3-4-15,2 3-3 16,1 0 3-16,-2-3-1 0,-1 3 6 16,0 0-9-16,0-2 4 15,0 2 0-15,3 0 0 16,-3-3 0-16,3 2 1 15,-3 1-1-15,1-3-1 16,2 3 1-16,-1 0 0 16,-2-2 0-16,4 2 0 15,-1-3 0-15,-3 1 0 16,6 2 0-16,-3-3 1 16,0 3-1-16,-3-3 0 15,1 0 0-15,2 2 0 0,-3 1 0 16,-1-3 1-1,-2 3-1-15,4 0 1 0,-4 0-1 16,3 0 0-16,-3 0 0 16,3 0 0-16,0 0 0 15,0 0 0-15,0 0 0 16,-3 0 1-16,3 0-2 16,0-2 2-16,0 2-1 15,-2-4 0-15,2 4 0 16,0-1 0-16,-3 1 0 15,-1-3 0-15,1 3 0 16,0 0 0-16,0 0 0 16,1-2 0-16,2 2 0 15,-3 0 0-15,0-2 0 16,0 2 0-16,3-1 0 0,-3 1 0 16,3 0 0-1,-3 0 0-15,3 0 0 0,0 0 0 16,0 1 0-16,-3-1 0 15,4 0 1-15,-4 2-1 16,3 0 0-16,-1-4 0 16,-1 2 0-16,-2 0-1 15,4 0 1-15,-2 0 2 16,-1 0-2-16,0 0-1 16,0 2 0-16,0-2 2 15,0 0-1-15,0 0 0 16,0 0 0-16,0-2 0 15,0 4-1-15,3-2 1 16,-3 0 0-16,0 0 1 16,3 0-1-16,-3 0 0 0,0 0 0 15,3 0 0-15,-2 0 0 16,-1 0 0-16,0 0 0 16,0 0 0-16,0 0 0 15,2 0 0-15,-2 0 0 16,0 0 0-16,0 0 0 15,1 0 0-15,2 0 0 16,-3-2 0-16,0 0 0 16,3 1 0-16,-3 1 0 15,3-2 0-15,0 2 0 0,0-2 0 16,-3 2 0 0,3-3 0-16,0 2 0 0,1-2 0 15,-4 3-1-15,3 0 1 16,2-3 0-16,-2 3-2 15,1-5 2-15,-1 4 0 16,-3 1 1-16,3-1 0 16,-3 1-1-16,3-3-1 15,-3 3 1-15,1-4 0 16,-1 4 0-16,-1 0 0 16,-1 0 0-16,1 0 1 15,1 0-1-15,-3 0 0 16,3 0-1-16,-3 0 1 15,3 0 0-15,-3 0 1 16,3 4-2-16,0-4 1 0,-3 0 0 16,3 0 0-16,1 0 0 15,-1 0 0-15,0 0 0 16,0 0-1-16,3 0-3 16,0 0 0-16,3 0-27 15,-3 0-68-15,6 0-262 16</inkml:trace>
  <inkml:trace contextRef="#ctx0" brushRef="#br0" timeOffset="24933.89">6270 12516 253 0,'0'0'24'0,"0"2"-23"0,3 1 3 16,-3-3 0-16,3 2 4 15,2 1-5-15,-2-1 2 16,-3-2 10-16,3 2 28 15,-3-2 12-15,0 0-19 16,0 0-22-16,0-2 1 16,0 2-4-16,-3 0-11 15,3 0-2-15,-3 2-3 16,1-2 1-16,-1 0 4 16,0 0 0-16,0 0 3 15,3 0 8-15,0 0 5 16,0 3 17-16,0-3-6 0,0 0 2 15,0 0-3-15,0 0 2 16,0 0-5-16,0 0 4 16,3 0-11-16,-3 0-4 15,0 0-6-15,3 0 4 16,-3 0-9-16,0 0 4 16,0 0 4-16,3 0 3 15,-1 3-1-15,-1-2 1 16,1-1 0-16,1 3-5 15,0-3-1-15,0 3-2 16,4-3 1-16,-1 0 0 16,0 4-1-16,0-4-1 15,3 0 1-15,0 0-1 0,3 0 2 16,-3 3 1-16,6-3-4 16,-3 0-2-16,1 3 3 15,2 0-1-15,0-3-2 16,-3 0 3-16,-3 1-2 15,4-1 4-15,-2 0-3 16,-1 0 2-16,-1 0-4 16,0 0 4-16,0 0-1 15,0 0-3-15,0 0 4 16,-3 0 1-16,4-1-1 16,-1 1 1-16,-1-3 2 15,1 3-3-15,-2 0-2 16,-1 0 1-16,0-3-2 15,0 3 0-15,3 0 1 0,-6 0-1 16,3 0-1-16,0-3 1 16,0 3-1-1,0 0 1-15,1 0 0 0,-4-4-2 16,5 4 2-16,-4-3-1 16,1 3 0-16,-2 0 0 15,1-3 0-15,-1 3 0 16,0 0-1-16,0 0 2 15,0 0-2-15,0 0 2 0,0 0-2 16,0 0 2-16,3 0-1 16,3-1 0-16,-3-2-1 15,3 0 1-15,1 3 0 16,2-2 1-16,-1-3-1 16,2 3-2-16,-1-1-1 15,1 1 2-15,-2 0-2 16,1-1 0-16,-2-2 2 15,2 3 0-15,-4-1 1 16,2 2-3-16,-4-2 3 0,3 0 0 16,-3 3 0-16,-3-3-2 15,6 3 1-15,-6-2-2 16,3 2 2 0,3-2 0-16,1 2 1 15,-1-3-2-15,2 0 4 16,5 2-3-16,-4-4 1 0,3 2 0 15,-3 1 1-15,24-4-1 16,-29 3-5-16,-4 3 3 16,0-1 1-16,3 1-2 15,0-2 2-15,0 2 1 16,1 0-1-16,1 0 2 16,-2 0-2-16,0 2 2 15,0-2 1-15,1 0-2 16,-1 0-2-16,0 0 1 15,2-2 1-15,2 2 0 16,-4 0 1-16,0 0-1 16,3-3 0-16,-2 3 4 15,2-4-4-15,-4 3 0 16,4-2-2-16,1 0 2 16,-4 0 4-16,3 3-4 0,2-3 0 15,-1-1-3-15,-4 1 6 16,3 3-3-16,-2-1 0 15,-4 1 0-15,2-2-1 16,-2 2 2-16,0 0-2 16,0 0-2-16,0 0 3 15,0 2 0-15,0-2 3 16,1 1-3-16,2-1 0 16,-3 3 1-16,3-3-1 15,-3 0 0-15,2 4-3 16,-2-4 6-16,-3 0-1 15,3 0-2-15,-3 0 0 0,4 0 1 16,-1 0-1-16,-3 0 4 16,3 0-2-16,0 0-1 15,-3 0-1-15,3 0 0 16,0 0 2-16,0 0 0 16,0 0-1-16,0 3-1 15,4-3 1-15,-1 0-1 16,-4 0 1-16,4 0 0 15,-3 0 0-15,0 0-1 16,0 0 0-16,1 0 0 16,-1 0 3-16,0 0-1 15,3 0-2-15,-3 0 3 16,3 0-2-16,2 0 5 0,-1 0-3 16,-1 0 4-16,3-3-3 15,1 3-1-15,-4 0 0 16,2-4-3-16,-2 4 1 15,0 0-1-15,1 0 3 16,-4 0-6-16,0-3 6 16,0 3-5-16,-3 3 4 15,0-3-3-15,3 0 2 16,-3 0-1-16,0 0 0 16,0 0 4-16,3 0-4 15,-3 0 0-15,3 0 0 16,0 4 0-16,-1-4 3 0,1 0-2 15,-3 0-1 1,4 0 1-16,-4 0 1 0,0 0 0 16,3 0 2-16,-3 0-4 15,3 0 5-15,-3 0-5 16,0 0 1-16,0 0 3 16,0 0-4-16,3 0 2 15,-3 0 0-15,0 0-1 16,3 0 1-16,-3 0 1 15,0 0 0-15,3-4-3 16,0 4 2-16,-3 0-1 16,3 0-1-16,0 0 5 15,-3 0-4-15,4 0 2 0,-4 0 1 16,3 0-1-16,0 0-1 16,2-3 0-16,-2 3 2 15,3 0-3-15,0 0 3 16,-2 0-4-16,2 0 2 15,0-1-1-15,-3 1 0 16,0 0 1-16,3-2-2 16,-3 4 0-16,-1-2 0 15,5 0 3-15,-4 0 1 16,3 0-4-16,0 0 3 16,0 0 3-16,1 0-5 15,-1 0 2-15,2 0 0 0,1 0-2 16,1 0 1-1,-4 0 1-15,0 0-2 0,0 1 1 16,3-1-1-16,-3 0-1 16,0 0 2-16,3 3 0 15,1-3-1-15,-1 0-1 16,2 0 0-16,-1 4 3 16,-4-4-3-16,3 0 2 15,2 0-1-15,-4 3-1 16,2-3 1-16,-3 0 0 15,4 0-1-15,-4 0 0 16,0 0 0-16,2 0 1 16,-2 0-1-16,1 0 0 15,2 0 0-15,-3 3 0 16,0-3 0-16,-3 0 0 0,6 0 0 16,-3 0 1-16,0 0-1 15,3 0 0-15,-2 0 1 16,5 3-1-16,-4-3 1 15,5 0-1-15,-1 0 0 16,-3 0-1-16,6 0 1 16,-6 0 1-16,4 0 0 15,-4 0-1-15,2 0 0 16,-5 0 0-16,4 3 0 16,-1-2 0-16,-3-1 0 15,4 0 0-15,-5 0-1 16,1 4 1-16,3-4 2 0,1 0-2 15,-1 0 0-15,2 3 0 16,2-3 0-16,-4 0 0 16,0 0-1-16,3 2 1 15,0-2 0-15,-3 1 1 16,1-1-1-16,-1 0-1 16,-1 3-3-16,-2-3 4 15,4 0 0-15,-1 0 0 16,0 0 4-16,3 0-7 15,-3 3 8-15,0-3-9 16,-2-3 4-16,2 6 0 16,-3-6 0-16,2 3 4 15,-1 0-4-15,2 0-4 16,-3 0 4-16,-3 0 0 16,3 0 0-16,1 0 0 0,-2 0 1 15,1 0-1-15,0 0-2 16,3 0 2-16,-2 0 1 15,-1 0-1-15,0 3 0 0,2-3 1 16,2 3-1-16,-4-3 0 16,0 0 0-16,3 2 0 15,-2-2 1-15,1 0-1 16,1 0-1-16,0 0 1 16,1-2 0-16,-1 2 1 15,2-3-1-15,-1 3 1 16,-1 0-1-16,0 0 0 15,1 0 4-15,-2-3-8 16,-2 3 5-16,0 0-2 16,1-3 0-16,2 3 1 15,-3 0 0-15,2-1 1 16,-1 1-1-16,-1 0-1 16,3-2 1-16,-3 2 0 15,4 0 1-15,1-3-1 16,1 3 0-16,-2 0 0 15,2-4 3-15,-1 4-3 16,-1 0 0-16,-1 0-1 16,0 0 1-16,-2-1 0 15,-1 1 0-15,-1 0 0 16,1 0 0-16,-3 0 0 0,3 0 3 16,1 0-3-1,-1-3 1-15,0 3-2 0,0 0-1 16,6-3 2-16,-6 3 1 15,3-3-1-15,0 3 0 16,1-3 3-16,-2 3-3 16,1-4 0-16,1 1 0 15,-4 3 0-15,0 0-1 16,0 0 0-16,-1 0 2 16,-1 0-1-16,2 0 0 15,-3 0-1-15,0 0 1 16,3 3 0-16,0-3 1 0,1-3-2 15,-1 3 1 1,-2 0 0-16,6-1 1 0,0 1-1 16,-1-2 0-16,0 2-2 15,-2 0 4-15,4 0-2 16,-2 0 0-16,0 0 0 16,1 0 0-16,1-3 0 15,-2 3 0-15,-2 0-1 16,2 0 2-16,-3-3-1 15,3 3 0-15,0 0 0 16,0-1-1-16,-3 1 1 16,0 0 1-16,1 0-1 15,-1-4 0-15,-3 4 0 0,2 0 0 16,-2 0 0 0,0 0 0-16,0 0 0 0,4 0-2 15,-1 0 3-15,3 0-1 16,-3 0 1-16,6 0-1 15,-3 0 0-15,0-3 0 16,1 3 0-16,-1 0 0 16,-1 0 0-16,1 0 0 15,1-2 1-15,-1 2-1 16,0 0 0-16,0-1 0 16,0 1 0-16,-3-3 0 15,0 3-1-15,1 0 1 0,-1-3 0 16,-3 3 1-1,0 3-1-15,2-6 0 0,-2 3 0 16,3 0 0-16,1 0 1 16,-1 0-1-16,3 0 0 15,0-3 0-15,6 3 1 16,-3-5-1-16,1 5-4 16,1-2 4-16,-1 2 4 15,-1-4-2-15,0 4-2 16,-3-3 0-16,0 3 0 0,-3-3 0 0,4 3 0 15,-7 0-1-15,6 0 0 16,-6 0 1-16,5 0-4 16,-1 0 4-16,-1-2 0 15,0 2 0-15,3 0 3 16,-3 2-3-16,-1-4 2 16,2 2-5-16,-4 0 4 15,0 0-1-15,0 0 3 16,0 0-1-16,0 0-2 15,0-3 1-15,1 3 0 16,-1-2-1-16,0 2 0 16,0 0 4-16,0 0-4 15,0 0-3 1,-3 0 3-16,3-3 0 16,2 3 0-16,-2 0 0 15,1 0 1-15,2 0-1 16,-3 0 0-16,0-3 0 0,3 3 0 15,-3-1-1 1,3-2 1-16,1 3 1 0,-2 0-1 16,1 0 0-16,-3 0 0 15,3-2 1-15,-3 2-1 16,4 0 3-16,-4-3-6 16,0 3 2-16,-3-2 0 15,6 2 1-15,-6 0 0 16,3 0 1-16,2 0 0 15,-2 0-2-15,1 0 2 16,2-3-2-16,-3 6 1 16,-3-6 0-16,3 3 0 15,-3 0 1-15,0 0 4 0,0 0-4 16,0 0-1 0,0 0 0-16,0 3 0 0,0-3 0 15,0 0-1-15,0 0-1 16,0 0-1-16,0 0 1 15,0 0 2-15,0 0 0 16,0 0 0-16,0 0 3 16,0 0-3-16,0 0 0 15,0 0 0-15,0 0 0 16,0 0-2-16,0 0 0 16,0 0-1-16,0 0-2 15,-3 0-1-15,3 0 1 16,0 0-11-16,0-3-9 15,3 3-36-15,-3 0-36 0,-3 0-77 16</inkml:trace>
  <inkml:trace contextRef="#ctx0" brushRef="#br0" timeOffset="28758.32">9603 12417 250 0,'0'0'12'0,"0"0"-10"0,0 0 21 16,0 0 13 0,0 0-8-16,0 0-8 0,3-3-2 15,1 1 3-15,-4 1 8 16,3-2 7-16,0 0 3 15,-3 0 6-15,0 3-7 16,3-1 3-16,-3 1-9 16,0 0 0-16,0 0 0 15,0 0-14-15,0 0-2 16,0 0-8-16,0 0 7 16,0 0-6-16,0 0 3 15,0 1-3-15,-3-1 3 16,3 3 6-16,0 0-7 15,-3 3 5-15,3 2-2 0,0-2-4 16,-3 4 5-16,3 2 1 16,0-1 2-16,0 3-9 15,0 0 5-15,-4 1-9 16,4-3-4-16,-3 2 8 16,3 3-6-16,0-7 2 15,-4 6-2-15,4-3-1 16,4-3 0-16,-4 3 1 15,0 0-3-15,0-1 3 16,0 3 0-16,3-2-1 16,-3 4 1-16,4-3-2 15,-4 2 4-15,3 1-3 16,-3 32-2-16,0-42 1 0,0-2 4 16,0 2-5-16,0 0 1 15,3 10 0-15,-3-5-1 16,0 5 1-16,0-3 0 15,0-1 0-15,0-4-1 16,0 4 1-16,0-6-1 16,0 3 0-16,0-1 0 15,3 2 0-15,-3-2 0 16,0-1 1-16,0 1-4 16,0 1 6-16,-3 1-2 15,6-5-1-15,-6 5 1 16,3-2-1-16,0-1 0 0,0 1 1 15,0 1-1 1,0 0 1-16,0 0-1 0,0-1 0 16,-3 4 1-16,3 1-1 15,0-2 0-15,-3 2 1 16,3 0-1-16,0-1 0 16,0-1 0-16,0 2 1 15,0-1-1-15,0-1-1 16,0-1 1-16,0 2 0 15,0-3 2-15,0 0-2 16,0 0 0-16,0 0 0 16,0 4 0-16,0-5 0 15,0 4 3-15,0-2 0 0,0 1-3 16,-4 1 0 0,4-3 0-16,0 3 0 0,-3-2 2 15,3-2-2-15,0 5 0 16,-4-1 1-16,3 1-1 15,1-2 0-15,-3 5 0 16,3-4 1-16,-3 4-1 16,0-5 0-16,3 5 0 15,0-4 1-15,-3 4-1 16,6-4-1-16,-6 1 1 16,3 1 0-16,0-1 3 15,0-1-2-15,0 1-1 0,0-4 0 16,0 3 1-1,-3 0-1-15,3-1 1 0,-3-1 0 16,3 3-1-16,0-2 0 16,-4 2 0-16,4-1-1 15,0-4 1-15,0 4 0 16,-3-2 2-16,0 6-2 16,3-5 1-16,0 2 0 15,0-1 0-15,-3 1-1 16,6 1 4-16,-3 2-1 15,0 0-3-15,-3-1 0 0,6 1 0 16,-3-3 1-16,0 2 3 16,-3-2-4-16,6-2 4 15,-3 1 0-15,0 1-3 16,0-4 2-16,0-3-1 16,0 3-2-16,0-1 0 0,0 1 1 15,0 3 1-15,0 0-1 16,0-3-1-16,0 4 2 15,0-4-2-15,-3 2 0 16,3-2 0-16,0 0 0 16,0 0 0-16,0-3-1 15,-3 3 1-15,3-1 1 16,0-1 1-16,0 1-2 16,0 1 0-16,0-1 0 0,-3 2 1 15,3-1 1-15,-3 3-1 16,3 0-1-16,0-2 1 15,0 4 2-15,-4-2-2 0,4 1 0 16,-1-2 0 0,1 2-1-16,-3 0 0 0,3-1 2 15,-4-1-4-15,4-1 4 16,0 2-2-16,0-3 1 16,-3 0-1-16,3-1 1 15,-3-1-1-15,3 1-1 16,-3-1 1-16,3 0-1 15,0 3 1-15,0-5 0 16,-3 1 0-16,3 0 3 16,0 2-3-16,0 1-1 15,0-1 1-15,-3 2 0 16,3 0 0-16,0-2 0 16,0 4-2-16,0-1 2 15,0-1 1-15,0 0 0 0,0 1-1 16,0-1 0-16,0-5 0 15,0 5 0-15,-3-1 0 16,6-2 0-16,-3 1 0 16,0 2 0-16,0 1 0 15,0-3 1-15,0 4-3 16,0 0 2-16,0 0 0 16,0 3-3-16,3-2 0 15,-3-1-11-15,3 1 13 16,-3-1 1-16,0-4 0 15,0 1 1-15,0 3-2 16,0-4 2-16,0 2-1 0,0-5 0 16,0 5 0-16,0-5 0 15,0 5 0-15,0-1 1 16,0-1-1-16,0-2-1 16,0 6 1-16,0 0 1 15,0-1-1-15,0 3 0 16,0-3 0-16,0-1 0 15,-3 2 0-15,3-3-1 16,0 4 1-16,0-5 1 16,0 4-1-16,0-3 1 15,0-1-2-15,0-2 1 16,0 3 0-16,0 0 0 16,0 0 0-16,-3-4-1 0,3 5 2 15,0-7 0 1,0 1-1-16,-3 3 0 0,3-2 0 15,0 1 0-15,0 0-1 16,0-1 1-16,0 3 0 16,-3-2 0-16,3 1 2 15,0-2-3-15,0 2 1 16,-3 3 0-16,3-2-2 16,0 2-8-16,0-2 10 15,0 2 1-15,3-1-1 16,-3 3 0-16,0-6 0 15,3 2 2-15,-3 2-3 0,0-5 1 16,3 1 0 0,-3 0 0-16,0-4 2 0,3 1-2 15,-3 1 0-15,0-1 0 16,0 2 0-16,0-1 0 16,3 3 1-16,-3-2-1 15,0 5 1-15,0-2 0 16,3 2-1-16,-3-5-1 15,0 1 1-15,0-1 0 16,0-2 0-16,0 3 0 16,0-6 0-16,3 4 1 15,-3-2-1 1,0-2 0 0,0 2 0-16,3 4 0 0,-3-4 0 15,0 0 0-15,0 5 1 16,4-3 1-16,-4-1-1 15,0 4-1-15,3 0 0 16,-3-4 2-16,0 1-2 16,0 0 0-16,0 0 0 15,0 0 0-15,0-5 2 16,0 2-2-16,0-2 0 16,0 3 0-16,1-2-1 15,-1 2 1-15,0 0 0 16,0 0 0-16,0-3 1 15,0 1-1-15,0-1 0 0,0 0 0 16,0 0 1-16,0-1-1 16,0 1-1-16,0 0-4 15,0 0-8-15,0 0-10 16,0-6-22-16,-1-3-36 16,1-6-41-16,0-7-213 15</inkml:trace>
  <inkml:trace contextRef="#ctx0" brushRef="#br0" timeOffset="30775.6099">9634 12388 221 0,'0'0'49'15,"0"0"-15"-15,0 0 26 16,3 0-3-16,-3-3-17 15,4 3 12-15,-4-2-5 16,3-1-9-16,-3 1 1 16,0-1 8-16,0 3-13 15,0-3-11-15,0 3-8 16,0 0-5-16,0 0-10 16,0 0 3-16,0 0-1 15,0 0 0-15,-3 0-2 16,3 0 1-16,0 0 4 0,0 0-1 15,0 0-2-15,3 0 2 16,-3 0-2-16,0 0-1 16,0 0 5-16,0 0-2 15,0 0 1-15,1 3 10 16,3-3-4-16,2 3 0 16,0-1-1-16,0 1 5 15,4-1-10-15,-1 1 10 16,2-3-5-16,2 0 7 15,-1 3-10-15,4-3 7 16,1 1 1-16,-1-2-3 16,1-2-1-16,-1 3 5 15,3-3 3-15,1 1-7 0,-4 2-1 16,4-5 0 0,-4 5-1-16,3 0 6 0,-5-3-8 15,-2 3 3-15,-2 0-5 16,2 0 5-16,0 3-9 15,-3-3 5-15,0 0-4 16,4 2 2-16,-6-2-2 16,3 3-2-16,-1-3 1 15,1 0-2-15,-1 2 1 16,0 1 2-16,3 0-3 16,-3-2 0-16,0 2 1 15,1-1-1-15,-4 3 1 16,2-5-1-16,-2 3 1 15,1-3-1-15,-4 0 0 0,0 3-4 16,0-3 4-16,0 0-2 16,0 0 2-16,0 3-2 15,3-3 1-15,-3 1-1 16,3-1-1-16,0 0 3 16,0 0 0-16,0 0-1 15,4 0 1-15,-4 0-2 16,0 0 0-16,2 0 1 0,2-1 0 0,-4 1 1 15,3-3-1-15,-3 3 1 16,0 0 0-16,3 0 0 16,-6-3-1-16,3 3 1 15,0 0-2-15,-3 0 2 16,0 0 0-16,1 3 0 16,-1-3-1-16,0 0 1 15,0 0 0-15,1 3 0 16,3-3 1-16,-1 1-1 0,4-1 0 15,-4 0 0-15,3 2 0 16,-1 1 0-16,2-3 0 16,-4 4 0-16,0-4 0 15,-3 1 0-15,4-1 0 16,-1 0 0-16,0 0 0 16,-2 0 1-16,6 0-2 15,-3 0 1-15,-1-1 0 16,0 1 1-16,0-4-1 15,0 4 0-15,-2-3-1 16,1 3 2-16,1 0-2 16,-3 0 1-16,0 0 0 0,0-2 0 15,0 2 0-15,0 0 0 16,1 0 0-16,-1-1 0 16,3 1 0-16,-3-3 0 15,0 3 0-15,-2 0 0 16,3 0 0-16,-1-3 0 15,-3 3 0-15,0 3 0 16,0-3-3-16,0-3 2 16,0 3-17-16,0 0-24 15,-3 0-10-15,3 0-9 16,-7 0-24-16,3 0-10 16,-5 3-89-16,-1-3-43 15,1 4 17-15</inkml:trace>
  <inkml:trace contextRef="#ctx0" brushRef="#br0" timeOffset="32838.17">10395 12422 298 0,'0'0'82'16,"0"-5"-55"-16,0 5 46 16,0-3 4-16,-3 1-32 15,3 2 7-15,0 0-17 16,3 0 2-16,-6 0-7 15,3 0-3-15,3 0-5 16,-6 0-8-16,3 0 0 0,0 0-2 16,0 0 6-16,3 0-10 15,-3 0-1-15,0 0 0 16,0 0 3-16,4 2 3 16,-4 1-4-16,0 1 5 15,3 0-4-15,0-1 1 16,0 3 1-16,0 1-10 15,0 3 7-15,0 0-6 16,0 4 14-16,0 0-11 16,0 1-2-16,-1 2 0 15,0-2 1-15,-1 2 1 16,3-3-1-16,-4 2 5 16,0 1-3-16,3-5-2 15,-3 2 1-15,0 2-1 16,0 1-2-16,0 0-3 0,0 0 3 15,-3-1 1-15,3 1-3 16,0 0 0-16,0 2-1 16,0-1-1-16,3-1 1 15,-6 0 6-15,3 3-6 16,0-4 0-16,-4 1 1 16,3 2-5-16,-1-2 8 15,2 0-3-15,0-1 0 16,-2-5-1-16,2 1 0 15,0 1 0-15,0-2 0 16,-3 3 1-16,3-2-1 16,0 2 0-16,0 2 0 0,-3 3 1 15,3-2-1-15,-3 3-1 16,3 3 1-16,-3-4 0 16,3 1-4-16,-3-3 3 15,3 0 2-15,-3-1-2 16,3-2 5-16,0-1-4 15,0-4 0-15,0 5 1 16,3 0-2-16,-3-2 1 16,0 2 0-16,0 3 1 15,0-2-1-15,0 2 0 16,3-1 0-16,-3 1 0 16,-3-4 0-16,3 3-1 15,0 1-3-15,0-4 8 0,0 1-3 16,0-2-1-1,3-1 0-15,-3 2 0 0,0-3 0 16,0 3 0-16,0 1 0 16,0-2 0-16,0 5 0 15,0-3 0-15,0 1 0 16,0 2 0-16,0-3 0 16,0 1 0-16,3-1 1 15,-3 32-1-15,0-42 0 16,3 2-1-16,-3 1 1 15,0-3 0-15,0 9-1 16,0-1 1-16,0 1 1 0,3 1 0 16,-3 0-1-1,3-1 0-15,-3 3 0 0,2-2 0 16,0 1 0-16,-1 0 0 16,-1 2-1-16,4-3-4 15,-4 3 5-15,0 0 0 16,0-1 0-16,3 1 0 15,-3 0 0-15,0-1 1 16,0-2 0-16,3 1-2 16,-3-3 1-16,3 0 0 15,-3 1 0-15,0-3 0 16,3 0 0-16,-3 0 0 16,0 0 0-16,0 0 1 15,0 1-2-15,3 2 1 16,-3-1-11-16,3 2 11 0,-3 2 0 15,0-3 0-15,0 0 0 16,-3 3 1-16,3-2-1 16,0-1 1-16,0-1-1 15,-3 0 0-15,6 1 0 16,-6-4-3-16,6 1 3 16,-3 3 4-16,0 1-4 15,0-1 2-15,0 1-2 16,0 2 1-16,0-2 0 15,0 1 0-15,0 2-1 16,0 0 0-16,0 0 0 16,-3 1 0-16,3-1 1 0,0 0-1 15,0-1 2-15,-3 1-1 16,3 0 0-16,0-5 1 16,-3 5-1-16,3-4 0 15,-3-2-1-15,3 1 1 16,-3 2-5-16,3-2 8 15,0 3-3-15,-4-3-1 16,4 1 3-16,0 1 1 16,-1 0-1-16,1 1-1 15,-2-1 0-15,0 2 1 16,2 1-1-16,-3-4 0 16,3 4 2-16,0-2-2 15,0 2-2-15,0 0 0 16,-3-4 2-16,3 1-2 15,0-1 1-15,0-1-1 0,-3-2 0 16,3 0 1-16,-3 1 0 16,3 0 0-16,0-2 2 15,0 1-3-15,-3-1 0 16,3-3 0-16,0 2 1 16,0-1 1-16,-3-1 0 15,3 4 0-15,-3 3-2 16,3 1 3-16,0-2-2 15,-3 5 0-15,3-5 0 16,-3 2-1-16,3 1 2 0,-4-1-2 16,4 0 2-16,0-3-2 31,-3 1 0-31,0-1 2 16,3-2-1-16,0 1-1 15,0 1 0-15,-4-2 1 16,4-1-1-16,0 0 1 15,0-1 0-15,0 0 1 16,0-1-2-16,0 3 2 16,0-2-1-16,0 0 1 15,0 0-2-15,0 1 0 16,0 1 1-16,-1-3-1 0,1 0 1 16,0 1 0-16,0 0-1 15,0 0 0-15,0-1 0 16,0 1 0-16,0 0 0 15,0-2 1-15,0 2-1 16,0 0 0-16,0-1 0 16,0 0 0-16,0 0 0 15,0-1 1-15,1-2-1 16,-1-2 0-16,0 1 0 16,-1-2 0-16,1 3-1 15,0-3-1-15,0 0 0 16,0 0 1-16,0 0-4 0,0-3-1 15,0 3-6 1,-2 0-11-16,1-3-22 0,1-3-39 16,-3-2-65-16,0-4-361 15</inkml:trace>
  <inkml:trace contextRef="#ctx0" brushRef="#br0" timeOffset="34368.17">9719 15545 347 0,'-9'0'27'0,"0"0"-12"16,2-2 25-16,-1 2 5 16,2-1-27-16,3 1-15 15,-3 0 19-15,-1-3 4 16,4 3-10-16,-3-3 6 15,0 0 5-15,-2 3-10 0,1-4-15 0,1 1 3 16,-3-1 4-16,3 1-9 16,-1 0-1-16,-1-1-3 15,2 1-25-15,0-2 22 0,0 1 1 16,-1 1-2-16,1 0-5 16,3 3 13-16,-3-2 14 15,1 2 2-15,2 2 8 16,-1-2 10-16,4 3 6 15,-3-3-5-15,0 0-3 16,3 0-4-16,0 0-1 16,0 0 0-16,0 0-7 15,3 0-4 1,-3 0 0 0,0 0 0-16,0 0-2 15,0 0 3-15,3 0 4 16,-3 3 15-16,4-3-6 0,4 2-7 15,-2 3-2-15,3-3-5 16,1 1-1-16,-1-3-4 16,2 1-4-16,2-1-1 15,-1 3 0-15,4-3-4 16,-2-3 0-16,2 3-1 16,0 0 0-16,4-1-1 15,-5 1 0-15,6-3-1 16,-2 1-1-16,-4-1 2 15,6 1 0-15,-3 0 0 16,0-1-4-16,1 0-2 16,0 1 5-16,4 0-1 15,-4-1-5-15,1-1 3 0,2 4 0 16,-4-3 4 0,0 3-1-16,1 0 1 0,-2 0 0 15,2 0-1-15,-1 0 2 16,-3 0-2-16,1 0 1 15,1 0 0-15,-1 0-1 16,-1-3 1-16,-3 6 1 16,0-3-1-16,-3 0 1 15,1 3-1-15,-3-2 0 16,3-1 0-16,-4 3 3 16,1-3-3-16,-1 3 1 15,0-3-1-15,0 0 1 16,0 2 0-16,0-2-2 15,0 0 2-15,-3-2-1 0,3 2 0 16,-3 0-1-16,0-3 1 16,0 3 0-16,1 0 1 15,-1 0-1-15,0 0 0 16,0 0 0-16,-2 0 0 16,2 0 0-16,4 0 0 15,-4 0-1-15,0 0 2 16,1-3 0-16,-1 3-1 15,-3 0-1-15,3 0 1 16,0 0-1-16,0 0 0 16,0 0 1-16,0 0 2 15,0 0-2-15,-3-1 0 16,3 1 0-16,0 0 0 0,-3 0 1 16,2 1-1-16,-2-1 0 15,0 0 0-15,0 0 0 16,4 0-1-16,-4-1 2 15,0 1-1-15,3 0 0 16,-3 0 0-16,3-3 0 16,0 0-3-16,0 1 0 15,0-3-2-15,0 2 0 16,0-3 1-16,0-1-3 16,-3 3 6-16,4-2 0 15,-4 3 0-15,3-5 0 16,-3 2 1-16,0 3-1 0,0-1 1 15,0-3 0-15,0 2 1 16,0 4-1-16,0-6-3 16,-3 4-5-16,3 0-10 15,0 0-20-15,-4-1-36 16,4-3-50-16,-3 4-307 16</inkml:trace>
  <inkml:trace contextRef="#ctx0" brushRef="#br0" timeOffset="36507.33">10493 12422 279 0,'-3'0'38'0,"3"0"-2"15,-4-1 18-15,4 2-19 16,-3-1-6-16,0 0 6 15,-1 0-9-15,1 3 5 16,2-3-2-16,-2 3-4 16,0-3-5-16,3 2 3 0,0-1 1 15,-3-2-6-15,3 1-7 16,0 0-2-16,0-2-2 16,0 2 10-16,0 0-2 15,-3 0-3-15,3 0 3 16,0 0-4-16,0 0 1 15,0 0 0-15,0 0-1 16,0 0-1-16,0 0 2 16,0 2-9-16,0-4-2 15,0 4 0-15,0-2 5 16,3 0-1-16,0 0 7 16,0 0-6-16,3 0 3 15,2 0 4-15,2-2-5 0,-1 2-2 16,3-3-3-16,0 0 7 15,0 2-5-15,1-3 0 16,-1 1-4-16,-1 3 3 16,2 0-2-16,-1 0 0 15,1 0-2-15,1 0 2 16,2 0 4-16,-4 0-5 16,2 0 0-16,2 0 3 15,-4 0-4-15,-1 0 1 16,2 0-1-16,3 0 5 15,-7 3-5-15,5-3-2 16,-1 0 2-16,-4 0 0 0,0 0 0 16,1 0 1-16,-2 4-1 15,1-4 0-15,-2 0 2 16,2 0 1-16,-2 0-3 16,3-4 1-16,3 4 4 15,-4 0-4-15,4 0 1 16,-6-3-1-16,3 3 0 15,-1-2-1-15,-2 2 2 16,-1 0 0-16,0 0-1 16,-3 0 1-16,5 0 0 15,-1 0-1-15,-4 0-2 16,3 0 1-16,0 0 0 16,0 0 0-16,1-1 1 15,-4 1-1-15,0 0 1 16,2 0-1-16,-2 0 0 0,-3 0 0 15,3 0 0-15,-3 0 1 16,0-3-1-16,0 6 0 16,3-3 1-16,0-3-1 15,0 3 0-15,1 0 0 16,2 0-1-16,0-3 1 16,0 3 0-16,0 0 0 15,3 0-2-15,-3-3 1 16,0 3-5-16,3 0-6 15,-6-1 3-15,4-3 0 16,-3 4 4-16,3 0-11 16,-4-2 4-16,3 2-4 0,1-3-13 15,-4 3-12-15,0 0-25 16,0-1-16-16,0 1-41 16,-3 0-47-16,3 0-32 15</inkml:trace>
  <inkml:trace contextRef="#ctx0" brushRef="#br0" timeOffset="37382.1899">11106 12402 285 0,'0'0'74'15,"0"0"-46"-15,0 0 22 0,0 0 22 16,0 0-15-16,0 0-9 15,0 0 22-15,3 0-2 16,-3 0-28-16,0 3-12 16,-3-3-4-16,3 0-5 15,0 0-5-15,0 0-6 16,0 0-7-16,0 0 4 16,0 0-1-16,0 3 3 15,0 0 3-15,0-2-1 16,0 4 2-16,0 0 3 15,0 3-3-15,0 0-5 16,0-2-1-16,0 1 4 0,3 3-6 16,-3 1 3-16,0 1 5 15,0 1-4-15,0-2 0 16,0 2-2-16,0-4 2 16,3 1-4-16,-3 3 0 15,0-2 1-15,0-2-4 16,0 4 4-16,0-3-2 15,0 3 2-15,0 0-3 16,0 2-1-16,0-3 2 16,0 5 1-16,0-1-3 15,3 0 1-15,-3 4 0 16,0 0-1-16,0 0 1 16,0-1-1-16,-3 1 0 15,3-3 1-15,0-4-2 16,0 1 1-16,0-5-4 0,0-1 4 15,0-2 0-15,3 1 4 16,-3 0-4-16,0-2 0 16,0 3-3-16,0-2 6 15,0 0-6-15,0 4 6 16,0-3-2-16,0 3-1 16,-3-1 0-16,3 2-1 15,-3-5 2-15,3 4-2 16,-3-3 2-16,0 3-2 15,3-4 2-15,-3 5-1 16,3-5 0-16,0 4 0 16,-3 0 0-16,3-3 0 0,0 1 0 15,-4-1 0-15,4-2 0 16,0 0 1-16,-3-1-1 16,3 2-1-16,0-6-5 15,0 0 3-15,0 4 0 16,0-8-5-16,0 4 4 15,3 0 2-15,-3 0-4 16,0 0 2-16,0-3-8 16,-3 0-18-16,3-1 5 15,0 1 6-15,0-4-15 16,0 2-11-16,0 1-14 16,3-2-65-16,-3 2-195 15</inkml:trace>
  <inkml:trace contextRef="#ctx0" brushRef="#br0" timeOffset="37991.55">11067 13046 395 0,'0'-3'0'16,"0"1"-13"-16,3-3 13 0,0 5 1 16,-2-3-1-16,2 1 7 15,1 2 21-15,-1 0-2 16,0 0 26-16,0 0 5 16,-3 0-16-16,3 2-4 15,-3-2 18-15,0 3-4 16,0-3-18-16,4 3-8 15,-1 1-6-15,0-1-5 16,0-1 0-16,3 1 0 16,-3-1 3-16,4-2-3 15,4 0-2-15,-5 0-4 16,6-2-5-16,-2-1 1 16,4 3-2-16,-1-2 2 15,2 2-4-15,0 0 5 16,0 0-5-16,-3 2 1 15,4 1 0-15,-2-1 0 0,2 0-1 16,-4 1 3-16,3-3-3 16,-3 4 5-16,1-1-4 15,-3 0 0-15,0 1-1 16,0-4 2-16,-1 3-2 16,-3-3 2-16,0 0-2 15,-2 0 2-15,4 3-2 16,-2-3 0-16,0 3 0 15,-3-2-1-15,0-1-4 0,0 0-3 16,1 0-3 0,-4 0-6-16,0 0-10 0,3 0-18 15,-3 0-25-15,0 0-82 16,0 0-163-16</inkml:trace>
  <inkml:trace contextRef="#ctx0" brushRef="#br0" timeOffset="38656.87">11139 13290 331 0,'-3'4'28'0,"0"-1"-10"16,3-3 16-16,0 3 6 15,0-1 1-15,0 0 1 16,0-2 3-16,0 0-1 16,0 0 8-16,0 0 8 15,3 3-15-15,-3-3-7 16,3 2-5-16,0-2-8 15,0 3-9-15,0-3 0 16,0 2-1-16,0-2-4 16,4 0 9-16,-3 2-3 15,3-2 0 1,2 3-9-16,1-3 1 16,-1 3-6-16,0-1 4 15,3-2-4-15,3 2 2 16,-2 1-3-16,0 0-1 15,4-2-1-15,-2 2 0 16,-2 0 0-16,4 1 0 0,-5-4 1 16,-1 3-1-16,2-3-1 15,-3 0-6-15,-4 0 6 16,3 0-8-16,-3 0-4 16,-3 0-7-16,0-3-4 15,-2 3-19-15,4 0-44 16,-5 0-126-16</inkml:trace>
  <inkml:trace contextRef="#ctx0" brushRef="#br0" timeOffset="41926.94">11158 13312 195 0,'0'0'91'15,"0"0"-61"-15,0 0 13 16,0 0 10-16,0 0-17 16,0 0-3-16,0 0 8 15,0 0-1-15,0 0-4 16,0 0 4-16,0 0-4 15,0 0-12-15,0 0-12 16,0 0-2-16,0 2-1 16,0-2-3-16,0 0 3 0,-4 2-7 15,4 1 7 1,0-3-2-16,-3 3 1 0,3-1 4 16,0 0-3-16,-3 1 1 15,3 1 8-15,0-1-7 16,-3 4-3-16,3-4 3 15,0 4 1-15,3-2 3 16,-3 3-9-16,0-2 2 16,3 2-3-16,-3 1 6 15,3-2-9-15,-3-1 7 16,4 1 0-16,-4 2 0 16,3 1 0-16,-3 0-4 15,3 2 2-15,-3-4 0 16,0-2-6-16,1 7 10 15,-1-2-5-15,0-2-1 0,-1 2 4 16,1 3-7-16,1-5 4 16,-1 4-5-16,0-3 3 15,2 1-3-15,-2 2 0 16,0-7 5-16,0 5 0 16,0-2-5-16,0 1 1 15,0 0-2-15,-2-1 6 16,2-2-6-16,-1 3 1 15,1-3-1-15,-3 3 0 16,3-4-1-16,-3 5 4 16,3-2-5-16,0-1 2 15,-4 0 0-15,4 1 5 0,0-1-5 16,0-1 0-16,0 0-1 16,0 1 2-16,-3-1 0 15,3 0 2-15,0 0-2 16,0 3-1-16,0-4 1 15,0 0-1-15,-3 5 0 16,3 2 0-16,-3-3 0 16,3 1 3-16,-3 2-2 15,0-4-1-15,3-1 1 16,-3 0-1-16,3-2 0 16,0 2 0-16,-3-1-1 15,3 3 1-15,0-1 1 16,-3 4-1-16,3 1-2 15,0 0 2-15,0-2 1 0,-3 1 0 16,3-4-1-16,0 3-2 16,0 1 2-16,0-1 0 15,-5-2 0-15,4 0 4 16,1 0-4-16,-2 0 0 16,2 0 0-16,0 0 0 15,0 0-3-15,0-1 3 16,0 1 4-16,0 0-4 15,2-1 0-15,-1 3 0 16,-1 1 3-16,5-1-3 16,-2 2 1-16,-3-1-1 0,0 1 4 15,3-1-4 1,-3-3 2-16,-3 3-1 0,3-3 1 16,0 0-1-16,-3-1 0 15,3 1 0-15,0 0 4 16,-5 0-4-16,5 3 1 15,-1-3-2-15,1 0 0 16,0 0 0-16,0-1 0 16,0 1 2-16,0-3-2 15,0 0 1-15,1 3-1 16,-1-3 1-16,-1 3-1 16,1 0-1-16,0-3 1 15,0 2 0-15,0 1 0 16,0-4-1-16,0 1 0 15,-2 0 1-15,2 3 0 0,-1-1 1 16,1-2-1-16,0 3 0 16,0 0 0-16,0-3 0 15,-3 0 2-15,3 3-2 16,0-5 1-16,0-1-2 16,0 2 1-16,0 1-1 15,-3-3 2-15,3 4 0 16,0 0-1-16,0-4 1 15,0 5-1-15,-3 1-1 16,3-3 0-16,0 0 2 16,0-1-2-16,-3 1 2 15,3-1-1-15,0 2 0 0,0 0-1 16,0 1 1 0,-3-1 0-16,3-1 1 0,0 3-2 15,-3-3 1-15,3-2 0 16,0 3 0-16,0-4 2 15,0 1-4-15,0 2 3 16,0-1-1-16,-3-2 0 16,3 3 0-16,0-4 0 15,0 3 0-15,0 2 0 16,0-5 0-16,-4 3 0 16,4 1 0-16,0-1 0 15,0-2 0-15,0 3 0 16,0-1 0-16,0-2 0 0,-3 1 0 15,3 0 1-15,0 0-1 16,0-2 0-16,0 1-1 16,0-1 1-16,0 1-1 15,0-1 2-15,0 0 0 16,0-2-1-16,0 2 0 16,0 0-1-16,0-1 1 15,0-2 0-15,0 2 0 16,0 1 1-16,0 0-1 15,0 0-2-15,0-3 2 16,0 3 0-16,0-3 0 16,3 3 0-16,-3-3-5 0,0 4-6 15,0-4 4 1,0 0-3-16,0 0-6 0,0 1 2 16,0 2-1-16,0-3-1 15,0 3-2-15,0 0 4 16,0-3 3-16,0 0 0 15,0 0 8-15,0 0 1 16,0 0 2-16,0 0 0 16,0 0 0-16,0 0 3 0,-3 0 6 0,3 0-2 15,0 0 1-15,0 0-1 16,0 0 2-16,0 0 0 16,0 0 1-16,0 0 0 15,0 0-2-15,0 0 4 16,0 0 1-16,0 0-2 15,0 0 2-15,0 0-6 16,0 0 2-16,-3 0-5 0,3 0 0 16,0 0 2-16,0 0 1 31,3 0-1-31,-3 0-4 16,0 0 0-16,0 0 1 15,0 0-3-15,-3 3 2 16,3-3-4-16,0 0 4 15,0 0-4-15,0 0 4 16,0 0-1-16,0-3 0 16,0 3 0-16,0 0-1 15,0 0 0-15,3 0 0 0,-3 3 1 16,0-3-1-16,0-3 0 16,3 3 0-16,1 0 2 15,2 0-2-15,0-3 0 16,0 3 1-16,1 0-1 15,4-3 1-15,1 3-1 16,1-3 2-16,1 2-2 16,2-3-1-16,-1 4 1 15,3 0 1-15,0 0 0 16,-2-3-1-16,1 3 1 16,-4 0-2-16,32 3 1 15,-39 1-2-15,4-4 2 16,-4 0-2-16,2 0-2 0,8 1 1 15,-4 2-6-15,-3-3 3 16,0 0 1-16,0 0 1 16,-6 0-5-16,3 0 1 15,-3 3-1-15,1-3-3 16,-4 0-3-16,3 0-2 16,-3 0-3-16,3 0-4 15,-3 0-4-15,0 0-2 16,0-3-21-16,0 3-30 15,-3 0-82-15,3-3-106 16</inkml:trace>
  <inkml:trace contextRef="#ctx0" brushRef="#br0" timeOffset="42681.92">11133 15093 201 0,'-3'-6'78'15,"0"2"-25"-15,-2 1 23 16,1-1-20-16,4 1 6 0,-3 0-23 16,3 3-3-1,-3-2-4-15,3 2 0 0,-3 0 2 16,3 0 2-16,-3 0-4 16,3 0 2-16,0 0-7 15,0 0-4-15,0 0-5 16,0 0-4-16,0 2-4 15,0 1 6-15,3 0 3 16,-3 1-10-16,3-1 4 16,0 0 5-16,1-2 5 15,7 2-4-15,-2 0 0 0,3-1-4 0,2 0-1 16,2-2-1-16,3 0-7 16,-1 0 4-16,3-2-4 15,-4 2-3-15,6 0 2 16,-2 0-4-16,-3 0 0 15,0 0 0-15,-4 0-1 16,2 2 0-16,0-4 0 16,-7 2 0-16,6 0-1 0,-6 0 0 15,-3 0-9-15,0 0-1 16,1 0-5-16,-1-2-4 16,-5 2-3-16,1-3-6 15,1 3-11-15,-3 0-4 16,1 0-7-16,3 0-26 15,-4 3-78-15,-5-6-184 16</inkml:trace>
  <inkml:trace contextRef="#ctx0" brushRef="#br0" timeOffset="45699.9">11087 15090 225 0,'0'0'68'0,"-3"3"-31"16,3-3 5-16,0-3 14 15,0 3-1-15,0 0 16 16,0 0-21-16,0 0-4 16,0-3-9-16,3 3-8 15,-3-1-9-15,0 1-9 16,3 0-3-16,-3 1 8 15,0-1-4-15,3 3 4 16,-3-3-7-16,4 3 3 16,-4-3-4-16,3 2 2 0,-3 3-1 15,3-5-5-15,0 3 3 16,-3 1 3-16,3-2-3 16,-3 1-2-16,3 1 6 15,-3 0-2-15,0-1 3 16,3 0-7-16,-3 4-2 15,0-3 4-15,0 2 2 16,0 1-9-16,-3-3 1 16,3 1-1-16,3 2 6 15,-3-1-6 1,0-2 1-16,0 2 2 16,0 2 5-16,0-2 0 15,0 2-3-15,0 0 4 16,0-1-6-16,3 3 3 15,-3-3-3-15,0 2-3 16,-3-2 4-16,3 3-4 16,0-2 2-16,0 1-2 15,-3 0 2-15,3 1-2 16,0-3 2-16,0 0-2 16,0-1 1-16,-3 1 1 15,3 0 0-15,0-2-2 0,0 5 8 16,0-3-6-1,0 2 0-15,0-1 1 0,0-1 0 16,0 2-1-16,0-5-2 16,0 2 0-16,0 1 0 15,0-3 0-15,0 3 2 16,0-2-2-16,0 2 1 16,0-1 0-16,0 2-1 15,0-5 0-15,0 0 0 16,0 0 1-16,0 1-1 15,0 3 1-15,0-5-1 16,0 2 1-16,0 2-1 16,0-4 1-16,0 0 0 15,0 1-2-15,0 0 1 0,0-3 0 16,0 1 0-16,0 2 0 16,0-3 0-16,0 3 0 15,0-3 0-15,0 2 0 16,0 3-1-16,0-2 1 15,0-1 0-15,0 0-2 16,0 1 1-16,0-1 1 16,0 1 0-16,0-3 0 15,0 1 3-15,0 2-3 16,0-3 1-16,0 0-1 16,0 3-4-16,0-3 4 15,0 3-1-15,0-3-2 16,0 0 3-16,0 0 0 15,0 0 0-15,0 0-1 16,0 0 1-16,0 0 0 0,0 0 1 16,0 0-2-16,0 1 0 15,0 2 1-15,0-3 2 16,3 3-2-16,-3-3 0 16,0 0-2-16,0 0 2 15,0 4 0-15,0-4 0 16,-3 0 0-16,6 0 0 15,-6 0 2-15,3 0-3 16,3 0 2-16,-3 0-1 16,-3 0 0-16,3 0 3 0,0 0-2 15,0 0 2 1,0 0-2-16,0 0 1 0,0 0 4 16,0 0-6-16,-3 0 4 15,3 0-4-15,-3-4 3 16,0 4-2-16,3 0 3 15,-3 0-4-15,-1 0 0 16,1 0 0-16,0-3 1 16,-3 3 1-16,1 0-2 15,0 0 0-15,4 0-1 16,-2 0 1-16,-1 0-1 16,1-3 2-16,0 3-2 15,-3 0 2-15,3 0-1 16,-3-1 0-16,3 1-1 15,-6 0 1-15,4 0 0 0,1-3 0 16,-2 3 0-16,3 0 1 16,-3 0-1-16,2 0 2 15,-2 0-2-15,0-3 0 16,-4 3 1-16,6 0-1 16,-3 0 1-16,1-3 1 15,0 3-1-15,0-1-1 16,0 1 2-16,2 0-2 15,-1-3 1-15,2 3 0 16,0 0-1-16,3 0 1 16,-3-2-1-16,0 2 0 15,0 0 0-15,0 0 2 0,0 0-1 16,-1 0 0-16,1 0 0 16,0-3 0-16,0 3-1 15,0 0 0-15,-4 0 1 16,3 0 0-16,-3 0-1 15,4 0 1-15,-3 0 1 16,0-2 0-16,3 2 0 16,-3-2 2-16,3 2-3 15,-6-3 2-15,3 3 0 16,3 0-3-16,-3 0 1 16,0 0 1-16,-1 0-1 15,1 0 4-15,0 0-4 16,1 0 1-16,-1 0 0 0,-1 3 3 15,1-1-1-15,3-2-3 16,-3 0 2-16,3 2-2 16,0-2 1-16,0 0 1 15,-1 0-2-15,1-2 1 16,-2 2-1-16,2 0 0 16,0 0 0-16,-3-2 1 15,3 4-1-15,-4-4 0 16,4 2-1-16,-3 0 2 15,0-3-3-15,-1 3 3 16,3 0-3-16,-3 0 2 16,1-3-1-16,3 1 0 0,-3 2 2 15,3 0-1-15,0 0-1 16,-4 0 0-16,4 0 0 16,-2-2 0-16,2-1 1 15,-3 3-1-15,3-3 1 16,-3 2-4-16,2 1 3 15,-2-3 0-15,0 3 0 16,6 0 0-16,-6-3 2 16,-1 3-6-16,2 0 4 15,2 0 0-15,-3-2 1 16,0 2-1-16,0-2 0 16,0 2 0-16,-1 0 0 15,4 0 0-15,-2 0 1 16,2-3 3-16,0 3-4 15,0 0-4-15,3 0 4 0,-3 0 0 16,0 0 0-16,-1-3 0 16,1 3 0-16,3 0 0 15,-3 0 0-15,3 0 1 16,-3 0-1-16,3 0 0 16,-3 0 0-16,3-3 0 15,-3 3 0-15,3 0 5 16,-3 0-5-16,0-1 1 15,3 1-5-15,-4 0 4 16,3 0-1-16,-3 0 1 16,1 0 0-16,-3 0 1 15,3 0-1-15,0 0 1 0,0 0-1 0,0 0 1 16,0 0-1-16,3-2-1 0,-3 2 1 16,-1 2 4-16,4-2-4 15,-3 0-5-15,3 0 5 16,0 0 1-16,0 0 3 15,-3-2-4-15,3 2 0 16,0 0 0-16,0 0 0 16,0 0-5-16,0 2 5 31,0-2 0-31,0 0 0 16,-4 0 0-16,4 0-1 15,-1 0 1-15,1 0 0 16,-3 0 0-16,3 0-3 15,0 0-3-15,0 0-4 16,-3 0 8-16,3 0-12 0,-3 0 13 16,0 0-12-16,-4 0-1 15,4 0-4-15,-3 4 5 16,-3-1-10-16,-3 4 18 16,0-1-21-16,-3 1 13 15,1 0-4-15,4-2-9 16,-3 2 0-16,4-3-2 15,0 2 2-15,0-3-2 16,3-3-48-16,0 0-89 16,3 0-139-16</inkml:trace>
  <inkml:trace contextRef="#ctx0" brushRef="#br0" timeOffset="49340.54">7547 15533 196 0,'0'0'40'15,"-3"0"-16"-15,3 0 23 16,0 0 7-16,-4 0-5 0,4 0-4 15,-3 0 12-15,3 0-26 16,0 0-11-16,0 0-3 16,-3-4-7-16,3 4 1 15,0 0-3-15,-3 0 0 16,0 0-4-16,3 0 1 16,-2 0 2-16,-1-3 3 15,0 6-5-15,0-6 1 16,0 3 3-16,-1 0-2 15,4 0-1-15,-3 0-5 16,0 0-1-16,0 3 0 16,-3-3 2-16,3 4-1 0,0-4-1 15,-4 3 4 1,5 0 1-16,-4 0 2 0,3-2 1 16,0 1 0-16,0 3 1 15,0-5 1-15,3 2-3 16,0-2 4-16,-3 0-9 15,3 1 8-15,0-1-2 16,0 0 4-16,0 0-2 16,0 0 0-16,0 0 3 15,0 0-3-15,0-1 3 0,0 1-4 0,0 0 4 16,0 0-2-16,0 0-4 16,0 0 0-16,3 0-1 15,-3 0 3-15,3 0-3 16,3 0-3-16,0 0 3 0,-1 0 0 15,5 0 1-15,-1 0 0 16,0-2 3-16,4 2-6 16,-2 0-1-16,2-5 3 15,-4 5-3-15,3-3-1 16,0 3 3-16,-3-3-4 16,0 3 1-16,4-3 2 15,-5 3 0-15,1 0-4 16,1-3 5-16,-1 3-1 15,0 0-2-15,-1 0-1 16,2-4 2-16,-4 4 0 16,0-3-1-16,0 3 1 0,1 0-1 15,-1-3 3 1,2 2 0-16,-2 1-2 0,0-3 4 16,4 3-4-16,-4-3-1 15,3 3 1-15,3-3-1 16,-3 3-1-16,0-1 0 15,1 1 0-15,-1 0 0 16,2-3-1-16,-5 3 1 16,4 0-1-16,-1-2 2 15,0 2-1-15,0 0 4 16,3-3-5-16,-3 1 2 16,4 2-2-16,-2-2 0 15,-2 2 2-15,1 0-1 16,-1-3-1-16,-3 3 0 15,3-3 1-15,-3 1-1 0,3 2 1 16,0-2-1-16,1 2 0 16,-4 0 0-16,5 0 0 15,-1-3 2-15,2 3-2 16,-3 0 0-16,3 0 0 16,-3 0 0-16,0 0 0 15,1 0-1-15,2 3-1 16,-1-3 4-16,2 0-2 15,-1 0 1-15,3 0 0 16,0-3-1-16,-2 3 0 16,-4 0 1-16,5 0-1 15,-1 0 0-15,-1 0 0 0,4 0-3 16,-2 0 3-16,-1 3 0 16,-1-3 0-16,-1 0 0 15,-1 2 0-15,2-2 6 16,-3 0-6-16,3 2 1 15,0-2 0-15,-3 0 0 16,4-2 1-16,-2 2 0 16,2 0-2-16,-1 0 3 15,1 0 0-15,1 0-3 16,1 0 3-16,-2 0-3 16,1 0 0-16,-1 0 0 15,-1 0 2-15,1 0-1 0,1 0-1 16,-2 2 2-1,4-2 0-15,-2 3-1 16,-1-3-1-16,-1 0 6 0,1 0-5 16,1-3 1-16,-1 3 3 15,-1-2-3-15,2 2-2 16,-1 0 1-16,-1 0 1 16,1 0-1-16,1 0 1 15,-5 0-2-15,4 0 2 16,-1 0-2-16,-3 0 0 15,3 0 0-15,-6-2 1 16,7 2-1-16,-2-3 0 16,-2 3 0-16,4 0-1 0,-1-3 2 15,3 2-1 1,0 1 0-16,1 0 0 0,-2-3 0 16,2 3 1-16,-1 0-2 15,-5 0 1-15,4 0 0 16,-2 0 1-16,-2 0-1 15,-1 3 0-15,2-3 0 16,-1 0 0-16,-1 1 2 16,0-1-2-16,-3 3 0 15,3-3 0 1,0 0 1 0,0 3-1-16,4-3 0 15,-2 0 1-15,1 0-1 0,1 2 0 16,-1-2 0-16,0 0 0 15,-3 2 0-15,0 1 0 16,-3-3 0-16,4 3 1 16,-3-1-1-16,3-2 0 15,-3 2 0-15,-1-2 0 16,0 0 0-16,-3 3 0 16,3-3 1-16,0 0 0 15,0 0-2-15,0 0 1 16,0 2 0-16,0-2 1 15,0 3-1-15,1-3 0 16,-1 1 0-16,2-1-1 16,-2 3 1-16,4-3 0 0,-4 3 0 15,3 0 1 1,-3-3-1-16,3 1 0 0,-6 2 0 16,3-3 0-16,-3 3 0 15,0-3 0-15,3 4 0 16,-3-4 0-16,4 0 1 15,-1 0-1-15,-3 3 0 16,1-3 0-16,3 0 0 16,-4 3 0-16,4-3 0 15,-1 0 0-15,0 0 0 16,-3 0 0-16,3 0 0 16,1 0 0-16,-2 0 0 15,-2 0 0-15,3 0-3 16,0 0 3-16,-3 0 1 15,4 0 0-15,-4 0-1 0,0 0 0 16,3 0 0-16,-3 0 1 16,2 3-1-16,-2-3 0 15,0 0 0-15,1 0-1 16,-1 0 1-16,0 0 0 16,3-3 0-16,-3 3 0 15,0 0 0-15,0 3 0 16,0-3-4-16,4 0 4 15,-2 0 0-15,-2 1 0 16,0-1 0-16,0 0 5 16,0 2-5-16,0-2 0 15,3 0-4-15,-2 0 8 0,-1 0-8 16,3 0 4-16,-3 0 0 16,0 0-1-16,1 0 2 15,3 0-4-15,-3 0 3 16,-1 0 0-16,0 0 0 15,3 0 0-15,-6 0-2 16,3 0-1-16,0 0-1 16,3 0-4-16,-3-2 6 15,1 2 0-15,0-1 2 16,3 1-3-16,-4-3 5 16,0 3-5-16,0 0 3 15,-3-3 0-15,3 3 1 0,-3 0-1 16,0 0-2-16,3-3 0 15,1 3-1-15,-1 0-7 16,-3 0-9-16,3-4-3 16,0 4-19-16,0-3-22 15,0 3-32-15,1-4-155 16</inkml:trace>
  <inkml:trace contextRef="#ctx0" brushRef="#br0" timeOffset="51544.45">6952 12688 338 0,'-3'5'29'15,"0"0"-19"-15,0-2 24 16,3-2-13-16,0-1-9 16,0 3 2-16,0-3 25 15,0 0-2-15,0 0 3 16,0 0-14-16,0 0-15 16,0 0-3-16,0-3-6 15,0 3-2-15,0 0-4 16,0 0-15-16,0-1-4 15,0-2 5-15,0 1 13 16,0 2 3-16,0-3 0 16,0 3-2-16,0-5 4 0,-3 2 3 15,3 1 2 1,0-2-1-16,0 1 1 0,0 0 10 16,0-2-4-16,3 3 1 15,-3-2 0-15,0 1 12 16,3-2-22-16,-3 0 13 15,3 1-1-15,0-2-2 16,-3-1-2-16,3 4-3 16,-3-1 16-16,0 1-8 15,0 1-10-15,0-3 6 16,0 2-6-16,0 0-2 16,0 3-3-16,0-2-1 15,0 2 1-15,0 0 3 0,0-2-2 16,0 0-1-16,0 2 1 15,-3-3 1-15,3 3 0 16,0-4-2-16,0 4 0 16,0 0 1-16,3 4-1 15,-3-4 0-15,0 0 4 16,-3 0-4-16,3 0 1 16,0-4-1-16,0 4-5 15,0 0 5-15,-3 4 0 16,6-4-1-16,-6 3 4 15,0 1-3-15,0 1 7 16,0 5 8-16,-4 5 2 16,1 4 8-16,1 4-20 15,-4 3 5-15,3 7-4 0,-4 1 6 16,1 2-6-16,-2 3-1 16,-2-3-2-16,1 1 0 15,-1-4 3-15,2-3-1 16,-1-4 3-16,2-4-3 15,-2-5-3-15,4 0-2 16,-2-7 1-16,4-1 0 16,3-4-1-16,0-2 3 15,3-3-3-15,0 0-3 16,0 0-1-16,0 0-6 0,3 0-12 16,-3-3-13-16,6-2-24 15,0-1-39-15,3-4-112 16,-3 3-137-16</inkml:trace>
  <inkml:trace contextRef="#ctx0" brushRef="#br0" timeOffset="52685.07">7310 12530 310 0,'3'0'33'0,"-3"0"2"16,0 0 19-16,0 0-17 0,0-2 2 15,0 4 1 1,0-2-11-16,0 0-10 0,0 3 4 16,-3 1 9-16,3 2-3 15,-6 1-2-15,2 3 2 16,-1 0-3-16,-1 3-4 16,-3 0-2-16,3 8-2 15,-4-1-7-15,1 5-4 16,1 6-3-16,-5 2 8 15,1 3-3-15,-1 6-4 16,-1-2 2-16,-1 2-4 16,2-1 4-16,-1-4-3 15,1 1 4-15,4-4-7 16,-3-2 0-16,3-1 2 0,0-2-3 16,0 0 1-1,2-2 0-15,-2-1 0 0,3-2-1 16,-2-1 0-16,-2 0 0 15,7-3 1-15,-6-1-1 16,6-2 0-16,-3-1 0 16,-1-2 1-16,1 0-1 15,-2 2 0-15,2-3 0 16,0 3 0-16,-1 1-3 16,1-1 3-16,0 1-1 15,0-1-3-15,-3 1 2 16,6-7-2-16,-3 3 3 15,3 0-3-15,0-3 1 16,3 0 1-16,-3-1 0 16,3 1-1-16,0-3 2 0,-3 0 1 15,3 0-3-15,-3-4 2 16,3 2-4-16,0 0 2 16,-3 1-1-16,3-3-7 15,-4 4 4-15,1 0-6 16,0-4-3-16,-2 8 6 15,-1-3 4-15,3 0 0 16,-3-2 0-16,2 2 2 16,1-3 0-16,0-1 2 15,0-1 0-15,3 0 0 0,0-3 2 16,-3 2-2 0,3-2 1-16,0 0-1 0,0-2-2 15,3 2-2-15,-3-3-10 16,3 0-36-16,0-1-26 15,4-5-43-15,-4 2-155 16</inkml:trace>
  <inkml:trace contextRef="#ctx0" brushRef="#br0" timeOffset="53771.16">7419 13251 277 0,'0'0'63'15,"0"3"-58"-15,0-3 20 16,0 0 18-16,0 3-5 15,4 0 6-15,-4 1-5 0,-4 3-4 16,4-5-8-16,-3 5 2 16,3 0 14-16,-3 0-13 15,-3 3-1-15,3 0-1 16,-3 2-14-16,-1 5-1 16,-1-2-4-16,-1 6 5 15,-3 0-7-15,-1 4 1 16,2 2 4-16,-5 2-7 15,1 1 8-15,0 3-3 16,0-2 4-16,-1 1-6 16,-1 1-5-16,1-2 2 15,1 2-1-15,0-7-3 16,3 3 1-16,-4 1-1 16,5-3-1-16,-5 1 1 0,4 6 1 15,-4-4-2-15,5 5 0 16,-4-1 1-16,2-2 0 15,4-2-1-15,-3-3 0 16,0 0 0-16,3-3 0 16,-1 1 0-16,2-2 1 15,-1 0-1-15,0-2 0 16,-1-1 0-16,4-4 0 16,0 4 0-16,-2-5 0 15,1 2 0-15,1-3 0 16,-3 5 0-16,3-2 0 15,-1 0-1-15,-1-1 1 16,-1 4 0-16,0-3-4 16,-1 2 2-16,-2-3 0 0,4 1 2 15,-2-1-1-15,1-1 1 16,3-6 0-16,0 1 0 16,-1 0-1-16,4-7 0 15,3 1 1-15,0-4 0 16,0 3 0-16,0-3 1 15,3-3-1-15,-3 3 0 16,-3 0 0-16,3 0 0 16,0 0 0-16,0 3-1 15,0-3-6-15,0-3-8 16,0 3-6-16,0 0-9 16,0 0-5-16,3 0-29 15,-3-4-58-15,3-2-93 0</inkml:trace>
  <inkml:trace contextRef="#ctx0" brushRef="#br0" timeOffset="54588.08">7437 14059 397 0,'0'0'65'16,"0"0"-61"-16,3 0 35 0,-3 0 33 15,0 0-36-15,3 0 8 16,-3 3 2-16,0-3-5 15,0 4-9-15,0 0-4 16,0 5-5-16,0-2-7 16,-3 3 0-16,0 1-8 15,0 4 1-15,-5 2-4 16,1 3 0-16,-2 0 3 16,-3 5-8-16,-3 5 5 15,0-2-3-15,-1 7-1 16,-4-2-1-16,1 6 0 15,1-3 2-15,-3 1 0 16,2 4 0-16,-2-5-1 16,3 0-1-16,-3 0 0 15,2-2 0-15,1-2 1 0,-3-2-2 16,3 3 3-16,0 1-3 16,2-5 2-16,1 3-1 15,-3-1 0-15,6 2 0 16,-4-7 1-16,5 5-1 15,-4-5-1-15,2-1 1 16,4-1 0-16,-3-1 0 16,3-6-1-16,3-2 1 15,3-5-2-15,0-6 1 16,3-1-1-16,0-3 0 16,0 0 2-16,0 0-1 15,0 0-4-15,0 0 3 0,0-3-3 16,0 3 0-16,0 0-10 15,3-2-15-15,0 2-17 16,0-2-1-16,0 2-39 16,0-3-33-16,0 0-82 15</inkml:trace>
  <inkml:trace contextRef="#ctx0" brushRef="#br0" timeOffset="55180.59">7374 14743 391 0,'3'0'54'0,"-3"0"-45"0,3 3 32 15,-3-3 36-15,0 1-30 16,0 6 11-16,0-1-14 15,-3 4-8-15,0 3-17 16,0 1 3-16,0 5 1 16,-7 1-12-16,4 2-5 15,-3 2 7-15,-2-1 4 16,1 2-2-16,-2 6-10 16,-1-5-5-16,2 7 0 15,-4 4 3-15,-1-1-3 16,-2 0 2-16,3-3-4 15,-1-3 1-15,-1-6 0 16,4-2-2-16,1-2-5 16,1-8 2-16,1 3-6 15,4-5 0-15,0 0-2 0,3-7 2 16,0 1-4-16,0-1-4 16,3-3-1-16,0 0 1 15,3 0-12-15,-3-3 6 16,3-1-2-16,3-2-30 15,0-1-70-15,4-3-43 16</inkml:trace>
  <inkml:trace contextRef="#ctx0" brushRef="#br0" timeOffset="55592.67">7440 15047 349 0,'0'4'27'0,"0"2"12"16,3-2 30-16,-3 1 11 16,3 2-27-16,-3 0 15 15,0 6-2-15,-3-3-29 0,0 4-12 16,0-2-4-16,1 5-7 15,-4-1-7-15,0 4-3 16,-1-1-2-16,-2 6-2 16,0 0 3-16,-6 3-3 15,3-2 1-15,-1 1-1 16,1-2 0-16,1 1 2 16,1-2-2-16,4-4 0 15,-3 0 0-15,6-6-1 16,-4-5 1-16,4-2-1 15,3-4-4-15,0-3 0 16,0-3-8-16,0 3-7 0,3-4-28 16,-3-5-39-1,7-1-167-15</inkml:trace>
  <inkml:trace contextRef="#ctx0" brushRef="#br0" timeOffset="56968.21">10147 12438 536 0,'-3'3'43'16,"0"-3"-40"-16,0 0 8 15,3 0 19-15,0 0-24 16,0 0 2-16,-3 0 11 16,3 0 0-16,-3 3 5 15,0 0-7-15,-4 1 0 16,1 0-5-16,0 5 3 16,-2 2-6-16,-5 5-5 15,1 4-4-15,-6 2 2 0,0 5-2 16,-4 3 3-1,-2 5-1-15,3 2-1 0,-3 3 0 16,2 1 2-16,-2 3 1 16,3-3-2-16,0-2 2 15,-1-1 0-15,5-6 1 16,-2-3-5-16,3-6 1 16,2-3-1-16,2-3 0 15,2-7-1-15,4 0-2 16,-2-3-6-16,8-7 4 15,-2-2-8-15,2 2-1 16,-1-3-22-16,1 3-48 16,-3-2 1-16,3-1-42 0,-4 1-56 15</inkml:trace>
  <inkml:trace contextRef="#ctx0" brushRef="#br0" timeOffset="57656.18">10274 12596 428 0,'-3'4'75'0,"-3"3"-28"0,3-2 20 16,-3 3 1-16,0 1-18 15,-3 1-28-15,0 5 1 16,0-1-2-16,-1 3-5 16,1 0-2-16,1 7 2 15,-1-2-8-15,-4 7 4 16,1 1-4-16,-3 7-5 15,0 2 1-15,-4 0 3 0,-5 5-5 16,0 4 2 0,-3 0-4-16,0 5 1 0,-4 0 0 15,1 2-1-15,1-1-1 16,0-2 1-16,2-6 0 16,2-2 0-16,4-4 0 15,0-5 1-15,3-1 1 16,3-8-2-16,2 3 0 15,4-8-3-15,1 1-1 16,-2-2-2-16,7-4-4 16,-3-5 1-16,0 0-6 15,3-2-9-15,-3 2-10 16,-5-6 1-16,7 2-7 16,-5 0-27-16,-1-4 1 15,4 1-28-15,0-1-40 16,3-6-35-16</inkml:trace>
  <inkml:trace contextRef="#ctx0" brushRef="#br0" timeOffset="58299.19">10335 13336 273 0,'-3'7'237'16,"-3"3"-207"-16,0 3 9 15,0-4 12-15,-4 8-14 16,1 4-9-16,-2 1-9 15,-2 2 12-15,-2 6-2 16,0 3-9-16,-3-1-2 0,-1 4 1 16,-2 0-2-16,3 5-9 15,-6-2 1-15,2 5-7 16,-1 2 0-16,-5-1-2 16,4 5 1-16,-6 3-1 15,5 3 0-15,-5-3-1 16,2-1 2-16,1 2-1 15,-3-4 1-15,5-4 1 16,2 0 2-16,-2 0-3 16,4-7 0-16,3-5-1 15,-1-4 0-15,4-5 0 16,3-5-2-16,3-3-9 0,3-4-8 16,-1-2-6-16,3-4-8 15,3-2-13-15,1-2-24 16,0-3-12-16,0 0-12 15,5-6-78-15</inkml:trace>
  <inkml:trace contextRef="#ctx0" brushRef="#br0" timeOffset="58886.24">10256 14134 352 0,'3'0'51'0,"0"0"-39"16,-3 0 35-16,0 0 35 15,3 3-28-15,-3-1-1 16,-3 1 4-16,3 4-21 16,-3 3-9-16,-3 2-3 15,-5 1-6-15,4 7-10 16,-8 1 5-16,-1 5-2 0,-5 3 2 15,3 2 11-15,-6 5-4 16,2 0-11-16,-1 3-4 16,-5 2-3-16,1 2-2 15,-3 2 3-15,2-1-1 16,1 1-2-16,-1-1 2 16,4-2 2-16,3-2-3 15,0-4-1-15,2-5 2 16,5-2-2-16,-2-3-2 15,4-3-1-15,-1-4-1 16,2 1-7-16,-1-3-3 16,2 0-1-16,1 0 1 0,-1-4-6 15,2 0-16-15,5-3 6 16,-3-6-15-16,3-1-53 16,3-3-48-16,0-7-47 15</inkml:trace>
  <inkml:trace contextRef="#ctx0" brushRef="#br0" timeOffset="59421.91">10171 14726 104 0,'3'0'225'15,"0"0"-171"-15,-3 1 17 16,0-1 23-16,0 0-39 15,0 3 0-15,0 0 0 16,0 1-25-16,-3 2-4 16,0 1 2-16,0 3-3 0,-3 3-1 15,-5 0-11 1,4 1-4-16,-2 1-1 0,0 3-3 16,-7 4 0-16,2 2-4 15,-2-1 0-15,-4 5 0 16,4 3-1-16,0-1 0 15,-1-1 0-15,1-1 0 16,1 0-2-16,0-1-4 16,6-6 2-16,0-2-2 15,-1-5-5-15,7-5 3 16,0-3 2-16,0-2-8 0,0-1-5 16,-1 1 5-16,3 3-17 15,-2-1-53-15,0 5-18 16,-1-5-4-16,1 4-50 15,0-1-37-15</inkml:trace>
  <inkml:trace contextRef="#ctx0" brushRef="#br0" timeOffset="59908.25">10226 15109 497 0,'-3'7'125'16,"0"0"-77"-16,0 3-1 15,-1-3-2-15,1 3-27 16,-3-1-5-16,-1 2 1 0,3 1 8 16,-6 2-3-1,1-1 2-15,0 4-6 0,-3 2 4 16,0 1-7-16,3 0-10 15,-4-3-1-15,4 3 0 16,-2-8 0-16,4 1-1 16,-2-2-1-16,6 0-5 15,-3-6-9-15,3 1 1 16,0 1-8-16,0-3-11 16,3-1-6-16,-5-3-18 15,5 0-68-15,-1 0-63 16,1 0-27-16</inkml:trace>
  <inkml:trace contextRef="#ctx0" brushRef="#br0" timeOffset="61610.25">11943 13234 319 0,'4'-4'98'16,"-1"1"-20"-16,-2-1 16 15,1 4-8-15,-2 0-16 0,0-2-27 16,0 2-17-1,0 0-10-15,0 0-7 0,0 0 0 16,0 0-2-16,1 0 3 16,-1-3-2-16,4 3-2 15,-4 0-3-15,0 0 6 16,0 0-6-16,0 0 1 16,0 0 5-16,0 0-9 15,0 0 1-15,-4 0-1 16,3 0 3-16,-4 0 0 15,0 0-3-15,-4 0 0 16,-3 3-1-16,-5-1-2 16,4 2 3-16,-6-1-2 15,-2 4 2-15,0-1 0 16,-2-2-1-16,0 3-2 16,-4 2-2-16,3-1 4 15,0-5-5-15,-1 3 3 0,1 1-7 16,6-4-6-16,-3-3 10 15,2 0 0-15,7 0 2 16,-3-3 2-16,0 3 2 16,6-4-2-16,-6 1-6 15,3 0 7-15,2-1 1 16,1 2-1-16,0 2 1 16,0-3-6-16,3 3-4 15,3 0-3-15,-3-4-11 16,3 3 8-16,3 1-9 15,0 0-16-15,0-3-5 16,-3 3 0-16,6-3-2 16,-3 0-24-16,0 0 2 15,0-5-2-15,0 2-7 16,3 3-19-16</inkml:trace>
  <inkml:trace contextRef="#ctx0" brushRef="#br0" timeOffset="62020.7">11503 13188 275 0,'3'0'61'16,"-3"0"-29"-16,0-1 17 15,3-2-9-15,-3 3-2 16,3-3-11-16,0 3 5 16,-3 0 1-16,0 3-13 15,0-3 5-15,-3 4 4 16,-3-1-4-16,3 4 5 15,-3 3-4-15,-5 0-10 16,7-1-8-16,-2 4 5 0,0-2-8 16,0 1-3-1,3-2 1-15,-1 0-2 0,4-3 1 16,0 0-1-16,0 3-1 16,4-3 1-16,-1 1 0 15,0-1 0-15,0-3 0 16,3 6 0-16,0-7 1 15,0 0 0-15,3 1 0 16,0-2-2-16,3 1 2 16,22 1-1-16,-28-4-1 15,-3 0-1-15,3 0-3 16,-3 1-2-16,3-1-12 16,-2 0-16-16,4 3-38 15,-8 0-67-15,3-3-185 0</inkml:trace>
  <inkml:trace contextRef="#ctx0" brushRef="#br0" timeOffset="63470.58">12489 12751 676 0,'-3'0'77'16,"3"0"-48"-16,-3-3 33 15,3 3-1-15,0 0-20 16,0-2-12-16,0 2 8 16,0 0-15-16,0 0-6 0,0 0-12 15,0 0-4 1,-3 5 0-16,-3-1 0 0,3 6-1 15,-8 2 1-15,4 8 0 16,-2 7 1-16,3 3-1 16,-4 2-1-16,4 2-1 15,3-4 2-15,-2 0-5 16,3-4-2-16,4-3 0 16,3-6-1-16,1-5-1 15,1-2 4-15,2-3-12 16,3-4 8-16,3 0 2 15,0-6 5-15,1-3-2 16,-2-1 4-16,-1 0 0 16,-1-3 0-16,0-2 1 15,0-1 1-15,-6 2 0 0,3-4 2 16,-6 1 3-16,1-3-3 16,-1 4-4-16,-6-4 7 15,-1-2 3-15,-2 5-10 0,-3-3-2 16,-5 2-3-16,1-2-12 15,-6 1 5-15,-1-1-5 16,-2 0 6-16,4 4 7 16,3 6-18-16,6 0-94 15,2 5-209-15</inkml:trace>
  <inkml:trace contextRef="#ctx0" brushRef="#br0" timeOffset="64486.23">12814 12927 655 0,'3'-7'26'0,"0"4"-24"16,1-4-2-16,3 5 12 15,3-1-5-15,2 3 6 16,1 5 13-16,1 2-11 16,-1 1-6-16,-1 4 6 0,-3 1-5 15,-1 0-1 1,-1 0 4-16,-1 3 0 0,-6-2-2 15,0 3-5-15,-6 3 1 16,3-5 0-16,-5 2-3 16,1 0-3-16,1-5 3 15,0-4-4-15,0-2-1 16,0-3-5-16,2 1 0 16,4-4 0-16,0 0-6 15,0-4-15-15,4-2-6 16,5-5 10-16,-3-4-14 15,3-6-18-15,6 1 28 16,-3-5 27-16,1 2 0 16,-3-4 3-16,7 4 21 15,-8 0 5-15,3 4 14 0,-6 2-6 16,1 4-2-16,-4 6 9 16,2 0-11-16,-5 4 3 15,0 3-11-15,0 0-2 16,0 0-9-16,-4 3-2 15,4-3-3-15,4 3-2 16,-4 6 20-16,0 3-5 16,3 8-11-16,0 2 1 15,0 1-4-15,3 4-7 16,-2-4 1-16,5 5-2 16,-3-6 0-16,1 0-8 15,7-5-7-15,-2-8 2 0,1 2 0 16,1-11-6-16,5-3-1 15,-4-5-2-15,6-1-4 16,-3-8 9-16,0-5 9 16,-2 2 8-16,-4-1 5 15,-6 1 14-15,0 4 23 16,0 6-4-16,-6 7-9 16,0-1-9-16,0 8-5 15,3 2 6-15,0 8-2 16,0 0-9-16,3 3-10 15,0 2 2-15,4 1 0 16,-4-5-2-16,5-1-5 16,-2-4-12-16,1-4-13 0,0-5-16 15,4-5-28-15,1-2-25 16,-3-5-51-16,1-5-203 16</inkml:trace>
  <inkml:trace contextRef="#ctx0" brushRef="#br0" timeOffset="64658.09">13318 12682 557 0,'-3'0'29'16,"0"1"-29"-16,3 4-2 15,0-1-16-15,0 0-84 16,3-2-88-16</inkml:trace>
  <inkml:trace contextRef="#ctx0" brushRef="#br0" timeOffset="66499.98">13727 12937 644 0,'-3'-4'30'0,"0"-2"-29"15,3-5 22-15,3-5 33 16,0 2-29-16,0-1 4 15,0 1 7-15,-3 1-1 16,-3 3-10-16,0 4-21 16,-3 5-4-16,-3 1 1 15,-5 3-3-15,1 11 7 16,-3 0 3-16,-1 8 15 16,1 3 1-16,4 7-14 15,-2-3-7-15,7 5 0 16,1-5-4-16,3-3-1 15,0-3 0-15,6-6-1 16,0-4-10-16,3-6-10 0,1-4 2 16,7-9-19-16,1-2 7 15,4-7 0-15,5-9 5 16,-3-2 3-16,3-10 7 16,-4-1 2-16,0-2-4 15,-8-5 2-15,-3-1 8 16,-8-2 8-16,-2 2 0 15,-8 1 18-15,0 8 44 16,-1 9 8-16,0 8-22 16,4 8-9-16,2 9-19 15,4 2-5-15,0 5 1 16,0 9 15-16,0 2-8 16,0 8-11-16,1 6 1 0,4 3-8 15,1 0-3 1,2-1 1-16,2 1-3 0,-1-6 0 15,-3-1-11-15,3-6-15 16,3-3-4-16,-6-4-11 16,3-4 0-16,4-1 5 15,-6-2-5-15,6-6-13 16,3 0-7-16,-3-6-5 16,4 1-49-16,2-4-2 15,-3-2 16-15,4 2 58 16,-5-4 43-16,-1-4 7 15,-1 1 47-15,0-4 49 16,-4 0-37-16,-2 0-18 0,-1-3 45 16,-2 4-19-16,-1 0-30 15,-3-1-3-15,-3 6 12 16,-1 4-13 0,-2 4-20-16,-3 3-1 15,2 6-1-15,-9 3 3 16,2 4 4-16,1 10-2 15,-2 6 5-15,5 0-12 16,-1 1-3-16,5 3-4 16,3 0-6-16,3-8-1 15,0-2-2-15,6-3-1 0,1-5-1 16,6-7-11-16,0-2 3 16,2-6-9-16,6-5 0 15,-2-4 7-15,1-2 12 16,-1-6-4-16,-7 5 4 15,-1 1 5-15,-4 0 0 16,-4 8 2-16,0 3-3 16,-3 3-3-16,0 3-1 15,0 3 11-15,3 5-8 16,0 2-1-16,1 1-1 16,2-2-1-16,-2-2-24 15,4-3-14-15,3-4-11 0,2-6-24 16,0-4-27-16,4-3-67 15,-2-7-71-15,1 0 81 16,1-5 83-16,-7 2 74 16,2 0 87-16,-6 3 77 15,-1 5-10-15,0 5-41 16,-4 4-26-16,1 6-21 16,-2 1 10-16,1 4-16 15,-1 3-20-15,4 2-15 16,-4 1 1-16,0 6-9 15,0-4-12-15,0-3-4 0,0 3 2 16,0-2-3 0,0-3 0-16,0-2-1 0,3-4-7 15,-3 3-4-15,3-5-5 16,-3-3 4-16,0 0 5 16,0 0 3-16,0 0-2 15,0-6-7-15,0-1-6 16,3-3-4-16,0-4 6 15,4-4 13-15,2-2 5 16,-3 6 2-16,5-2-1 16,2 6 2-16,-1 6 0 15,1-2 4-15,1 6 2 16,-1 3-5-16,-3 4 4 16,-2-1-1-16,0 4-3 0,2 3-2 15,-4-6 3 1,3 3-4-16,-5-7 0 0,5 4-1 15,-1-7 0-15,4-3 0 16,1-4-18-16,-3-3 0 16,7-3 3-16,-2-4-19 15,-4-3-8-15,-2-4-18 16,1-4 3-16,-1-3-33 16,-2-7-88-16,-4 1 28 15,0-2 60-15,0 2 20 16,-3-3 70-16,0 1 42 15,0 3 66-15,1-2 52 16,1 9 34-16,-1 9-62 16,1 7-54-16,-1 12-4 15,1 5-4-15,-2 6-1 0,1 10-27 16,1 4-10-16,-1 8-13 16,4 1 2-16,-2 1-16 15,0-2 2-15,0 1-6 16,3-4 0-16,0-2-1 15,2 0-1-15,0-1-6 16,0-2-8-16,-2-4-8 16,0-6-13-16,-2-2-7 15,-1-5-19-15,0-1-21 16,-3-3-2-16,3-6-17 16,0-3-165-16</inkml:trace>
  <inkml:trace contextRef="#ctx0" brushRef="#br0" timeOffset="66724.9599">14613 12553 854 0,'-12'7'54'16,"0"0"-42"-16,3-1 28 15,6-3 12-15,1-3-12 16,5 7-5-16,8-7 3 15,-2 0-15-15,3-3-14 16,4-1-9-16,1-5-11 0,2-2-47 16,-3-2-34-16,1 0-77 15,-4 1-394-15</inkml:trace>
  <inkml:trace contextRef="#ctx0" brushRef="#br0" timeOffset="68066.84">11415 15020 388 0,'0'5'39'0,"0"-2"-29"16,0 0 41-16,0 0-13 15,0 0-16-15,0 1-1 16,3-1-1-16,-3-3 3 16,0 3 9-16,0-3 0 15,0 0 0-15,0 1 1 16,0-2-10-16,-3 1-2 15,3 0 3-15,0-3-5 16,0 3 1-16,0 0-6 16,0 0 4-16,0 3-7 0,0-3-3 15,0 0 1-15,0 1-2 16,-3-1 1-16,3 0-7 16,0 0 0-16,3 0-1 15,-3 0 0-15,3 0 3 16,6-1 1-16,7 1-3 15,8-6 0-15,2 2-1 16,9-2 1-16,1 0-1 16,3 1 0-16,1-1 0 15,-1 3-2-15,-4 0-5 16,3 3-2-16,-11-4-5 16,-2 4-11-16,-4 4-3 0,-9-4 0 15,-6 0-12-15,0 0-15 16,-6 0-34-16,0 0 7 15,0 3-35-15,-3-3-28 16,-6 3 1-16</inkml:trace>
  <inkml:trace contextRef="#ctx0" brushRef="#br0" timeOffset="68379.3">11734 14975 260 0,'-7'-4'157'0,"-1"0"-116"16,5 4 59-16,0-2-20 15,3 2-26-15,0 0-26 16,0 0-2-16,0 0-1 0,4 0 3 16,1-3-4-1,7 2-5-15,-3 1 1 0,6 0 0 16,3 1-7-16,4 2 7 16,5-1-12-16,-3 6-4 15,3 1 4-15,-2-2-7 16,-1 6 3-16,-6-3-1 15,-7 3-1-15,-1 1 1 16,-7-1 2-16,-3-1-5 16,-3 2 0-16,-7-1-6 15,-1-3-8-15,-1-1-14 16,-3 2-18-16,0-5-12 16,3-2-67-16,2-3-119 0</inkml:trace>
  <inkml:trace contextRef="#ctx0" brushRef="#br0" timeOffset="69427.75">12341 14967 604 0,'6'5'165'0,"0"-2"-160"16,0-3 11-16,1-4 46 15,4 0-29-15,4-2-22 16,1-5 1-16,4-3-8 16,2-1 2-16,-1-1-2 15,-6-3 8-15,1 2-4 16,-5 3-2-16,-5 0 7 15,-6 5-6-15,-3-1-7 16,-3 3-1-16,-5 1-3 16,-2 4 3-16,-2 4 1 15,-3 5 2-15,0 3 2 16,2 5 3-16,3 2 2 16,5 4-3-16,2-1-1 15,6 2 1-15,6-1-4 0,1 2-2 16,2-1-1-16,5-1-8 15,-1-4-16-15,2-8 1 16,3 1 2-16,-3-7-15 16,2-3 8-16,3-3-21 15,-2 0-24-15,0-4-38 16,-3 0-4-16,-1-3 2 16,-1 1 0-16,-3-5 90 15,-1 2 18-15,-3-3 6 16,-3-2 22-16,0 3 35 15,-2-4 16-15,1 1-1 16,-1 2 24-16,2 1-18 0,1 0-29 16,3 5 0-16,-1 1-9 15,3 3-10-15,4-2-3 16,4 3-4-16,2-2-9 16,0 2-1-16,4 4 1 15,-1 0-1-15,2 4-6 16,-6 2-6-16,0-2 1 15,-2 3-1-15,-7 3 3 16,-6-3-3-16,0 3 0 16,-2 2 4-16,-4 1-5 15,-1-2 0-15,-2 1 0 16,-4-2 4-16,1-3-4 16,-2 1-4-16,1-3-1 0,4-5-5 15,0 1 5-15,0-1-7 16,3-4-11-16,0-1-11 15,3-6-5-15,3-3 16 16,6-3 10-16,0 1 9 16,4-1 4-16,1 2 0 15,-1 4 2-15,-1 1 9 16,-1 0 9-16,-1 3 4 16,-4 2-4-16,-3 2-2 15,-3 1 3-15,3 2-4 16,-3 0 5-16,0 0-11 15,0 0 8-15,-3 2-2 0,6 3 11 16,-3 2 19 0,0 6-18-16,0 4-8 0,3 2-16 15,-3 6 7-15,3 0-12 16,0-3 2-16,0 3-1 0,2-3-1 16,2-5-3-16,2-3-16 15,0-2-23-15,4-4-13 16,-1-5-21-16,6-6-18 15,1-5-75-15,4-4-170 16</inkml:trace>
  <inkml:trace contextRef="#ctx0" brushRef="#br0" timeOffset="70562.4099">13230 14802 659 0,'0'-2'101'0,"-3"2"-72"15,3-3 31-15,-3 3-12 16,0 3-20-16,-1-3-10 16,-2 2 3-16,0 5 7 15,-5 0-11-15,1 6 9 16,4 4-14-16,0 0-1 16,0 3 2-16,3 2-4 15,3 3-3-15,3 3-4 16,3-4-2-16,0-2 0 15,4-1-5-15,7-9-4 16,2-2-11-16,-1-6-19 0,6-7-7 16,1-1 8-16,2-6 2 15,-3-6 5-15,0-1 19 16,-5-2 10-16,-1-2 2 16,-3-2 2-16,-9 3 5 15,-3 1 6-15,-3 2 0 16,-5 1 5-16,1 5 1 15,-2 2 13-15,0 4-7 16,-4 3-10-16,4 4-1 16,-1 3 2-16,3 4-9 15,-1 8 4-15,4 3-1 16,-3 4-7-16,4 1-1 16,4 1 0-16,0-6-2 0,5 1-13 15,4-4-13 1,3-11-18-16,0-3-1 0,10-6-7 15,1-8-2-15,-2-5-12 16,5-4 26-16,-4-2 31 16,0-2-4-16,-8 2 12 15,-3-6 1-15,-6 6 0 16,-6 2 20-16,-3 3 48 16,-3 7-8-16,0 3-20 15,0 4-18-15,0 9 4 16,3 1 9-16,0 4-11 15,3 8-15-15,3-2-8 16,0 2-1-16,5 1-5 16,0-3-10-16,4-1-8 0,0-2-7 15,-2-2 6-15,4-4 1 16,-5 1 0-16,-2-6 8 16,-3 1 8-16,-4 2 7 15,-4-2 4-15,-4 6 10 16,-2-3 14-16,-3 3-1 15,-2 3 1-15,-3 0-8 16,6-1-3-16,0-5-12 16,3 0 1-16,3-1-6 15,-1-6 0-15,8-3-3 16,-1 3 1-16,6-7-6 16,3-3-24-16,6-5-2 15,1-8-18-15,-3-1 0 0,4-5 8 16,-2-1 15-16,0 1-37 15,-3-1 41-15,-4-1 25 16,-2 8 26-16,1 6 67 16,-6 4-27-16,-1 6-6 15,-3 5-25-15,3 2-12 16,-3 2-9-16,0 5 9 16,0 0 13-16,3 6-21 15,-3 4-10-15,6-1-3 16,0 1-2-16,-2-1-1 15,6 4-6-15,3-3-2 16,-4 3 0-16,4 0 1 0,-3-1 3 16,4 1 5-16,-5-6 0 15,0-1 0-15,-6 0 5 16,-2-3 3-16,-1-1-3 16,-4 1 6-16,-2-3-8 15,-3 3-3-15,-8 0-9 16,1-3-30-16,-3 2-31 15,-4-2-45-15,4-1-256 16</inkml:trace>
  <inkml:trace contextRef="#ctx0" brushRef="#br0" timeOffset="71305.23">14522 14971 596 0,'-9'0'58'0,"3"0"-55"0,3 4 23 16,-3-2 22-16,6 3-15 15,-5 7 4-15,5 2 0 16,0 9-8-16,5 0-9 16,-2 1-10-16,3-2-2 15,0-2-5-15,0-3 0 16,5-8-2-16,2-1 0 16,-1-3-1-16,4-5 0 15,-3-5-2-15,4-3-7 16,-1-4 0-16,-4-2 8 15,2-3 0-15,-4-6 1 16,-1 1 0-16,-8-2 2 0,-1 1 3 16,-4 0 3-16,-2 6-6 15,-7-2 14-15,-4 8 1 16,1 0-14-16,-2 9 2 16,0 4 1-16,-1 6-6 15,5-1-4-15,3 3-26 16,3 0-32-16,5 0-49 15,6 2-160-15</inkml:trace>
  <inkml:trace contextRef="#ctx0" brushRef="#br0" timeOffset="72068.64">14704 14922 302 0,'0'-6'361'16,"4"-2"-345"-16,0-1 10 16,7 1 23-16,3 0-30 15,3 0-10 1,6 5 1-16,-1 3 13 16,-2 0-1-16,2 10-3 15,-3-1-2-15,-2 2-5 16,-1 8 7-16,-7 1 1 15,-3 0-8-15,-1 3-3 0,-5-3-2 16,0 1-3 0,-7-9-3-16,3 2-1 0,-2-4 0 15,-1-8 0-15,1 1-8 16,3-1 0-16,-3-4 1 16,3-1-1-16,0-2-2 15,0-6-24-15,6-2-2 16,0-10-19-16,3-1 11 15,3-5 29-15,2 1 15 16,0 3 3-16,4 6 22 16,-6 2 0-16,-2 6 16 15,1 5-9-15,-3 3-13 16,-2 0-5-16,1 6 13 16,-4 3 5-16,3 5-1 15,-3 5-13-15,3 1-9 0,0 0 0 16,0 3-7-16,0-1 3 15,3 1-5-15,-1-4 0 16,3 1 0-16,-1-8-9 16,3-1-2-16,3-6-8 15,-3-2-4-15,7-10-4 16,-2-3 9-16,2-4 9 16,2-3 9-16,-3-2 0 15,-3 2 1-15,1-3 5 16,-8 7 16-16,0 2 22 15,-6 4-8-15,0 6-7 16,0 4-8-16,0 0-6 0,0 8 7 16,0 5 2-16,0 0-15 15,0 6-8-15,3 3 5 16,0-3-6-16,1-4 0 16,0 0-5-16,1-6-13 15,-1-3-6-15,2-6-11 16,5 0-6-16,-2-6-44 15,0-3-10-15,27-35-81 16,-36 34-218-16</inkml:trace>
  <inkml:trace contextRef="#ctx0" brushRef="#br0" timeOffset="72220.39">15189 14621 644 0,'-10'-3'44'0,"6"0"-40"16,-1 3-2-16,4 0-2 16,1 3-12-16,1-1-127 15,2 3-239-15</inkml:trace>
  <inkml:trace contextRef="#ctx0" brushRef="#br0" timeOffset="72930.6">15624 14962 534 0,'3'-15'37'0,"0"4"3"0,1-7 36 16,-2 1-12-16,-2 2-31 16,-2-2-1-16,-2 1-9 15,-2 2 6-15,-7 1 6 16,-3 3-9-16,-1 3-9 15,-1 5 0-15,-2 4 2 16,3 1-7-16,-3 7-2 16,4 4 0-16,1 5-2 15,1 8 1-15,5-1-6 0,5 7-1 16,1-3 1-16,3-3-3 16,3 0-7-16,1-8-2 15,4-9 1-15,4-3-8 16,0-7-6-16,3-7-7 15,6-3 5-15,2-7-8 16,3-6 8-16,-1-4-7 16,1-5 1-16,-6-5 12 15,3-2 16-15,-8-1 2 16,-4 1 1-16,-5-4 8 16,-2 4 17-16,-4 5 15 15,-4 7 20-15,1 10-18 0,0 8-20 16,2 8-7-16,-1 2-1 15,2 8 4-15,-1 6 7 16,1 7-6-16,0 4-5 16,0 4-14-16,1 4 1 15,2-5 0-15,3 0-2 16,4-3-12-16,0-1-12 16,3-5-4-16,4-5-6 15,1-5-25-15,2 0-8 16,3-10-21-16,1 0-26 15,3-9-46-15,-5-1-70 16</inkml:trace>
  <inkml:trace contextRef="#ctx0" brushRef="#br0" timeOffset="74007.02">15964 14819 131 0,'11'-19'322'0,"-5"2"-179"16,-2-3-41-16,-1 3 2 16,-3 4-17-16,-3 0-22 15,3 6-10-15,-4 2-26 16,-2 4-11-16,1 2-3 15,-3 8 4-15,1 1 2 16,-3 9-6-16,4 5-1 16,-3 1-10-16,0-1-1 15,4 3-1-15,4-4-2 16,1-4-3-16,1-5-11 16,4-4-4-16,4-1-8 0,0-8 3 15,3-5-3 1,2-3 11-16,6-3 11 0,-5-5 1 15,1 1 3-15,-2-3 4 16,-2 8 5-16,-5-1-2 16,-1 6 9-16,1 5 3 15,0 5-2-15,0 1-9 16,2-1-4-16,-5 4-1 16,4 0-3-16,-2-3 1 15,3-3-1-15,0 1-10 16,0-5-13-16,5-2-13 15,2-5-15-15,3-3-21 16,-2-7 7-16,-1 1 21 16,0-1 41-16,-6 3 3 15,-1 2 7-15,-2 2 23 0,0 3 17 16,-4 4-11-16,0 3 3 16,-3 0-5-16,0 3 6 15,3 1-9-15,-3 3-4 16,3 3-8-16,0 2-7 15,0 1-9-15,0-2 5 16,0 2-5-16,-1-1-3 16,1-1 2-16,-1-5-1 15,-1-2-1 1,-1-1-3-16,4-2-2 16,-4-1 1-16,0 0 1 15,0 0 0-15,0-1 3 16,3-2-10-16,0-7-3 15,0-1 4-15,6-6-7 16,1-2 1-16,2 2 10 16,3-1 5-16,-3 4 1 15,2 4-1-15,-1 7 3 16,-1 0 1-16,1 3 1 16,-4 6 1-16,2-3 0 0,-1 7-3 15,-4 0-2 1,0-1-1-16,0 1 0 0,2-3 0 15,2 0-3-15,-1-4 0 16,4-3-9-16,0-3-10 16,4-4-10-16,-1-3-11 15,3-2 27-15,-3-5-12 16,0 1 9-16,-3-11-10 16,-2 1 8-16,-2-4 15 15,-6-2 0-15,-3-2 3 16,3-2 3-16,-3 0 0 15,-3-5 5-15,3 1 14 16,0 5 11-16,0 1 18 16,3 9 4-16,-3 8-6 0,0 6-18 15,0 8-2-15,0 0-19 16,0 9 21-16,0 8 5 16,0 10-5-16,0 5-9 15,0 10-8-15,0 7-4 16,0 1-7-16,0-4 2 15,0 2-2-15,3-6-15 16,1-5 14-16,3-4-6 16,-1-6-36-16,4-5 30 15,-1-9-22-15,1 0-7 16,0-10-11-16,7-3-41 0,-5-7-16 16,4-6-170-16</inkml:trace>
  <inkml:trace contextRef="#ctx0" brushRef="#br0" timeOffset="74271.66">16568 14522 787 0,'-13'4'80'16,"4"-1"-70"-16,3-3 45 0,6 0 14 16,0-3-38-16,6 3-2 15,3-7-9-15,9 2-13 16,1-3-7-16,2-3-21 16,3 1-55-16,-1 0-75 15,0-2-310-15</inkml:trace>
  <inkml:trace contextRef="#ctx0" brushRef="#br0" timeOffset="75882.95">8041 12896 720 0,'0'1'39'0,"0"-5"-39"15,3 4-5-15,-3-2-2 16,6-1-45-16,0 1-29 16,7-1-44-16,-2 3-56 0</inkml:trace>
  <inkml:trace contextRef="#ctx0" brushRef="#br0" timeOffset="76107.02">8579 12838 439 0,'11'-4'44'0,"-2"-2"-41"0,-3 5 28 16,1-5-19-16,2 6-12 16,0-3-7-16,3-4-42 15,0 3-51-15,7 1-17 16</inkml:trace>
  <inkml:trace contextRef="#ctx0" brushRef="#br0" timeOffset="76308.48">8943 12775 168 0,'6'0'401'0,"-3"-3"-354"16,-2 3 25-16,-1 0 8 16,0 0-36-16,0 0-6 15,-1 0-4-15,1 0-17 0,0 0-16 16,1 0-1-16,-1 0-36 15,0-1-78-15,0 2-251 16</inkml:trace>
  <inkml:trace contextRef="#ctx0" brushRef="#br0" timeOffset="76616.12">7893 13300 724 0,'-25'4'5'15,"7"-4"9"-15,6-2 50 16,6 2-13-16,3 0-18 15,3 2-6-15,0-2 4 16,0 0 0-16,0 0-18 16,3-2-10-16,0 2-3 15,3-2-34-15,3 2-38 16,6 0-67-16,4-3-160 16</inkml:trace>
  <inkml:trace contextRef="#ctx0" brushRef="#br0" timeOffset="76803.19">8439 13300 606 0,'7'2'11'15,"4"0"-9"-15,-5-6-2 16,3 1-2-16,7 0-43 15,1-1-78-15,8-3-56 0</inkml:trace>
  <inkml:trace contextRef="#ctx0" brushRef="#br0" timeOffset="76960.2399">8878 13283 539 0,'4'4'49'16,"-1"-1"-28"-16,0-3 56 15,-3 0-10-15,0 0-42 16,0-3-25-16,0 3 0 16,-3 0-77-16,0 3-173 15</inkml:trace>
  <inkml:trace contextRef="#ctx0" brushRef="#br0" timeOffset="77210.67">8129 13779 663 0,'0'-3'63'0,"0"3"-56"15,0 0 32-15,3-4 11 16,3 0-22-16,0-5-14 15,4 2-14-15,2 1 0 16,-1-5-4-16,5 5-61 0,-1 0-126 16,6 1-238-16</inkml:trace>
  <inkml:trace contextRef="#ctx0" brushRef="#br0" timeOffset="77402.45">8761 13735 649 0,'6'3'14'0,"-3"-3"-2"16,-1 0 65-16,-2-3-36 0,3 1-41 0,0-1-5 0,3-1-46 16,1 1-99-16,-1 1-138 15</inkml:trace>
  <inkml:trace contextRef="#ctx0" brushRef="#br0" timeOffset="77697.2399">8408 14079 576 0,'-33'11'34'0,"6"-1"2"15,8-5 30-15,10-1-6 16,3-1-28-16,3-3-7 16,3 0 8-16,3 0 3 15,-3 0-6-15,0 0-8 16,0 0-14-16,3-3-8 15,0 3-2-15,3-2-48 16,7 0-88-16,4 0-273 16</inkml:trace>
  <inkml:trace contextRef="#ctx0" brushRef="#br0" timeOffset="77904.84">8952 14070 301 0,'11'-1'406'16,"-1"-2"-406"-16,-1-4-4 15,-6 7-33-15,0-3-48 16,3 0-187-16</inkml:trace>
  <inkml:trace contextRef="#ctx0" brushRef="#br0" timeOffset="78231.19">8326 14506 621 0,'-45'20'82'16,"5"-5"-75"-16,11-3 1 0,7-4 38 15,6-4 10-15,8-1-23 16,5-1-6-16,3-2-1 15,0 0-5-15,3 0-10 16,-3 0-6-16,0 0-5 16,0 0-6-16,5 0-28 15,4 0-74-15,4-5-213 16</inkml:trace>
  <inkml:trace contextRef="#ctx0" brushRef="#br0" timeOffset="78439.53">8770 14459 754 0,'2'4'20'0,"1"-4"-14"16,0 0 3-16,0-4-9 15,3 0-24-15,4 1-98 16,-1-2-172-16</inkml:trace>
  <inkml:trace contextRef="#ctx0" brushRef="#br0" timeOffset="78586.75">8907 14640 395 0,'-10'5'0'0</inkml:trace>
  <inkml:trace contextRef="#ctx0" brushRef="#br0" timeOffset="78836.77">8293 15106 842 0,'-25'23'8'0,"8"-8"-8"15,7-9 0-15,7-6 10 0,0-4 7 16,9 1-11-16,1-7-6 15,2 0-2-15,5-4-36 16,2 0-69-16,3 2-244 16</inkml:trace>
  <inkml:trace contextRef="#ctx0" brushRef="#br0" timeOffset="79008.67">8677 15192 621 0,'10'0'0'0,"-4"0"-50"16,4-5-50-16,-4 0-162 15</inkml:trace>
  <inkml:trace contextRef="#ctx0" brushRef="#br0" timeOffset="79321.08">8918 15279 443 0,'6'9'41'0,"-3"-9"-39"16,0 3-1-16,-3-3 1 15,3-3-2-15,0 0-53 16,0 0-30-16,1 0 58 16,2-4 22-16,2 3 3 15,-2 1 15-15,-3 0 47 16,4 3 53-16,-4-4-19 16,0 4-21-16,-3 0-11 15,0 0-22-15,3 0-16 16,-3 0-17-16,-3-3-9 15,6 0-51-15,0-4-130 16,0-2-218-16</inkml:trace>
  <inkml:trace contextRef="#ctx0" brushRef="#br0" timeOffset="81948.14">9057 14083 314 0,'3'0'41'0,"4"-4"-36"16,-1 4 34-16,0 0 6 16,3-3-22-16,0 0 5 15,0 0-3-15,-3 2-1 0,0-2-16 0,-3-1-8 16,1 4 1-16,-1 0 1 16,-3 0-1-16,0 0 2 15,0 0-1-15,0 0-2 16,0 0-2-16,0 0 0 15,0 0-7-15,0 0-4 16,0 0-2-16,0 0-16 16,0 0 2-16,-3 0 6 15,3 0-19-15,0-3 5 16,0 3-5-16,0 0-8 16,0-3 12-16,0 3 27 0,0-3 9 15,0 3 2 1,0-3 2-16,0 3 8 0,0 0 3 15,0 0-7-15,0 0-4 16,0 0-2-16,0 0 3 16,0 0-3-16,0 0 4 15,0 0 18-15,0 0 3 16,0 0-3-16,0 0-3 16,0 3-5-16,0-6-13 15,0 3 1-15,0 0 1 16,0 0 3-16,0 0 2 15,-4 0 3-15,4 3-8 0,0-3 14 16,0 0-6 0,0 0 5-16,4-3 12 0,-4 6 6 15,3-3 9-15,0 0-20 16,3 0 5-16,-1 0-3 16,4 0 1-16,1 0-1 15,5-3 5-15,0 3-14 16,0 0-7-16,4 0-7 15,-2-4-1-15,5 1 2 16,-1 0 6-16,4 2-4 16,2-5-1-16,4 3-1 15,-1-1-1-15,0 1 1 16,2-1-2-16,3 1 17 0,1-4 23 16,3 2-33-1,1-2-8-15,8-1 0 0,1-1 0 16,6-1 0-16,-1 0 4 15,1 0-4-15,-1 1 0 16,-5 1 0-16,-4 0 0 16,-5 4 1-16,0-3-1 15,-4 1 0-15,-3 2 0 16,3-3 0-16,-5 4 0 16,2 0 0-16,3-5 0 15,1 3 0-15,-3 1 1 16,5 1-1-16,0-2 0 15,4 3 1-15,-1 2-1 16,7-3-1-16,2-3-1 16,1 2-6-16,3-1-5 0,-3-2-8 15,-3 2 13-15,1-4-3 16,-1 3 7-16,-1-1 1 16,-2 3 2-16,-1-2-1 15,-2 3 1-15,-5 0 1 16,0-2 0-16,-2 3 2 15,-3 2-1-15,-2-1 0 16,-1-2-1-16,-6 0 0 16,1 0 0-16,-4 3 1 15,-3-3-1-15,1 3 1 16,-5-4 2-16,2 1-2 16,-4 3 0-16,3 0 4 15,-3 0-5-15,1-1 1 16,-3 1-1-16,6-3 0 0,-3 3-4 15,3 0-1-15,4-3 1 16,-1 3-1-16,1 0-10 16,-1 0-3-16,0 3-17 15,1 0-5 1,-4-2 21 0,1-1 6-16,-4 0-2 0,-4 3 8 15,0 1 3-15,-6-4-6 16,1-4-1-1,-3 4 1-15,-1 0-15 0,-1 0-39 16,-2-3-11-16,-1-1 34 16,-2 1 1-16,-3-4-1 15,-4 0 28-15,-4-3 13 16,1 5 6-16,-4-5 35 16,1 3 8-16,4-3-17 15,-5 0 20-15,6 1-11 16,2 1 10-16,3 2-10 15,0 0-2-15,6 2 12 16,-3 0-2-16,6-1-3 0,-3 5 2 16,3-4-11-16,0 4-3 15,0 0-11-15,0 0-3 16,0 0-1-16,0 0-5 16,3 0 1-16,4 3-1 15,4-2-13-15,4-1 3 16,4 0-3-16,2 3 0 15,3 2 0-15,3 0-1 16,-2-1 0-16,2 4 0 16,0 2 0-16,-5-3-1 15,-4 3 0-15,0 5 1 16,-3-1 0-16,-5 3 2 16,-2 0 3-16,-8 3-1 0,0-4 7 15,-7 1-2 1,-1-5-3-16,-7 3-6 0,-1-3-9 15,-1 1-54-15,-5-2-65 16,1 1-367-16</inkml:trace>
  <inkml:trace contextRef="#ctx0" brushRef="#br0" timeOffset="83320.64">12555 13849 358 0,'-1'5'97'16,"1"-1"-93"-16,1-4 14 15,3 0 69-15,2 0-51 16,3-4-12-16,4-6-1 16,0 0 3-16,7 1-1 15,-5-8 4-15,3 5-13 16,0-5-4-16,-4 0-12 15,-1 3 6-15,-3 1-3 16,-7 1-3-16,-3-1 3 16,-3 4-6-16,-4 1 6 15,-6 2 0-15,0 3 5 0,-3 6 15 16,-4 3 3-16,4 2 2 16,-7 4-1-16,7 1-6 15,0-1-7-15,3 5 1 16,5 4-5-16,5-6 2 15,3 9 1-15,6-3-8 16,6-3-4-16,0-1-1 16,7-5 0-16,5-4 0 15,0-5-21-15,6-6 1 16,4-5 4-16,-2-4-15 16,3-5 13-16,1-5 4 15,0-2-20-15,-5-5 1 16,-1 0 5-16,-6-3-17 0,-5 3 5 15,-7-3 24-15,-5 1-12 16,-7 0 12-16,-4 0 16 16,-5 1 46-16,-7 1 0 15,4 5-4-15,-3 7 27 16,3 5-24-16,6 7-31 16,0 8-3-16,2 6 23 15,1 11 0-15,-1 6-3 16,4 10-14-16,7 6-4 15,0 1-7-15,2 4-3 16,3-4-1-16,3-4-1 16,-3 2 0-16,1-8 0 15,2-8-1-15,3-1-1 0,0-11 0 16,3-7-2-16,-2-6-9 16,4-6-9-16,-1-5 3 15,-3-5-3-15,1-7-6 16,-1-3-6-16,-1-4 24 15,-12 4 9-15,0 5 4 16,-3 6 23-16,-6 8-10 16,3 4-5-16,-3 6-2 15,3 7 20-15,-3 2-3 16,0 9-10-16,0 2-9 16,0 3-3-16,3-2-2 15,3-2-3-15,3-2-1 0,3-3-4 16,1-4-26-16,7-6-36 15,2-4-35-15,0-3-111 16,10-3-241-16</inkml:trace>
  <inkml:trace contextRef="#ctx0" brushRef="#br0" timeOffset="84586.66">13568 13706 762 0,'-6'-2'19'0,"2"-1"-19"0,-3 1 49 16,4-1-20-16,-3 3-22 31,0 0 11-31,0 0 5 16,-3 0 3-16,1 3-7 15,1-3-4-15,-2 5-5 16,-1 1 0-16,-1 5 4 15,2 3 5-15,-1 6-3 16,4 4-6-16,3 2-1 16,0 1-5-16,6 2-1 15,0-5 0-15,3-1-3 0,1-6 0 16,5-4-1-16,2-7-4 16,5-6-17-16,2-3-9 15,0-8-22-15,6-5 8 16,2-10 0-16,0-8-10 15,1-4 4-15,-8-2 9 16,-3-3 8-16,-5-1 0 16,-11-2 14-16,-3 7 20 15,-6-1 18-15,-4 1 68 16,-1 11 15-16,5 6-18 16,-3 9-37-16,6 10-10 0,3 3-20 15,0 5 14-15,-3 10 10 16,3 7-14-16,0 5-9 15,3 6-7-15,0 1-3 16,3 0 0-16,1-4-7 16,2 0 1-16,5-3-1 15,-2-5-1-15,-1-5-15 16,5-3-7-16,3-4-3 16,-3-10-3-16,4 0-3 15,2-7-4-15,-2-3-1 16,-4-6 6-16,-1-1-1 15,0-3 6-15,-6-5 9 16,-6 0 14-16,0 3 3 0,-6-1 12 16,0 4 11-16,0 4 26 15,3 6 3-15,-3 2-12 16,3 4-8-16,0 3-13 16,0 0 4-16,0 0-10 15,0 3-7-15,0-3-1 16,0 1 1-16,3 5 2 15,-3-2-5-15,3 1-2 16,0 2-1-16,-3-1-1 16,3-2-7-16,-3-1-7 15,0 0 0-15,4-2-1 16,-4 2 7-16,3 2-3 0,1 0 2 16,2-2 5-1,4 3 2-15,3 1 3 0,-1-3 0 16,4 2 0-16,4-3 0 15,-3 1 0-15,6 0 0 16,-2-1 0-16,0 3 4 16,1 1-3-16,-7 2 4 15,0-1 6-15,-3 4 12 16,-6-2-8-16,-2 4-3 16,0-2-12-16,-1 3 2 15,-1-3-1-15,-1-2-1 16,3 0-2-16,-4-4 0 15,6-3 1-15,-3-3 1 0,7-2-5 16,-1-8-5 0,3-1-3-16,3-5 5 0,0-3 4 15,-1 2 3-15,2 5 1 16,-6 4 4-16,-1 2 3 16,-3 6 4-16,-2 3-1 15,2 8-3-15,5-2-2 16,-5 4-1-16,3-1-4 15,1 0 3-15,0 0 2 16,3-5-2-16,3-4 1 16,-4-6-2-16,6-1 1 15,0-6 1-15,-5-2-3 0,1-2 6 0,-1-2 5 16,-10-1-4-16,-6 0-3 16,-4 1-4-16,-8 3 0 15,-3-3 0-15,-6 6-1 16,-6 3-4-16,-7 2-24 15,-2 2-15-15,-2 3-17 0,2 0-45 16,0 5-68 0,6-5-383-16</inkml:trace>
  <inkml:trace contextRef="#ctx0" brushRef="#br0" timeOffset="84821.0399">13733 13561 508 0,'-29'3'346'0,"7"-2"-335"16,-1 2 16-16,10-3 51 0,3 0-35 16,7-3-24-1,0 3-5-15,6-1-2 0,0 1-10 16,3-6-2-16,7-1-66 15,8-7-88-15,1 2-277 16</inkml:trace>
  <inkml:trace contextRef="#ctx0" brushRef="#br0" timeOffset="86757.19">14672 13776 188 0,'11'-11'194'0,"-2"1"-185"16,3-7 9-16,2 0 37 15,2-3-19-15,-3-2-23 16,-1 0 22-16,3-2-21 15,-9-2-9-15,0-1 9 16,0 1 14-16,-6 0 17 16,-6-4 9-16,0 1-37 15,-5-2 7 1,-1 1 21-16,2 2 16 16,0 10-4-16,1 2-21 15,4 9-17-15,2 1 1 16,3 6-8-16,0 3-9 15,0 0-1-15,1 4 18 16,1 5 4-16,3 9-5 16,-2 2-7-16,3 8-10 15,1 0 1-15,2 3-3 16,-5 2 2-16,4-2-1 0,1-5 0 16,-3 0-2-16,0-5 0 15,3-4-4-15,-1-3-2 16,3-5-2-16,0-5-7 15,2-4 1-15,0-3 5 16,4-3-9-16,-2-7-4 16,2-2 8-16,2-2-1 15,-3-6-1-15,0 3 10 16,-2-4 5-16,-5 2 2 16,1 4 4-16,-6 5 11 15,1 3 3-15,-4 4-8 16,1 6-6-16,1 0 17 15,2 6-4-15,1 1-11 0,1 4-2 16,-1 3-4-16,1-5 0 16,1 2 1-16,4-4-1 15,-3-1-1-15,0-1-4 16,4-8-18-16,1 0-9 16,2-5-6-16,0-3 4 15,1-3-3-15,-2-6 20 16,-5 3 17-16,-4-1 1 15,-2 1 4-15,-1 2 23 16,-3-1 8-16,2 6-1 16,-4 4-8-16,2 0-16 15,0 3 2-15,2 6-1 0,-1 1-3 16,3 3-3 0,3 5 3-16,-1 2-9 0,-3 7 2 15,6 2 0-15,-5 3-2 16,5 5 0-16,-1 5 2 15,-2 5-1-15,0-1-1 16,-3-2 1-16,0 3 3 16,-3-8-4-16,-3-2-2 15,3-7 2-15,-3-2 3 16,0-5-2-16,0-3-1 16,3-7 2-16,-3 0 2 15,-4-4 2-15,3-3 7 16,-2 0-6-16,0-1 4 15,-1-2 1-15,1-2 2 16,-4-4-4-16,-1-3-4 0,2-2-2 16,-1-8-1-1,4-1-2-15,0-9-1 0,3-5 0 16,0-9-6-16,3-7-6 16,3-5-2-16,3-5-10 15,3-1 11-15,5 2 11 16,6 4 1-16,1 5 0 15,6 1-3-15,-1 6 4 16,6 0 2-16,-5 7 3 16,1-1 6-16,-4 5-1 15,-3 1-1-15,-3 5-1 16,-6-1 1-16,-2 5-1 0,-6 2 3 16,1 0 1-16,-4 6 0 15,-2 5 8-15,1 2-8 16,-3 1 8-16,0 6-3 15,0-3-9-15,-4 6-1 16,1-1-4-16,0 9 7 16,-5 3 2-16,1 8-8 15,1 7 0-15,0 4-1 16,3 4-2-16,-2-1 3 16,12 1-4-16,-4-1-9 15,7-3-9-15,2-3-5 16,3-7-2-16,2-4-2 15,2-5 0-15,0-8-4 0,5-3-10 16,0-6 3-16,3-6-4 16,1-5 15-16,2-2 19 15,-6-7 8-15,0 1-1 16,-8-3 1-16,-4 6 14 16,-8 2 19-16,2 6 12 15,-4 6-12-15,-1 5-3 16,1 5 5-16,-2 9 28 15,-7 10-46-15,4 2-12 16,3 7-4-16,0 3-1 16,6-5 0-16,3-2-15 15,10-5-16-15,0-6-16 0,10-7-41 16,1-8-30 0,1-6-66-16,5-8-366 0</inkml:trace>
  <inkml:trace contextRef="#ctx0" brushRef="#br0" timeOffset="87057.63">15241 13329 762 0,'-11'0'30'0,"6"0"23"15,4-3 28-15,1 3-15 16,1-2-24-16,2 0-8 16,4-4-5-16,-1 4-4 15,3-3-15-15,4-2-10 16,4-1-19-16,5-3-52 15,5 1-61-15,-1 0-162 16</inkml:trace>
  <inkml:trace contextRef="#ctx0" brushRef="#br0" timeOffset="90647.06">10147 12794 528 0,'-6'-4'0'0,"-3"-2"0"16,3 4 12-16,-1 0 34 15,1-3-6-15,3 2-8 16,-1 2-7-16,3-5 13 0,1 3-3 16,0-1-7-1,0 4-8-15,0-3-1 0,0 3 0 16,0 3-3-16,0-3-4 15,0 0-3-15,0 0 4 16,0 0-12-16,0 0 1 16,0 0-1-16,0 0-1 15,0 0-2-15,0 0-4 16,0 0-16-16,1 0 16 16,3 0 6-16,2 0 6 15,0 2-3-15,4 0-1 16,-1 1 1-16,3-3-2 15,3 3 0-15,-3 1-1 16,1-1 0-16,1-3-2 16,2 0 0-16,3 0 1 0,4 0 0 15,3-3 1 1,3 2 0-16,4-2 0 0,-2 0 0 16,5 0 0-16,7 1 0 15,2 0 2-15,4-4 2 16,2 5-4-16,2-7 0 15,0 0 2-15,-1 4-1 16,-4-1 0-16,-2-3 4 16,-1 2-3-16,4 3 2 15,-4-4 0-15,1 3 2 16,-4-1-2-16,-2 0-3 16,-2 2 1-16,0 3 3 0,-2-2-4 15,0 4-1 1,1-4-1-16,-3 2 1 0,2 0 0 15,0 0 1-15,-3-4-1 16,2-2 0-16,1 1 1 16,-3-1-1-16,-4 0 0 15,0-1 0-15,-3 3 0 16,-7 1 0-16,0-2 0 16,-2 2 0-16,-1 1 0 15,-6-1 1-15,4 0-1 0,-8 2 0 0,0-2 0 16,-3 3 0-16,0 0 0 15,-3 0 0-15,0 0-1 16,0 0-5-16,0 0-3 16,-3 0 4-16,0 3-2 15,3-2-8-15,-3-1-5 16,-3 3-7-16,-1-3-9 16,-1 3-12-16,2-3-42 15,-3 0-35-15,2 0-83 16</inkml:trace>
  <inkml:trace contextRef="#ctx0" brushRef="#br0" timeOffset="91006.36">11649 12550 491 0,'-6'-3'84'16,"2"3"-40"-16,1 0 39 15,3 0-31-15,0-4-35 16,0 4-17-16,3 4 16 16,1-4 1-16,2 3 0 15,3 4-4-15,3 0-4 16,3-1 6-16,0 0-7 16,1 5-5-16,2-2-3 15,-3-2 1-15,1 2-1 16,-2-1 0-16,-5 1-3 0,1 1 3 15,-7 2 3-15,0-1 0 16,-9 3 2-16,-1-2-5 16,-5 5-1-16,-5 0-5 15,1-1-24-15,0 1-15 16,-1-4-42-16,4-1-200 16</inkml:trace>
  <inkml:trace contextRef="#ctx0" brushRef="#br0" timeOffset="92408.89">12135 12567 636 0,'8'-3'0'16,"4"-8"2"-16,1 1 2 0,2 0-2 15,6-2-1-15,1-1-1 16,2-1 0-16,-6 1 1 16,-3-1 3-16,-3-2 5 15,-6 3 6-15,-3 0 7 16,-3 0-8-16,-6-2 11 15,-3 6 1-15,0-1-12 16,-6 0 3-16,0 3 12 16,-1 4-4-16,-2 6-4 15,0 4-4-15,1 5 4 16,7 9 7-16,1 0-2 16,2 7-9-16,4-1-7 0,3 2-4 15,7-5-1 1,-1-1-3-16,6-3-2 0,0-6 0 15,3-5-4-15,4-5-4 16,4-4-10-16,-1-4-21 16,5-9 3-16,1-4-19 15,5-6 12-15,-3-6 14 16,-2-1-7-16,-1-7-14 16,0 1-9-16,-9-7 4 15,-5 1 6-15,-9-2-9 16,-5-1 58-16,-5 1 36 15,-7 5 59-15,1 5 18 16,-2 8-25-16,7 10-31 0,1 6-45 16,3 10-9-1,0 10 38-15,3 6 11 0,0 11-38 16,0 6 0-16,6 6-4 16,0 1-2-16,1-4-6 15,7 0-1-15,-2-2 4 16,4-5-5-16,1-2-2 15,2-8-5-15,1-2-2 16,5-7 0-16,2-7-17 16,1-3 2-16,2-6 7 15,0-7-11-15,-2-1 5 16,-4-5 7-16,-9-2 12 16,-1-2-1-16,-1-43 5 0,-13 60 19 15,-4-1 10-15,3 4 9 16,-1 2 10-16,-1-4-30 15,0 5-17-15,2 2 6 16,-2 8 0-16,0 3 9 16,0 4-13-16,-1 7 1 15,4-2 1-15,4 2-8 16,2-1 3-16,4-6-16 16,7 1-14-16,-2-7-21 15,6-5-29-15,1-2-95 16,1-5-182-16</inkml:trace>
  <inkml:trace contextRef="#ctx0" brushRef="#br0" timeOffset="93682.88">13081 12269 711 0,'0'-3'37'0,"0"3"-34"15,0-1 6-15,0 1 1 16,0 1-9-16,0-1-1 15,0 0 1-15,0 0 7 16,0-1 2-16,0 1-3 16,0-3-6-16,-3 1 18 15,3-1 6-15,-3 3-3 16,0-2-9-16,0 2-9 16,-6 5 19-16,1 4 7 0,1 4 5 15,-3 7-13-15,1 4-1 16,3 1-2-16,-1-1-13 15,7-2 6 1,2-2-12-16,6-3 2 0,-2-1-1 16,7-8-2-16,3-2 0 15,7-9-19-15,7 0-27 16,2-11-6-16,6-2-3 16,-2-10 0-16,1-4-10 15,-6-3-47-15,-4-4 45 16,-11 1 55-16,-7-3 13 15,-4 2 8-15,-14 1 39 16,0 3 36-16,-3 6-13 16,-1 5 32-16,3 11-60 15,4 5-20-15,5 5-18 0,-3 5 24 16,4 9 10-16,-3 3-10 16,3 7-11-16,0 4-1 15,3 3-7-15,1 1 0 16,3 1-6-16,6-2-3 15,-3-4 0-15,5 0-11 16,3-6-1-16,-3-4-2 16,2-3 6-16,2-3 0 15,-3-6-9-15,0-4-13 16,1-3 12-16,-2-3 1 16,-5-5-1-16,4 0 4 0,-4-4 12 15,2-4-8-15,-5-6 7 16,2 2 3-16,2-2 11 15,-2 6 1-15,0-1 14 16,-2 9-5-16,-1-3 3 16,-2 8-4-16,0-1-10 15,-1 7 4-15,-3 0-12 16,0 0 1-16,0 0-2 16,-3 0 2-16,3 0-3 15,0 7 2-15,-4-3-2 16,3 1 6-16,-1-1-6 15,1 3 1-15,-1-1-1 16,2-3-1-16,2-1-1 16,-2 1 1-16,1 0-2 0,2-1 2 15,4 2 1 1,-1-1-5-16,1 2 5 0,5-2-1 16,1-1 1-16,7 2 0 15,-3 2 0-15,5 1-1 16,0 0 1-16,-1 3-3 15,-3 2 3-15,-2-2 2 16,-2 0 0-16,-4-3 1 16,-1 2 6-16,-3-4-4 15,-2-3 3-15,2 1-5 16,2-3 9-16,1-3-9 16,0-4-2-16,2-2-1 0,0-5 2 15,4 1-1 1,-6-1 5-16,-3 5 2 0,-3 0 3 15,0 5-4-15,-2 1-7 16,-1 3-5-16,2 3 5 0,-1 4 9 16,3 0-6-16,3 6-2 0,-1-1-1 31,0 1 1-31,4-2-4 16,-1-5 3-16,0-3-7 15,6 2 5-15,0-10-11 16,-1 2-1-16,2-3 9 15,0-8 3-15,-4 4-1 16,-6-2-3-16,-1-1 6 0,-10 1 2 16,-1 3-2-1,-6-4 2-15,-4 4-2 0,-5 1-2 16,3 5 0-16,2 0-2 16,-1 3-2-16,4 3-14 15,4 5-45-15,3-3-14 16,-1 2-26-16,7 3-66 15,3-3-95-15</inkml:trace>
  <inkml:trace contextRef="#ctx0" brushRef="#br0" timeOffset="94462.92">14188 12141 442 0,'7'-7'348'15,"-4"3"-322"-15,-3-3 39 16,-3 1 11-16,0 3-29 16,-1 1-35-16,-2 0-9 15,0 4 2-15,-7 0 10 16,-1 7-2-16,-1 5-2 16,-2 3 2-16,4 5-4 15,0-2-3-15,4 2-6 16,1-5-3-16,5-2 1 15,4-3 0-15,1-5-1 16,6 0-2-16,1-7 1 16,4-7-10-16,3 0-6 0,7-3 5 15,-4-5 11-15,1-4-8 16,0-3 2-16,-1-3 5 16,-6-3-2-16,-4-1 5 15,-6 0 2-15,-3-5 0 16,-6 1 16-16,0-4 1 15,-3 6 5-15,-2-3-3 16,4 7 7-16,1 10 0 16,3 8-12-16,0 1-9 15,3 8-5-15,0 0 0 16,0 8 1-16,0 5 9 16,0 4-5-16,0 6-1 15,3 5-2-15,0 0-1 16,3 1 1-16,0-2-2 0,6 0-6 15,0-4-4-15,-2-4-6 16,5-2-7-16,2-1 2 16,2-6-2-16,2-3 1 15,0-4-6-15,6-2-15 16,-2-5-1-16,5-2-5 16,3-5 17-16,-7-5 13 15,0 2 11-15,-4-4 8 16,-5-3 1-16,-1 1 6 15,-7 1 30-15,-2 2 3 16,-2 3 11-16,-4 4 15 16,-1 5-30-16,-3 4-15 15,0-2-11-15,-1 7 4 0,-2 1 1 16,-3 8 9-16,-4 4-2 16,3 3-5-16,3 4-14 15,1 3 0-15,5-5 3 16,5-3-6-16,2 1-7 15,5-3-20-15,5-7-10 16,2-4-12-16,6-6-51 16,-2-3-21-16,1-3-131 15</inkml:trace>
  <inkml:trace contextRef="#ctx0" brushRef="#br0" timeOffset="95094.22">13117 12147 364 0,'-3'4'263'0,"0"-4"-207"15,3 0 14-15,3 0-1 16,-3 0-15-16,6-1-12 15,4-2 2-15,2-1-15 16,9 2-18-16,0 1-11 16,6-5-23-16,5 2-64 15,7-5-134-15</inkml:trace>
  <inkml:trace contextRef="#ctx0" brushRef="#br0" timeOffset="98396.32">7219 12368 291 0,'0'0'68'0,"0"0"-49"16,0 0 46-16,0 0 13 0,0 0-17 15,3-5-8-15,-3 5-5 16,0-2-1-16,0 2-22 16,0 0 8-16,0-3-11 15,0 3-10-15,-3 0-5 16,3 0-4-16,0 0 0 16,0 0-2-16,0 0-1 15,0 0-1-15,0 0 1 16,0 0 0-16,0 3 0 15,0-3 0-15,0 0 0 16,0 0 0-16,0 0 0 0,0 0 1 0,0 0 0 16,0 0 1-16,0 0 6 15,-3 0 3 1,3 2 1-16,0-2 0 16,-3 3 0-16,-1-3-3 15,-1 0 5-15,-1 2 5 16,0-2 0-16,0 0 0 15,0-2-12-15,-4-1 19 16,1-2-11-16,-2 1-5 16,1-4 1-16,-2-2-3 15,-4-1-3-15,2-4-2 16,1-2 1-16,1-7-4 16,3 2 0-16,0-2 0 15,6-1 0-15,6 3-4 16,6 0 0-16,3 2 2 15,7 3 2-15,8 1 0 0,1 2-1 16,2 5 1-16,-1-1-2 16,3 6 0-16,-9-2-4 15,-1 3-7-15,-8 3-4 16,-1 0 6-16,-7 0 3 16,0 0 0-16,-3 3 1 15,1-3 6-15,-4 0 1 16,0 0 0-16,0 0 2 15,0 0-1-15,0 0 9 16,-4-3-5-16,4-1-4 16,-3-3-1-16,0-6 0 15,0-4-2-15,3-6-2 16,3-4 1-16,3-1-1 0,4-2-3 16,4 4 1-16,5 1 2 15,1 9 2-15,5 0 0 16,-1 7 0-16,-2 5 2 15,2-2-1-15,-6 6 1 16,1 0-2-16,-8 0 1 16,-1 0 1-16,-1 3 0 15,-6-3 2-15,0 0-1 16,-3 0 0-16,3 0 3 16,-3-3-2-16,0-4 1 15,6-3-3-15,-1-6 0 16,5-4-1-16,2-6 1 0,7-3-3 15,-2 1 1 1,5-1 2-16,2 2-1 0,4 4 1 16,2 2 0-16,0 3 1 15,1 8 0-15,2 0-1 16,-6 3 0-16,-5 4 0 16,-2 3 0-16,-7 0 0 15,-4 0 0-15,-3 0 1 16,-3 3 0-16,-3-3 0 15,0 0 0-15,0 0 3 16,0 0-1-16,0 0 6 16,0-4-3-16,3-5-6 15,7-1 0-15,1-4-1 16,5-3 1-16,10-1-3 16,2 1 3-16,5 2 0 0,4 6-2 15,-1-1 4-15,1 4-4 16,-1 2 3-16,-3 2-1 15,-3-1 0-15,-5 3 2 16,-4-5-1-16,-6 5-1 16,-2-2-2-16,-4 2 2 15,-6 0 0-15,2 0 0 16,-2 0-1-16,0 0-12 16,-3 0-20-16,4 0-33 15,2 0-40-15,0 0-196 16</inkml:trace>
  <inkml:trace contextRef="#ctx0" brushRef="#br0" timeOffset="99155.4399">8642 11140 398 0,'-7'-6'30'0,"4"1"-5"16,-5-1 51-16,5 2-14 16,0 2 4-16,-3 2-2 15,3-3-29-15,-1 3-14 16,-2 0 2-16,0 0-5 0,0 5-2 15,-6-1-1 1,3 7-13-16,0 1 18 0,0 5-3 16,0 2 2-16,0 8 1 15,3 2 4-15,3 2-5 16,3 1-12-16,0 2-1 16,3-1-3-16,3-1 1 15,0-2-3-15,6-4 2 16,3-2 2-16,4-4-4 15,1-3 1-15,8-4-1 16,2-3 4-16,3-7-3 16,7-3-2-16,-1-7 5 15,1-6-5-15,3-4-1 0,2-3-8 16,-6-3 0-16,1-4 6 16,-4 1 2-16,-8 1 2 15,-7 1 0-15,-6 0 0 16,-6-2 0-16,-9 4-1 15,-3-2-1-15,-9-2-1 16,-4-1 0-16,-7 0-1 16,-2 4-10-16,-2-3 1 15,-3 7 0-15,2 5-12 16,1 4-5-16,-1 4-8 16,1 6-11-16,-6 6-43 15,2 5-67-15,-2 4-140 16</inkml:trace>
  <inkml:trace contextRef="#ctx0" brushRef="#br0" timeOffset="99652.26">8690 11361 581 0,'-6'0'52'0,"3"3"-28"0,-1-3 44 16,4 0-31-16,-1 0-18 31,1 0-3-31,0 0 3 16,0 0-3-16,0 0 0 15,0 0-2-15,0 0 0 16,0 0 5-16,0 0-5 0,5 0 7 15,-2-3 0-15,6 0-14 16,1 0-3-16,2-5 2 16,6 2-6-16,-6-5-2 15,4 2-12-15,-2-1-9 16,-2 3-15-16,-2-1-31 16,-1 1-2-16,-3 0-51 15,-1 2-53-15,-1 0-16 16</inkml:trace>
  <inkml:trace contextRef="#ctx0" brushRef="#br0" timeOffset="100000.35">8775 11219 259 0,'-8'3'209'16,"2"-3"-146"-16,2 4 10 15,1-4 7-15,0 0-38 16,3 0-19-16,0 0-12 15,0-4-2-15,3 4 9 16,0 4 15-16,7-4-17 16,-2 3 4-16,4-3-7 15,1 3-2-15,2-3-6 16,0 3-1-16,0 0 0 16,1-2 2-16,1 3-3 15,-1 1-1-15,-4 2 0 16,0 0 0-16,-6 3-1 0,3 0 0 15,-6 5 3-15,0-1 10 16,-3 3-4-16,0-1-10 16,-6 4 1-16,3-6-1 15,-3-2-13-15,3-2-22 16,0 0-50-16,0-3-122 16</inkml:trace>
  <inkml:trace contextRef="#ctx0" brushRef="#br0" timeOffset="101509.8">9145 11301 672 0,'-3'0'61'0,"3"-3"-15"16,-4 2 13-16,3 0-28 16,1-1-15-16,1 2-8 15,-1 0 3-15,0 0-3 16,0 0-4-16,0 0 3 16,0 0-3-16,-1 0 2 15,1 0 3-15,0 0 0 16,0 0 6-16,1 0-1 15,-1 0 6-15,0-2-6 16,0 2-10-16,0-3 4 16,-1 3-4-16,1-2-1 0,0 0-2 15,0 2 0-15,0 2 1 16,0-2-1-16,0 0 0 16,0-2 2-16,0 2-2 15,0 0-1-15,1 0 0 16,-1 0 1-16,4-3-2 15,2-4 0-15,1 4 1 16,2-4-1-16,3 4 1 16,3-2-1-16,3 3 0 15,1 2-1-15,5 5 0 16,-3-3 2-16,6 8 0 16,-4-3-1-16,0 3 1 15,-1 2-1-15,-8-2-2 0,-2 3-1 16,-2-2 1-1,-7-2 2-15,-3 2 0 0,-6 2-2 16,-1-3 2-16,-2 2-7 16,-3-2 7-16,-3 0-5 15,3-1-1-15,3 2-5 16,2-5 2-16,0 2-8 16,7-2 12-16,4-2-3 15,2 5 9-15,4-5-1 16,2 1 1-16,9-1-4 15,-3 0 4-15,6-1 0 16,1-3 0-16,2 3-1 16,1 1-3-16,2-1 3 15,-4 4 1-15,3 3 1 0,-6 0-1 16,2 6 2-16,-1 1 0 16,-5-1 1-16,-4 7 1 15,0-3-1-15,-6 3 0 16,-3-4 2-16,0-2-3 15,-6 0-1-15,3-4-1 16,-6-4 0-16,3 2 0 16,0-5 0-16,0 1 0 15,3-4-1-15,4 0 0 16,1 4 0-16,1 0 1 16,4-4-5-16,2 1 3 15,3-1 0-15,-3 4-3 16,6-4 1-16,-2 3 4 0,-1 4 0 15,3-3-4-15,-6 3 4 16,3 0 0-16,-6 3 2 16,1-3-4-16,-4 5 4 15,-3-1-1-15,3 3 2 16,-9-3 1-16,0 2 2 16,0 1-3-16,-6 0 2 15,3-3-2-15,-3 1-5 16,3 0 5-16,0-4-5 15,0-1 2-15,3-3 0 16,3 2-6-16,-3-5 5 16,6 5 0-16,0-2 1 0,3 0-7 15,-3 0 3-15,3 3-2 16,0 0 1-16,1-1 0 16,-4 1-2-16,5 6-45 15,-5-2 52-15,4 2-1 16,-4-3 2-16,0 3-1 15,0-2 1-15,0-1 8 16,0-1 2-16,-3-3-7 16,0 1-1-16,0 0 0 15,0 0 8-15,-3-1-9 16,3 1 2-16,0 0 2 16,4 3-5-16,-4-2 2 15,0-2 0-15,5 1-1 16,-5-3-2-16,3 3 7 15,1-5-2-15,-1 2 2 0,-3-2 4 16,0 0 9-16,-3 2 5 16,0 1-9-16,-3 4-10 15,-3-2-6-15,-1 2-8 16,-5 2-52-16,1-1-47 16,-2 1-407-16</inkml:trace>
  <inkml:trace contextRef="#ctx0" brushRef="#br0" timeOffset="104078.1">5234 13422 332 0,'-3'-3'77'16,"0"3"-51"-16,0 0 54 0,3-1-20 15,0 1-31-15,0 0 8 16,0 0 15-16,0 0-10 16,0 0-13-16,0-2-2 15,0 2-1-15,0 0-5 16,0-3-7-16,0 3-5 16,-2 0-3-16,2 0 2 15,0 0-4-15,2 0 1 16,-2 0-4-16,0 0 0 15,6 0 0-15,1 0 1 16,8 3-2-16,3-3 0 16,3 0 2-16,6-3-2 15,4 3 0-15,2-5 0 16,7 2 1-16,2-3-1 0,4-1 0 16,-4 4-4-16,3-6-7 15,-2 1-2-15,-9 2-13 16,-1-2-10-16,-3 2-5 15,-8-3-25-15,-5 5-22 16,-1 1-35-16,-7 0-53 16,-3 2 8-16</inkml:trace>
  <inkml:trace contextRef="#ctx0" brushRef="#br0" timeOffset="104675.07">5562 13287 358 0,'0'0'31'0,"0"3"-24"0,0-3 66 16,3 4 10-16,4-1-38 15,-1 0-14-15,5 1 8 16,-2-1-19-16,4-1-4 16,-1 3-1-16,6-3 2 15,-3 1-3-15,4 0-2 16,-1-1 0-16,3-2-1 16,-3 2-4-16,0 1 1 15,-2-3-4-15,2 4-3 16,-3-1-1-16,-3 4 0 0,3-4 2 15,-3 4-2-15,1 3 4 16,-4-1 5-16,0 5 1 16,-3-4-5-16,-3 2 5 15,-3-2-3-15,-3 2-2 16,-3 0-2-16,0-2-2 16,-3 0 2-16,0 0-3 15,-1-5-7-15,4-1-20 16,0-4-29-16,0 3-109 15,0-3-219-15</inkml:trace>
  <inkml:trace contextRef="#ctx0" brushRef="#br0" timeOffset="105752.37">3929 13389 684 0,'0'-3'40'15,"-2"-3"-30"-15,2-2 53 16,2-2-10-16,2-6-13 16,-1-1 3-16,0-3 12 0,3-2-35 0,0-1 6 15,0 2-10 1,-6 1-13 0,3-2-1-16,-6 5 2 0,-3 0-4 15,0 1-26-15,-5 3 26 16,-2 0 15-16,-5 6-13 15,2 1-1-15,-2 2 4 16,3 5-2-16,6 5-3 16,0 0 0-16,5 10 0 15,4 9 9-15,4 4-5 16,8 7 4-16,6 8 3 16,3 1-10-16,4 2 0 15,-1-5 4-15,-3 0-5 16,1-5-1-16,-4-3 1 15,-6-1 1-15,-1-4-1 0,-6-5-1 16,-2 1-6-16,-4-1-6 16,-6-4-15-16,-4 0-25 15,-1 0-19-15,-7 0 1 16,-2-7-52-16,-3-7-146 16</inkml:trace>
  <inkml:trace contextRef="#ctx0" brushRef="#br0" timeOffset="106314.58">3739 13612 589 0,'8'-8'21'15,"2"1"23"-15,2 0 45 0,1 0-30 16,4-1-24-16,5-2-6 16,2-1-6-16,4-2-7 15,2-3-11-15,1-4-2 16,-1 3-3-16,-4-7-10 15,1 5-13-15,-8 2 4 16,-4 5 4-16,-2-2 0 16,-7 4 10-16,-1 1 5 15,-2 1 0-15,-3 5 4 16,0 0 7-16,3 3 5 16,-3 0 0-16,0 0-14 15,0 0-2-15,0 3 0 16,4 5 9-16,-1 4 17 0,6 5-4 15,0 9-9 1,3-2-5-16,-3 1 1 0,3-1-5 16,-2-4-3-16,2-3-1 15,-4-4 0-15,5-3-1 16,-7-7-4-16,6-3-1 16,0-7-12-16,0-3-5 15,1-3 10-15,2-3-18 16,-4-8 8-16,-4 4 23 15,-4 1 1-15,0 4 14 16,-3 6 23-16,-3 4-10 16,3 2-2-16,-3 6-17 15,3-1-4-15,6 5 15 0,-3 6 8 16,6 1-10-16,6 6-12 16,-3-1-3-16,-3-5-2 15,4-2-1-15,-5-2-14 16,1-3-35-16,1-4-12 15,-1 4-27-15,3-7-59 16,0 0-183-16</inkml:trace>
  <inkml:trace contextRef="#ctx0" brushRef="#br0" timeOffset="107043.45">4485 13445 684 0,'-5'7'17'16,"1"-1"-14"-16,4-5 34 16,-3 2-6-16,9-1-6 15,-3 1-2-15,1-1 4 16,1-2-12-16,4-2-4 16,4-1-2-16,-2-2-7 15,5-2-2-15,-4-3-1 16,3-2-4-16,-2 0 4 15,-5 2 1-15,-2 1 0 16,-3-1 1-16,-3 4 4 16,0 2 5-16,0 0 3 15,-3 1-2-15,0 3-1 16,-3 0-6-16,0 7-2 0,-6-3 1 16,6 5-1-16,-6 4 2 15,6 4 1-15,-1 0 3 16,4 3 1-16,1 0-5 15,4-1 0-15,1-3-2 16,4-2-2-16,-1-1 0 16,6-3 0-16,1-3 0 15,1-4 0-15,5-3-2 16,1-7 1-16,2-2-5 16,5-5 0-16,1-3-7 15,-1-6 1-15,4 1-10 16,-4-5-6-16,-3 1 1 0,-6-4-1 15,-2 2-4 1,-8 2-3-16,-7-2 15 0,-5 1 16 16,-8 1 4-16,-3 1 10 15,-3 0 12-15,0 5 14 16,-4 1-11-16,4 4 12 16,6 5-10-16,3 5-12 15,3 2-4-15,2 6-7 16,2 2 3-16,1 6 9 15,4 9 15-15,1 5 8 16,5 9-17-16,0-1 0 16,7 4-3-16,1-5-1 15,2 2-7-15,2-8-5 0,-3 1-5 16,4-5-1-16,-1-5 0 16,-1-8-5-16,-1 2-29 15,-1-9-17-15,0-2-33 16,1-5-69-16,-4 0-284 15</inkml:trace>
  <inkml:trace contextRef="#ctx0" brushRef="#br0" timeOffset="108754.63">5969 15268 217 0,'0'-3'293'0,"0"3"-258"16,0-3 11-16,3-1 14 15,-3 1-16-15,0 3-4 16,3-4-2-16,-3 4-11 15,0-3 6-15,3 0-10 16,-3 3-1-16,0-2-1 16,0 2-6-16,0-2 0 15,0 2 5-15,0 0-9 16,0 0-4-16,0 0 4 0,0 0-2 16,0 0-4-16,-3 0-1 15,3 0-3-15,0 0 1 16,-3 0-1-16,0-3-1 15,0 3-2-15,-1-2 2 16,-2 2 1-16,1 0 1 16,-4 0-2-16,3 0-1 15,-4 0 1-15,1 0-1 16,-2 2-1-16,-2 1 0 16,-2-1 1-16,-3 3-6 15,-4 2 5-15,-5 0 2 16,3 3 0-16,-9 0 1 0,-1 3-1 15,0 0 0-15,-5 1 1 16,3-4 0-16,-3 2 1 16,2-5 2-16,6 0-4 15,8-2 4-15,1-2-2 16,7 0 0-16,3-3-1 16,9 0 0-16,0-3-1 15,0 3-1-15,3 0-6 16,3 0 3-16,-3-3-4 15,0 1-11-15,0-1-1 16,3-1 7-16,0-1-1 16,0 0 0-16,0-2 3 15,0 2 8-15,0 0 3 0,0 0-2 16,0 1 2 0,-3 1 5-16,1 0 0 0,-1 3 9 15,0 0-7-15,-1-4 2 16,1 4-2-16,-3 0 1 15,3 0 6-15,-3-3 0 16,3 0-9-16,-3 3 12 16,0 0-9-16,0-3-3 15,0 3-3-15,0 3-1 16,0-3 3-16,-3 3-4 16,-1 0 3-16,4 7 0 15,-2-1 3-15,4 5 8 16,1 2-2-16,1 1 7 15,4 3-10-15,5-3 3 0,-1-3-4 16,6-2-5-16,6-2 0 16,1-4-3-16,5-1-6 15,6-5-31-15,1-5-15 16,-1 2-21-16,-3 0-31 16,-8 0-147-16</inkml:trace>
  <inkml:trace contextRef="#ctx0" brushRef="#br0" timeOffset="109845.75">3396 15332 387 0,'0'-13'11'0,"0"2"-11"0,0 5-2 16,0-1 0-16,-3 0 2 15,3 4 4-15,0 0 15 16,0 0 19-16,0 3 43 16,0 0-13-16,-3-4 6 0,3 4-1 0,-3 4-23 31,3-4-15-31,0 0-7 16,0 0-15-16,0 0-7 15,3 3 7-15,6 3 3 16,0-3 5-16,7 4-5 15,1-6 0-15,2-1 4 16,5-1 3-16,-3-6-7 16,3-2-6-16,1-3-4 15,-4-3-5-15,0 1 4 16,-6 2-5-16,-6-1-1 0,-6 6-1 16,-3-3-3-1,-3 4-9-15,-6 3-35 0,-6 0 29 16,0-2 20-16,-4 6 1 15,-1 6 0-15,4-4 1 16,2 11 0-16,1-2 0 16,4 2-2-16,6 4 6 15,0 3-2-15,6-2 0 16,3 5-2-16,3-5 0 16,4 1-1-16,1-3 2 15,5-5-2-15,-2-1 0 16,2-7 0-16,-1-2 4 0,0-2-5 15,1-6-8 1,2-1-18-16,0-6-35 0,1-3-18 16,-1-1-44-16,-1-5-105 15</inkml:trace>
  <inkml:trace contextRef="#ctx0" brushRef="#br0" timeOffset="110360.56">3787 15137 332 0,'1'-3'153'16,"2"2"-128"-16,2 1 41 16,1 0-11-16,4-4-15 15,-1 4-9-15,5-3 7 0,-1 2-25 16,2 2-7 0,0 2-3-16,-3 1 3 0,1 3-3 15,-1-1 13-15,-6 5-1 16,2 2-5-16,-4-1-1 15,-7 5-2-15,2 0 0 16,-4 0-4-16,-4 1 0 16,3-4-3-16,0 0 1 15,2-5 4-15,-2-6-5 16,3 4-2-16,3-7 1 16,3-7-3-16,0 1 2 15,4-9-11-15,-1-4-2 16,3-3 14-16,0-3-4 15,3-3 5-15,-3 6 1 0,0 1 4 16,1 4 13-16,-2 4-4 16,-4 3 8-16,-1 3 2 15,-1 7-1-15,-2 0-9 16,0 0-14-16,3 4 7 16,0 1 9-16,1 6 19 15,2 6-15-15,3 0 1 16,0 5-11-16,1 3-2 15,-2-3-6-15,1-2 0 16,1-1-2-16,-1-5-5 16,2-4-24-16,2-2-19 15,-1 0-11-15,6-8-36 16,0-3-124-16</inkml:trace>
  <inkml:trace contextRef="#ctx0" brushRef="#br0" timeOffset="111520.81">4328 15063 185 0,'-7'0'564'0,"4"3"-543"16,0-3 8-16,3 0 23 0,-3 0-19 15,0 0-23 1,0 4 6-16,-2 4 3 0,-2 1 6 15,-2 7-4-15,3 4-2 16,0 1 1-16,3 5-6 16,3 0-5-16,3-1-3 15,0 2 0-15,6-3-5 16,4-1 3-16,-2-3-4 16,4-3-4-16,3-5-7 15,1-5 1-15,-1-7-14 16,3-4-9-16,1-6-2 15,-2-5 6-15,5-5 3 16,-6-3 4-16,-2-4 12 16,-4 4 9-16,-4-2 1 15,-7 3 1-15,-4 2 9 16,-1 4 14-16,-3 3 10 16,0 6-16-16,2 4-1 0,4 3-5 15,-3 3-12-15,3 8 5 16,0 2 12-16,0 7 2 15,0 2-5-15,3 2-8 16,1-4-5-16,5-1-1 16,-1-2-1-16,1-4-2 15,1-3-10-15,5-6-18 16,0-4 6-16,0-8-8 16,4-3-5-16,2-4-8 15,0-9-2-15,0-1-2 16,-6-1-2-16,1-2 32 15,-8-1 20-15,-2 5 8 0,-2 5 47 16,-4 5-2-16,3 8-11 16,-3 4-17-16,0 2-14 15,0 2-9-15,0 4 5 16,3 4 20-16,0 1-13 16,6 4-10-16,-3 2-1 15,6 0 0-15,-3-1-1 16,3-2-2-16,1 0-1 15,-1-3 0-15,0 4-4 16,0-5-5-16,0 0 5 16,-2-5 2-16,-2 2 1 0,-5-4 0 15,0 1 1 1,-3 3 1-16,0-4 2 0,0 4 6 16,-3 0 1-16,0 2 6 15,1 1 5-15,-1 0-5 16,2-3-12-16,-1 0 0 15,1-2-3-15,1-3 1 16,0-2-1-16,1-2-4 16,1 0 4-16,4-5 0 15,0-6-10-15,4-4-10 16,2-3-3-16,3-7-9 16,0-2 24-16,-3-4-17 15,1 0 1-15,-5-4 12 16,1 1 12-16,-6 7 5 0,1 3 17 15,-4 12 15-15,0 4 0 16,0 7-7-16,0 6-15 16,0 0-5-16,-4 1-10 15,4 6 7-15,-3-1-1 16,3 5 5-16,-3 3-9 16,3-2 2-16,0-1-4 15,3-1-2-15,0 0-1 16,7 1-3-16,-1-1-7 15,3-2 7-15,0 2 1 16,0-4 2-16,1 4 3 16,-1-2-2-16,-4-5 1 0,-1 2 1 0,-1 0 1 15,-6-1 4 1,0 0-5-16,-6 5-1 16,-7 2-29-16,-4 9-66 15,-8 0-142-15</inkml:trace>
  <inkml:trace contextRef="#ctx0" brushRef="#br0" timeOffset="112150.61">4197 15662 894 0,'-6'-3'27'0,"-6"9"-25"15,2 0 3-15,-1 2 14 16,2 8 7-16,-1 1 1 16,4 5 0-16,0 2 0 15,6 1-5-15,0 5-7 16,6 0 0-16,3-3-2 16,4 6-4-16,1 0 0 15,5 0-2-15,3 0-4 16,-2 3 3-16,1 4-5 15,-2-3 2-15,-7 5-2 16,-3-3-1-16,-6 2-2 0,-6-5-8 16,-6 1-16-16,-10-2-12 15,-1-2 7-15,-5 0-2 16,-5-6-8-16,2-4-3 16,-2-11-3-16,3-8-54 15,-1-8-106-15,-2-11-109 16</inkml:trace>
  <inkml:trace contextRef="#ctx0" brushRef="#br0" timeOffset="112678.3">3982 16286 247 0,'15'-20'183'0,"3"-3"-63"0,0 3-31 15,0 1 6-15,6 2-47 16,-2-3-7 0,5 3-16-16,-2-2-13 0,2-1-12 15,0 3 1-15,0-2 2 16,0-2-3-16,-2 3-8 15,2-1-11-15,-5 0-13 16,-5 0 13-16,-4 2 3 16,-4 0 3-16,-6 0 9 15,0 2 4-15,-3 5 11 16,0 1 13-16,-3 3 4 16,3 6-16-16,0-2-10 15,3 4-2-15,0 6 15 0,3-1 23 16,4 6-18-1,-2 4-8-15,4 2-1 0,1 1-4 16,-1 3-3 0,0-3-3-16,24 30 0 0,-33-47 0 15,0-3-1-15,0 0-4 16,3 0-11-16,1-3 5 0,2-4-8 16,0-5-5-16,-1-3-4 15,-1-4 6-15,-1-4 16 16,-3 3 5-16,0 3 13 0,-3 7 22 15,3 4-6 1,-3 3-18-16,0 6 7 0,6 3 22 16,3 7-7-16,0 4-4 15,3 3-17-15,4 3-5 16,-4-2-1-16,3 1-3 16,-6-5-3-16,3-5-13 15,0 2-40-15,-6-8-32 16,6-6-36-16,-2-3-179 15</inkml:trace>
  <inkml:trace contextRef="#ctx0" brushRef="#br0" timeOffset="113381.45">4756 15923 579 0,'-3'13'11'16,"3"-7"-4"-16,0 1 7 16,3-7 13-16,-1 0-7 15,4-4-11-15,0 1-9 16,0-6-8-16,4-4-32 16,-1-1 19-16,0-4 5 15,-3 0 15-15,-3 5 1 16,-3-1 14-16,-3 4 38 15,0 7-4-15,-3 0-2 0,0 6-12 16,0 0 7-16,-4 7 1 16,1 4-1-16,3 1-14 15,-2 4 5-15,1 1 1 16,4 2-8-16,0-5-14 16,3 2-8-16,3-5 0 15,0-2-1-15,6 0 1 16,-2-2-3-16,1-2-2 15,5-2-5-15,2-3-10 16,0-3-12-16,0-7 10 16,6-1 3-16,-3-6-5 15,1-3 14-15,2-5-7 0,-3-2-1 16,1 1 7-16,-5-5-5 16,2-1 5-16,-7 4-6 15,-3-5 12-15,-3 3 0 16,-3 2 2-16,-3 1 0 15,-3 0 3-15,-3 1 6 16,-3 4 9-16,2 2 10 16,-2 1-7-16,0 7 1 15,6 1-2-15,0 5-19 16,3 6 7-16,0 0-5 16,0 7 6-16,0 2 21 15,3 7 8-15,-3 6 1 16,9 7-6-16,0 10-6 0,6-3-9 15,3 7 0-15,3-3-14 16,1-4-4-16,5-2 1 16,-2-7-1-16,4-6-1 15,-4-6-13-15,2-6-18 16,-2-4-8-16,-2-8-17 16,-1-9-49-16,0-5-76 15</inkml:trace>
  <inkml:trace contextRef="#ctx0" brushRef="#br0" timeOffset="116434.68">5956 11976 305 0,'-5'0'57'0,"2"-1"7"0,0-2 39 15,3 0-23-15,0 3-13 16,-3-3-1-16,6 1-10 16,-6 0-6-16,3 2-1 15,0-3-16-15,0 3 1 16,0 3-2-16,0-3-15 15,0 0-11-15,0 7-4 16,0 3 22-16,3 12 0 16,3 5-6-16,-1 13-4 15,-1 2-14-15,-2 2 3 16,2-2 3-16,-1-3-4 16,-3-5-2-16,3-7 0 15,-3-4 1-15,0-10-1 0,0-6 0 16,0-5-10-1,0-2-3-15,0 0 10 0,0-5-21 16,-3-5-23-16,-4-4 17 16,1-5 14-16,-5-8 6 15,-2-2-1-15,-2-4 3 16,-3 0 8-16,3 3 0 16,-3-1 0-16,6 6 13 15,3 5-6-15,5 3 4 16,4 8-1-16,4 1 1 15,5 2-7-15,2 3 5 16,2-1 0-16,5 4-5 0,6 4 0 16,-2 2 2-16,5 5-5 15,-3 1 4-15,0 5-5 16,-2 2 0-16,-1 4 2 16,-3-2-2-1,-5-1-6-15,1 0-18 0,-5-4 0 16,1 1-13-16,-4-3-24 15,-3-2-41-15,-3 1-75 16,0 1-137-16</inkml:trace>
  <inkml:trace contextRef="#ctx0" brushRef="#br0" timeOffset="117255.07">5969 12269 677 0,'-7'-3'97'0,"4"-1"-67"15,0 4 16-15,3-5 9 16,1-2-30-16,2 0-11 16,3-3 6-16,3-5 1 15,3 1-8-15,3-6 5 16,3-1-11-16,1-1-3 16,2 2-4-16,0 3 0 15,0 3-1-15,-2 2-2 16,1 9 1-16,-1 0 0 15,-4 6 1-15,3 2 1 16,-2 2 0-16,-1 3 1 16,-3 3-1-16,0-2-2 0,-3 2 2 15,0-4 0 1,-5-1 0-16,-1-2 0 0,0-3 3 16,-3-3 0-16,3 0 2 15,-3 0-4-15,0 0 3 16,0-6-4-16,2-1-11 15,-1-9-2-15,1-3 5 16,-2-6-4-16,3-4-1 16,3 2 11-16,-3 4 1 15,4 4 0-15,2 9-3 16,0 6 1-16,3 5 2 16,0 4 1-16,7 5 0 15,-2 4 0-15,2-1 0 0,-2 0 0 16,-1 0 0-16,-1-6 1 15,-2-3-2-15,-2-1 1 16,-1-3-1-16,-1-3-6 16,0-4-9-16,-3-2-3 15,3-5 1-15,-6 0-3 16,0-6 13-16,3 5 6 16,-3-2 1-16,-3 8 1 15,3 1 3-15,0 5-1 16,4 6 9-16,-1 5-7 15,5-2-1-15,2 4-1 16,2 0 6-16,3-2-7 16,0-1 0-16,-2-7 5 15,1 0-1-15,2-5 1 0,-4-5-2 16,0-2 1-16,-6-2-3 16,1 0 5-16,-7 0-3 15,-3 1 3-15,-3 2-2 16,-4-1 5-16,-2 2 5 15,-3-3-7-15,-3 5-8 16,3 2 0-16,-4 3-18 16,5 3-17-16,-2 4-5 15,4 6-3-15,0-1-16 16,3 1-26-16,3 0-81 16,-3 4-98-16</inkml:trace>
  <inkml:trace contextRef="#ctx0" brushRef="#br0" timeOffset="117919.48">6922 11797 649 0,'0'-7'47'15,"-3"-3"3"-15,0 7 54 16,-6 0-57-16,-4 0-35 15,4 3 3-15,-9 2-11 0,3 5-1 16,-6 4 2 0,-1 8-3-16,4 1 4 0,0 3 2 15,6 0-6 1,6 1 5-16,6-2-7 0,0-5-1 16,18 19 1-16,-9-35-2 15,-2 2 1-15,1-6-2 16,1-1-14-16,10-4-3 15,2-6-3-15,0-6-13 16,0-5 2-16,-2-4-11 16,-7-1-15-16,-4-2 11 15,-5-2 19-15,-6 1 30 16,-8 1 34-16,-2 1 36 16,-5 1-6-16,-3 5-2 15,6 8 21-15,2 3-28 0,5 8-47 16,2 6-8-16,9 6-1 15,0 8 1-15,8 9 1 16,2 3-1-16,5 9 4 16,3-1-3-16,1-3-1 15,2-5 2-15,0-6 1 16,0-6-2-16,1-5 0 16,-1-6 2-16,4-6-3 15,-1-6-3-15,-1-8-4 16,-1-2 6-16,-1-9-6 15,-2 5-2-15,-10-3 9 16,-4-3 1-16,-8 5 1 0,-5 4 4 16,-1 3 13-16,-3 8-5 15,6 5-6-15,0 5-4 16,-1 5-5-16,4 4 2 16,4 3 4-16,-1 3-1 15,3 1-4-15,3 0 0 16,6-6-3-16,0-3-63 15,9-8-53-15,1-8-183 16</inkml:trace>
  <inkml:trace contextRef="#ctx0" brushRef="#br0" timeOffset="119325.72">10320 11850 581 0,'-3'0'74'0,"0"0"-53"16,3-4 42-16,0 1-12 15,-3 0-29-15,3-4-3 0,0 0 4 16,0-2 0 0,3 3 3-16,-6-4-11 0,3 3 5 15,0 0 3-15,-3 0-9 16,-1 1 8-16,4 3-6 15,-3 3-7-15,0 0-9 16,-4 3 0-16,3 10 2 16,-5 4 5-16,-1 9 2 15,7 4 1-15,0 8 0 16,3-1-7-16,6 0-2 16,4-4-1-16,7 1-1 15,-1-8-14-15,5-6-11 16,6-8-26-16,-1-8-6 15,6-5-18-15,1-7-26 0,3-9-55 16,0-3-129-16</inkml:trace>
  <inkml:trace contextRef="#ctx0" brushRef="#br0" timeOffset="119905.25">10699 11787 648 0,'-15'-7'94'16,"3"7"-58"-16,-6 5 34 15,2 4-6-15,-2 8-35 16,3 5 0-16,3 0-8 16,3 6-8-16,6-5-2 15,3 1-10-15,3-7 2 16,3-2-3-16,3-5-6 0,4-3 0 16,4-7-12-16,-1-3 3 15,-3-4 3-15,4 0 5 16,-2-3 3-16,-6 5 3 15,-2 0-1-15,1 2 2 16,1 8 1-16,-3 3 2 16,1 2-3-16,2 0 0 15,-2-1 1-15,4-1 1 16,-8-3 6-16,3-3-2 16,0-7-4-16,3-5-2 0,1-5-19 15,1-4-13-15,5-9 4 16,-4-2 13-16,-6 1 10 15,2-1 2-15,-8 1 1 16,-4 2 4-16,-2 0 22 16,2 7 16-16,-2 7-2 15,0 4-14-15,6 5-9 16,0 4-13-16,-4 3-2 16,8 1 3-16,-4 6 11 15,3 2-1-15,3 2 1 16,0 6-2-16,-2 3-6 15,7-3-6-15,-2-1 1 16,0 1-1-16,0-3 6 16,2 0-6-16,2-4-6 0,0-3-3 15,-1-4-17-15,3-2-11 16,-3-4-22-16,3 0-8 16,0-7-40-16,0-3-98 15,-2-6-190-15</inkml:trace>
  <inkml:trace contextRef="#ctx0" brushRef="#br0" timeOffset="120618.47">11028 11550 782 0,'-4'-10'46'16,"1"13"-37"-16,3 7 52 0,-3 9 9 16,6 7-28-16,0 11-14 15,3-1-5-15,3 1-6 16,3-5-7-16,-3-1-4 15,1-5-5-15,1-6 1 16,-5-1-1-16,4-5 2 16,-4-4-6-16,-3-1-3 15,0-2-12-15,0-3-6 16,-3-1 4-16,0-3 3 16,0-3-6-16,0-1-24 15,-3-6 8-15,0-3 21 16,3-1 6-16,-3-4-1 15,6 1 10-15,3 3 3 16,4 4 0-16,7 3 5 16,2 5 0-16,4 5-1 0,-1 3 0 15,5 8-1-15,-2-1-3 16,-5 1 0-16,5 1 2 16,-4-5 1-16,-2-3-1 15,-2-5 0-15,2-2 1 16,-1-5-3-16,0-5-8 15,1-1-5-15,-4-4 9 16,0-5 0-16,-6 0 4 16,-3 0 1-16,-6 1 14 15,-3 5 22-15,3 3 6 16,-3 6-22-16,3 5-8 16,0 3-12-16,0 7 13 0,3 2 3 15,-3 2-9-15,6 6-4 16,-3 1 0-16,4-5-2 15,4-3-2-15,-2-4 0 16,0-2 0-16,1-4-5 16,4-3-13-16,2-7-9 15,2-2-5-15,0-7 20 16,1-5 4-16,-7 4 7 16,-4-3 1-16,-5 2 1 15,-6-2 2-15,-4 5 7 16,-3 1 3-16,-3 3-6 15,-6 1-4-15,5 6-2 16,-4 8-2-16,1 0 1 16,4 2-15-16,3 5-23 15,1 1-41-15,6 1-63 16,6 1-133-16</inkml:trace>
  <inkml:trace contextRef="#ctx0" brushRef="#br0" timeOffset="121382.36">11864 11606 723 0,'9'-21'109'16,"-6"5"-101"-16,-3 2 55 15,-3 2 6-15,0 5-44 16,-3 1-12-16,-2 2-2 15,-2 1-7-15,-2 6 1 0,-4 4-2 16,-1 3 11 0,-2 7-1-16,-2 5-1 0,6 5 0 15,3-1 1-15,-2 4-8 16,10-5 0-16,-2-1-3 16,6-8-2-16,3-2-2 15,0-4 1-15,1-7-12 16,6-3 2-16,3-3 1 15,2-7-12-15,3-7-4 16,1-2 9-16,0-8-13 16,1-3 7-16,-5-3-6 15,-7 0 6-15,-5-2-5 16,-4 2 6-16,-6-1 15 16,-2 4 7-16,-3-4 12 15,-5 5 23-15,7 3 22 0,-3 6 4 16,4 6-26-16,3 5-21 15,3 9-13-15,3 6 1 16,3 5 22-16,0 9-5 16,3 7 1-16,4 5-6 15,-1 5-10-15,5-1-3 16,2-3 3-16,-4-1-2 16,6-2-2-16,0-6-1 15,1-5-8-15,5-8-11 16,1-6-4-16,2-7 7 0,3-11-9 15,-3-4 4 1,0-6 4-16,-1-6 9 0,-3-1 3 16,-4 0 5-16,-5-1 1 15,-5 5 4-15,-6 2 23 16,1 8 6-16,-8 3 13 16,1 3-20-16,-3 8-9 15,-2 2-14-15,-1 2 6 16,-1 8-2-16,1 5 2 15,0 5 0-15,1-1-1 16,4 6-7-16,2-4 5 16,7 3-6-16,4-5-3 15,0-6-1-15,6-1-13 16,3-8-42-16,7-4-28 16,-1-7-45-16,4-5-108 0</inkml:trace>
  <inkml:trace contextRef="#ctx0" brushRef="#br0" timeOffset="122105.21">10814 11794 466 0,'-3'0'123'0,"0"0"-69"16,0 0 35-16,3 0-22 16,0 0-22-16,0-3-6 15,0 3-9-15,3-4-16 16,-3 2 2-16,3-3 6 15,3 2-4-15,1-3-2 16,-1-1 0-16,3 3-12 16,-2-2-4-16,7-1-35 15,-2 4-129-15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EC3D4B-626B-4009-8192-CEAEED142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A51827C-B164-4C81-9990-CA48A6D69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07DF93E-677D-48F6-8B5A-46E43F2C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DF4446-763D-4DB5-A60E-E76234DD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82FF9A-F0E6-4BE5-A785-09D93A75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02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EE96CC-24D7-4AC0-845A-98CA572F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2261921-3E80-4007-9849-91F4F1D9C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A091F3-2079-48AC-A58B-4C729775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2536A67-7BBF-4557-B86C-E3D43DA8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7DF2A7F-20B3-4FEC-B2FB-22B3B56A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50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C974505-5F88-4C68-B044-B90A875A1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8154938-180F-400A-A444-2DAC9B404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744BC1C-22DF-43AD-B4A1-B55EB4C0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C439F43-011E-4BE1-A79A-17FE1495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3025448-2680-4648-B696-07B726E5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03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7E7D49-DB18-4481-BBAD-3CCDB0B6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B48B0F-E770-4648-80B0-0B9A17734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689BBA6-35F4-4C69-B817-8B6D5B3C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F6B119B-E4E0-4014-B1F1-495E208A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9B45A5E-AE1B-4A92-B64A-2F8A4786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40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08196D-BED0-4BD8-AB4C-B2B3CCC7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CC613EC-F0A0-4466-A6C2-D28B863D1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3CF7A95-22EE-4F22-AEDA-C190D2F8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C385F91-0601-4D65-A3E8-CFDC20A7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D0A9F0-9DDE-4015-8C5C-5C9D6B60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6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8E85AF-03C6-4B44-A538-43B0427D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C33EE5-59F6-4A1A-AE1E-8765B2B76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D9D6861-A242-46E3-9BF3-A0C8A8DBB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A9D4037-319B-46C2-9889-B7EE9142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03-01-2023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1EE4E15-6B43-42E0-9689-9D809E77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E5B8A2C-7787-42C7-9053-9FAC4980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09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FD7F82-17CF-402C-A83C-9BB0B045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D6925B8-18E2-4648-9C7D-9A50568E6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3ECAC91-5516-49CF-ABB2-BDCA1101D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13B518C-5424-4D17-AE61-73B5540B3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418E488-5143-4637-878A-8024B768B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2F92FE0-EADD-43E3-B191-7F6FEA9C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03-01-2023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D4604E9-CD41-4846-B48F-03B22B37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AFE060F-933B-49D3-8FF3-B0DEF9DC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11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D133CA-B572-4BA7-A189-A42C96F1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8BA2B92-6276-46C5-8418-92622914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03-01-2023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DC7E3F1-B21B-41C5-BFFE-A0D23D01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033B9AF-625C-4788-81E5-2B790AE3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034E3B9-7089-4D8E-9F92-ED9350E7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03-01-2023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85D6F49-DBB0-4783-8669-C7B8A703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8775C0C-F413-41B7-B055-646B0BFD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19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25262E-9CC6-4471-87B5-E96BB4A83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85306A-CD4B-46EE-9161-2B0A130F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7A59BE6-9514-4D99-A003-32E53BEDF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51144FC-DE55-4C66-B467-EE320664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03-01-2023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ABC472B-5E7F-485E-A706-89B79D41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556C44B-3BC6-40D9-94ED-B0796F8E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17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759C2A-444C-4E85-BF34-29BD3E3F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B688350-F59A-41DF-B2EF-F9EEA2470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C5D8DC2-A933-46C8-BE16-322CE1A3E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17E0BD-405F-407D-AAE8-84A2C672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03-01-2023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5294B3E-2DAE-4C72-9B6F-EE43965D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474055D-9410-4E28-8C54-90B4F6E7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25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449A4AD-9C61-4A2F-99E0-675E3359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10F732A-189B-4AC1-886A-23584A50B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F3EE23-AF03-4903-9219-60875A711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97723-E498-4D64-BBB6-490ED1364AC9}" type="datetimeFigureOut">
              <a:rPr lang="en-IN" smtClean="0"/>
              <a:pPr/>
              <a:t>03-01-2023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57FC4B0-FF26-4AB9-BACD-041A24DCD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4C8E684-F46A-48CC-BAD8-663F8E117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10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ntechopen.com/books/new-trends-in-ion-exchange-studies/hydroxide-transport-in-anion-exchange-membranes-for-alkaline-fuel-cell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3180275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2465F97-45E8-4475-81F0-E171C116B224}"/>
              </a:ext>
            </a:extLst>
          </p:cNvPr>
          <p:cNvSpPr/>
          <p:nvPr/>
        </p:nvSpPr>
        <p:spPr>
          <a:xfrm>
            <a:off x="4287946" y="354211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Asha</a:t>
            </a:r>
            <a:r>
              <a:rPr lang="en-US" sz="2400" b="1" dirty="0" smtClean="0"/>
              <a:t> A</a:t>
            </a:r>
            <a:endParaRPr lang="en-IN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2AC1A6C-10C2-4695-9224-09DA1B0D5932}"/>
              </a:ext>
            </a:extLst>
          </p:cNvPr>
          <p:cNvSpPr/>
          <p:nvPr/>
        </p:nvSpPr>
        <p:spPr>
          <a:xfrm>
            <a:off x="4287946" y="3939717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Science and Humanities</a:t>
            </a:r>
            <a:endParaRPr lang="en-IN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xmlns="" id="{DBF62E6F-20D6-4DF2-A881-ECD3EEB1A2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43211A6E-71CA-46AC-B929-E502AF599D76}"/>
              </a:ext>
            </a:extLst>
          </p:cNvPr>
          <p:cNvSpPr/>
          <p:nvPr/>
        </p:nvSpPr>
        <p:spPr>
          <a:xfrm>
            <a:off x="3950285" y="2109686"/>
            <a:ext cx="74972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ENGINEERING CHEMISTRY </a:t>
            </a:r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98429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Fuel cells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289209" y="1378523"/>
            <a:ext cx="790991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IN" sz="2400" b="1" dirty="0">
                <a:solidFill>
                  <a:srgbClr val="002060"/>
                </a:solidFill>
              </a:rPr>
              <a:t>Construction : </a:t>
            </a:r>
          </a:p>
          <a:p>
            <a:pPr marL="457200" indent="-457200">
              <a:lnSpc>
                <a:spcPct val="150000"/>
              </a:lnSpc>
            </a:pPr>
            <a:endParaRPr lang="en-IN" sz="2400" b="1" dirty="0">
              <a:solidFill>
                <a:srgbClr val="002060"/>
              </a:solidFill>
            </a:endParaRP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b="1" dirty="0">
                <a:solidFill>
                  <a:srgbClr val="C42ABD"/>
                </a:solidFill>
              </a:rPr>
              <a:t>Anode : </a:t>
            </a:r>
            <a:r>
              <a:rPr lang="en-IN" sz="2400" dirty="0"/>
              <a:t>Porous carbon impregnated with Pt catalyst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b="1" dirty="0">
                <a:solidFill>
                  <a:srgbClr val="C42ABD"/>
                </a:solidFill>
              </a:rPr>
              <a:t>Cathode :</a:t>
            </a:r>
            <a:r>
              <a:rPr lang="en-IN" sz="2400" dirty="0">
                <a:solidFill>
                  <a:srgbClr val="0000CC"/>
                </a:solidFill>
              </a:rPr>
              <a:t> </a:t>
            </a:r>
            <a:r>
              <a:rPr lang="en-IN" sz="2400" dirty="0"/>
              <a:t>Porous carbon impregnated with Ag catalyst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b="1" dirty="0">
                <a:solidFill>
                  <a:srgbClr val="C42ABD"/>
                </a:solidFill>
              </a:rPr>
              <a:t>Fuel : </a:t>
            </a:r>
            <a:r>
              <a:rPr lang="en-IN" sz="2400" dirty="0"/>
              <a:t>Hydrogen gas      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/>
              <a:t> </a:t>
            </a:r>
            <a:r>
              <a:rPr lang="en-IN" sz="2400" b="1" dirty="0">
                <a:solidFill>
                  <a:srgbClr val="C42ABD"/>
                </a:solidFill>
              </a:rPr>
              <a:t>Oxidant :</a:t>
            </a:r>
            <a:r>
              <a:rPr lang="en-IN" sz="2400" dirty="0">
                <a:solidFill>
                  <a:srgbClr val="0000CC"/>
                </a:solidFill>
              </a:rPr>
              <a:t> </a:t>
            </a:r>
            <a:r>
              <a:rPr lang="en-IN" sz="2400" dirty="0"/>
              <a:t>Oxygen gas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b="1" dirty="0">
                <a:solidFill>
                  <a:srgbClr val="C42ABD"/>
                </a:solidFill>
              </a:rPr>
              <a:t>Electrolyte :</a:t>
            </a:r>
            <a:r>
              <a:rPr lang="en-IN" sz="2400" dirty="0">
                <a:solidFill>
                  <a:srgbClr val="0000CC"/>
                </a:solidFill>
              </a:rPr>
              <a:t> </a:t>
            </a:r>
            <a:r>
              <a:rPr lang="en-IN" sz="2400" dirty="0"/>
              <a:t>30-45 % KOH(warm)</a:t>
            </a:r>
          </a:p>
        </p:txBody>
      </p:sp>
    </p:spTree>
    <p:extLst>
      <p:ext uri="{BB962C8B-B14F-4D97-AF65-F5344CB8AC3E}">
        <p14:creationId xmlns:p14="http://schemas.microsoft.com/office/powerpoint/2010/main" val="232021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Fuel cells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53251" name="Picture 3" descr="Hydroxide Transport in Anion-Exchange Membranes for Alkaline Fuel ..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14782" y="1292923"/>
            <a:ext cx="4886017" cy="5000833"/>
          </a:xfrm>
          <a:prstGeom prst="rect">
            <a:avLst/>
          </a:prstGeom>
          <a:noFill/>
        </p:spPr>
      </p:pic>
      <p:sp>
        <p:nvSpPr>
          <p:cNvPr id="18" name="Rectangle 17"/>
          <p:cNvSpPr/>
          <p:nvPr/>
        </p:nvSpPr>
        <p:spPr>
          <a:xfrm>
            <a:off x="252890" y="6239074"/>
            <a:ext cx="109074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>
                <a:hlinkClick r:id="rId4"/>
              </a:rPr>
              <a:t>Source:https</a:t>
            </a:r>
            <a:r>
              <a:rPr lang="en-GB" sz="1200" dirty="0">
                <a:hlinkClick r:id="rId4"/>
              </a:rPr>
              <a:t>://www.intechopen.com/books/new-trends-in-ion-exchange-studies/hydroxide-transport-in-anion-exchange-membranes-for-alkaline-fuel-cells</a:t>
            </a:r>
            <a:endParaRPr lang="en-GB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338646" y="2954216"/>
            <a:ext cx="3320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>
                    <a:lumMod val="50000"/>
                  </a:schemeClr>
                </a:solidFill>
              </a:rPr>
              <a:t>Cell representation:</a:t>
            </a:r>
          </a:p>
          <a:p>
            <a:r>
              <a:rPr lang="en-GB" sz="2400" b="1" dirty="0" smtClean="0">
                <a:solidFill>
                  <a:srgbClr val="C42ABD"/>
                </a:solidFill>
              </a:rPr>
              <a:t>H</a:t>
            </a:r>
            <a:r>
              <a:rPr lang="en-GB" sz="2400" b="1" baseline="-25000" dirty="0" smtClean="0">
                <a:solidFill>
                  <a:srgbClr val="C42ABD"/>
                </a:solidFill>
              </a:rPr>
              <a:t>2</a:t>
            </a:r>
            <a:r>
              <a:rPr lang="en-GB" sz="2400" b="1" dirty="0" smtClean="0">
                <a:solidFill>
                  <a:srgbClr val="C42ABD"/>
                </a:solidFill>
              </a:rPr>
              <a:t>|Pt|KOH|Ag|O</a:t>
            </a:r>
            <a:r>
              <a:rPr lang="en-GB" sz="2400" b="1" baseline="-25000" dirty="0" smtClean="0">
                <a:solidFill>
                  <a:srgbClr val="C42ABD"/>
                </a:solidFill>
              </a:rPr>
              <a:t>2</a:t>
            </a:r>
            <a:endParaRPr lang="en-GB" sz="2400" b="1" baseline="-25000" dirty="0">
              <a:solidFill>
                <a:srgbClr val="C42A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63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Fuel cells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53249" name="Object 1"/>
          <p:cNvGraphicFramePr>
            <a:graphicFrameLocks noChangeAspect="1"/>
          </p:cNvGraphicFramePr>
          <p:nvPr/>
        </p:nvGraphicFramePr>
        <p:xfrm>
          <a:off x="465228" y="2064340"/>
          <a:ext cx="4328841" cy="1458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ChemSketch" r:id="rId4" imgW="3233880" imgH="1136880" progId="ACD.ChemSketch.20">
                  <p:embed/>
                </p:oleObj>
              </mc:Choice>
              <mc:Fallback>
                <p:oleObj name="ChemSketch" r:id="rId4" imgW="3233880" imgH="1136880" progId="ACD.ChemSketch.2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228" y="2064340"/>
                        <a:ext cx="4328841" cy="14585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410883" y="3614447"/>
            <a:ext cx="7413769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/>
              <a:t> H</a:t>
            </a:r>
            <a:r>
              <a:rPr lang="en-US" sz="2000" baseline="-25000" dirty="0"/>
              <a:t>2</a:t>
            </a:r>
            <a:r>
              <a:rPr lang="en-US" sz="2000" dirty="0"/>
              <a:t> gas diffuses through </a:t>
            </a:r>
            <a:r>
              <a:rPr lang="en-US" sz="2000" smtClean="0"/>
              <a:t>anode, gets </a:t>
            </a:r>
            <a:r>
              <a:rPr lang="en-US" sz="2000" dirty="0"/>
              <a:t>adsorbed on the electrode surface ,reacts with OH- to form water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 At cathode O</a:t>
            </a:r>
            <a:r>
              <a:rPr lang="en-US" sz="2000" baseline="-25000" dirty="0"/>
              <a:t>2</a:t>
            </a:r>
            <a:r>
              <a:rPr lang="en-US" sz="2000" dirty="0"/>
              <a:t> diffuses through electrode, is adsorbed and reduced to OH-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 Product is water which dilutes the KOH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 Cell operates at 100</a:t>
            </a:r>
            <a:r>
              <a:rPr lang="en-US" sz="2000" baseline="30000" dirty="0"/>
              <a:t>o</a:t>
            </a:r>
            <a:r>
              <a:rPr lang="en-US" sz="2000" dirty="0"/>
              <a:t>C, so that water from KOH escapes as steam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The water was used by astronauts for drinking on Apollo spacecraft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  <a:p>
            <a:r>
              <a:rPr lang="en-US" sz="2000" dirty="0"/>
              <a:t> </a:t>
            </a:r>
            <a:r>
              <a:rPr lang="en-US" sz="2400" b="1" dirty="0" err="1">
                <a:solidFill>
                  <a:srgbClr val="C42ABD"/>
                </a:solidFill>
              </a:rPr>
              <a:t>Emf</a:t>
            </a:r>
            <a:r>
              <a:rPr lang="en-US" sz="2400" b="1" dirty="0">
                <a:solidFill>
                  <a:srgbClr val="C42ABD"/>
                </a:solidFill>
              </a:rPr>
              <a:t> = 1.23 V</a:t>
            </a:r>
            <a:endParaRPr lang="en-IN" sz="2400" b="1" dirty="0">
              <a:solidFill>
                <a:srgbClr val="C42ABD"/>
              </a:solidFill>
            </a:endParaRPr>
          </a:p>
        </p:txBody>
      </p:sp>
      <p:pic>
        <p:nvPicPr>
          <p:cNvPr id="53251" name="Picture 3" descr="Hydroxide Transport in Anion-Exchange Membranes for Alkaline Fuel ...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719142" y="1885516"/>
            <a:ext cx="4367349" cy="4694789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18012" y="1423851"/>
            <a:ext cx="1711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>
                    <a:lumMod val="50000"/>
                  </a:schemeClr>
                </a:solidFill>
              </a:rPr>
              <a:t>Working:</a:t>
            </a:r>
          </a:p>
        </p:txBody>
      </p:sp>
    </p:spTree>
    <p:extLst>
      <p:ext uri="{BB962C8B-B14F-4D97-AF65-F5344CB8AC3E}">
        <p14:creationId xmlns:p14="http://schemas.microsoft.com/office/powerpoint/2010/main" val="17671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Fuel cells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89708" y="1314046"/>
            <a:ext cx="7892143" cy="1831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</a:rPr>
              <a:t>Advantages: 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200" dirty="0"/>
              <a:t>Operates at low temperature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2200" dirty="0"/>
              <a:t>Alkali is used as electrolyte hence non noble metal catalyst  can</a:t>
            </a:r>
          </a:p>
          <a:p>
            <a:pPr marL="457200" indent="-457200"/>
            <a:r>
              <a:rPr lang="en-IN" sz="2200" dirty="0"/>
              <a:t>        be used so less expensive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11330" y="3241072"/>
            <a:ext cx="7924800" cy="2608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IN" sz="2400" dirty="0"/>
              <a:t> </a:t>
            </a: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</a:rPr>
              <a:t>Disadvantages:</a:t>
            </a:r>
          </a:p>
          <a:p>
            <a:pPr marL="457200" indent="-457200"/>
            <a:endParaRPr lang="en-IN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IN" sz="2200" dirty="0"/>
              <a:t>Reactants must be free from C, because on oxidation CO</a:t>
            </a:r>
            <a:r>
              <a:rPr lang="en-IN" sz="2200" baseline="-25000" dirty="0"/>
              <a:t>2</a:t>
            </a:r>
            <a:r>
              <a:rPr lang="en-IN" sz="2200" dirty="0"/>
              <a:t> is formed .The alkali reacts with CO</a:t>
            </a:r>
            <a:r>
              <a:rPr lang="en-IN" sz="2200" baseline="-25000" dirty="0"/>
              <a:t>2</a:t>
            </a:r>
            <a:r>
              <a:rPr lang="en-IN" sz="2200" dirty="0"/>
              <a:t> to form carbonates which reduce efficiency of the cells; pure fuel and oxidant which are free of carbon compounds must be used</a:t>
            </a:r>
          </a:p>
          <a:p>
            <a:pPr marL="457200" indent="-457200">
              <a:lnSpc>
                <a:spcPct val="125000"/>
              </a:lnSpc>
              <a:buFont typeface="Arial" pitchFamily="34" charset="0"/>
              <a:buChar char="•"/>
            </a:pPr>
            <a:r>
              <a:rPr lang="en-IN" sz="2200" dirty="0"/>
              <a:t>Liquid electrolytes pose handling problems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11114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2887307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2465F97-45E8-4475-81F0-E171C116B224}"/>
              </a:ext>
            </a:extLst>
          </p:cNvPr>
          <p:cNvSpPr/>
          <p:nvPr/>
        </p:nvSpPr>
        <p:spPr>
          <a:xfrm>
            <a:off x="4287946" y="3249144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Asha</a:t>
            </a:r>
            <a:r>
              <a:rPr lang="en-US" sz="2400" b="1" dirty="0" smtClean="0"/>
              <a:t> A</a:t>
            </a:r>
            <a:endParaRPr lang="en-IN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2AC1A6C-10C2-4695-9224-09DA1B0D5932}"/>
              </a:ext>
            </a:extLst>
          </p:cNvPr>
          <p:cNvSpPr/>
          <p:nvPr/>
        </p:nvSpPr>
        <p:spPr>
          <a:xfrm>
            <a:off x="4287946" y="3646749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Science and Humanities</a:t>
            </a:r>
            <a:endParaRPr lang="en-IN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xmlns="" id="{DBF62E6F-20D6-4DF2-A881-ECD3EEB1A2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A6945700-3E62-4469-A35D-2B3AE23A08DF}"/>
              </a:ext>
            </a:extLst>
          </p:cNvPr>
          <p:cNvSpPr/>
          <p:nvPr/>
        </p:nvSpPr>
        <p:spPr>
          <a:xfrm>
            <a:off x="4287946" y="2068426"/>
            <a:ext cx="74972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0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</p:spTree>
    <p:extLst>
      <p:ext uri="{BB962C8B-B14F-4D97-AF65-F5344CB8AC3E}">
        <p14:creationId xmlns:p14="http://schemas.microsoft.com/office/powerpoint/2010/main" val="2570367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 – Fuel cells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B1AEBD28-7BCD-4BFF-8D86-9C5F49398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365274" cy="41310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b="1" i="1" dirty="0"/>
              <a:t>Class content:</a:t>
            </a:r>
          </a:p>
          <a:p>
            <a:pPr marL="0" indent="0">
              <a:buNone/>
            </a:pPr>
            <a:endParaRPr lang="en-IN" b="1" dirty="0"/>
          </a:p>
          <a:p>
            <a:pPr algn="just"/>
            <a:r>
              <a:rPr lang="en-US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Fuel cells</a:t>
            </a:r>
          </a:p>
          <a:p>
            <a:pPr lvl="1" algn="just"/>
            <a:r>
              <a:rPr lang="en-US" b="1" i="1" dirty="0">
                <a:latin typeface="Calibri" panose="020F0502020204030204" pitchFamily="34" charset="0"/>
                <a:ea typeface="Times New Roman" panose="02020603050405020304" pitchFamily="18" charset="0"/>
              </a:rPr>
              <a:t>Principle and working</a:t>
            </a:r>
            <a:endParaRPr lang="en-US" b="1" i="1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1" algn="just"/>
            <a:r>
              <a:rPr lang="en-US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Advantages</a:t>
            </a:r>
          </a:p>
          <a:p>
            <a:pPr lvl="1" algn="just"/>
            <a:r>
              <a:rPr lang="en-US" b="1" i="1" dirty="0">
                <a:latin typeface="Calibri" panose="020F0502020204030204" pitchFamily="34" charset="0"/>
                <a:ea typeface="Times New Roman" panose="02020603050405020304" pitchFamily="18" charset="0"/>
              </a:rPr>
              <a:t>Disadvantages</a:t>
            </a:r>
          </a:p>
          <a:p>
            <a:pPr lvl="1" algn="just"/>
            <a:r>
              <a:rPr lang="en-US" b="1" i="1" dirty="0">
                <a:latin typeface="Calibri" panose="020F0502020204030204" pitchFamily="34" charset="0"/>
                <a:ea typeface="Times New Roman" panose="02020603050405020304" pitchFamily="18" charset="0"/>
              </a:rPr>
              <a:t>Applications</a:t>
            </a:r>
            <a:endParaRPr lang="en-US" b="1" i="1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95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Fuel cells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335280" y="1291489"/>
            <a:ext cx="15440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800" b="1" dirty="0">
                <a:solidFill>
                  <a:srgbClr val="FF0000"/>
                </a:solidFill>
              </a:rPr>
              <a:t>Fuel cells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74A34CE-0C4C-4AE3-81BF-83B43B57F245}"/>
              </a:ext>
            </a:extLst>
          </p:cNvPr>
          <p:cNvSpPr/>
          <p:nvPr/>
        </p:nvSpPr>
        <p:spPr>
          <a:xfrm>
            <a:off x="335280" y="1734235"/>
            <a:ext cx="7999758" cy="5076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solidFill>
                  <a:srgbClr val="C42ABD"/>
                </a:solidFill>
              </a:rPr>
              <a:t>Chemical energy  </a:t>
            </a: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 </a:t>
            </a:r>
            <a:r>
              <a:rPr lang="en-IN" b="1" dirty="0">
                <a:solidFill>
                  <a:srgbClr val="C42ABD"/>
                </a:solidFill>
              </a:rPr>
              <a:t>Thermal energy </a:t>
            </a: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 </a:t>
            </a:r>
            <a:r>
              <a:rPr lang="en-IN" b="1" dirty="0">
                <a:solidFill>
                  <a:srgbClr val="C42ABD"/>
                </a:solidFill>
              </a:rPr>
              <a:t>Mechanical energy </a:t>
            </a: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 </a:t>
            </a:r>
            <a:r>
              <a:rPr lang="en-IN" b="1" dirty="0">
                <a:solidFill>
                  <a:srgbClr val="C42ABD"/>
                </a:solidFill>
              </a:rPr>
              <a:t>Electrical energy </a:t>
            </a:r>
            <a:r>
              <a:rPr lang="en-IN" sz="2000" dirty="0"/>
              <a:t>	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                                                Fuel cell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Galvanic cell which converts chemical energy of a fuel oxidant system </a:t>
            </a:r>
            <a:r>
              <a:rPr lang="en-IN" sz="2000" b="1" dirty="0">
                <a:solidFill>
                  <a:srgbClr val="C42ABD"/>
                </a:solidFill>
              </a:rPr>
              <a:t>directly </a:t>
            </a:r>
            <a:r>
              <a:rPr lang="en-IN" sz="2000" dirty="0"/>
              <a:t>into electrical energy by means of </a:t>
            </a:r>
            <a:r>
              <a:rPr lang="en-IN" sz="2000" b="1" dirty="0">
                <a:solidFill>
                  <a:srgbClr val="C42ABD"/>
                </a:solidFill>
              </a:rPr>
              <a:t>redox reactions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C42ABD"/>
                </a:solidFill>
              </a:rPr>
              <a:t>Do not store energy </a:t>
            </a:r>
            <a:r>
              <a:rPr lang="en-IN" sz="2000" dirty="0"/>
              <a:t>but convert chemical energy in the fuel to electrical energy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Fuel and oxidising agents have to be </a:t>
            </a:r>
            <a:r>
              <a:rPr lang="en-IN" sz="2000" b="1" dirty="0">
                <a:solidFill>
                  <a:srgbClr val="C42ABD"/>
                </a:solidFill>
              </a:rPr>
              <a:t>continuously supplied </a:t>
            </a:r>
            <a:r>
              <a:rPr lang="en-IN" sz="2000" dirty="0"/>
              <a:t>at the respective electrodes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Generate power as long as the electroactive material is supplied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906D4DE1-968C-4D5F-B92B-41387E61A008}"/>
              </a:ext>
            </a:extLst>
          </p:cNvPr>
          <p:cNvCxnSpPr>
            <a:cxnSpLocks/>
          </p:cNvCxnSpPr>
          <p:nvPr/>
        </p:nvCxnSpPr>
        <p:spPr>
          <a:xfrm>
            <a:off x="1268878" y="2183907"/>
            <a:ext cx="0" cy="42612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E741DD97-2F4A-497C-810C-844344570DDA}"/>
              </a:ext>
            </a:extLst>
          </p:cNvPr>
          <p:cNvCxnSpPr>
            <a:cxnSpLocks/>
          </p:cNvCxnSpPr>
          <p:nvPr/>
        </p:nvCxnSpPr>
        <p:spPr>
          <a:xfrm>
            <a:off x="1268878" y="2618913"/>
            <a:ext cx="550478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0AEA51A6-FB35-4D66-BB10-B923061D50DB}"/>
              </a:ext>
            </a:extLst>
          </p:cNvPr>
          <p:cNvCxnSpPr/>
          <p:nvPr/>
        </p:nvCxnSpPr>
        <p:spPr>
          <a:xfrm flipV="1">
            <a:off x="6773662" y="2183907"/>
            <a:ext cx="0" cy="426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2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Fuel cells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335280" y="1284727"/>
            <a:ext cx="21923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800" b="1" dirty="0">
                <a:solidFill>
                  <a:schemeClr val="accent1">
                    <a:lumMod val="50000"/>
                  </a:schemeClr>
                </a:solidFill>
              </a:rPr>
              <a:t>Construction: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74A34CE-0C4C-4AE3-81BF-83B43B57F245}"/>
              </a:ext>
            </a:extLst>
          </p:cNvPr>
          <p:cNvSpPr/>
          <p:nvPr/>
        </p:nvSpPr>
        <p:spPr>
          <a:xfrm>
            <a:off x="335280" y="1734235"/>
            <a:ext cx="7999758" cy="5040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C42ABD"/>
                </a:solidFill>
              </a:rPr>
              <a:t>Two electrodes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C42ABD"/>
                </a:solidFill>
              </a:rPr>
              <a:t>Catalyst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C42ABD"/>
                </a:solidFill>
              </a:rPr>
              <a:t>Electrolyte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C42ABD"/>
                </a:solidFill>
              </a:rPr>
              <a:t>Electroactive material supplied at the electrodes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              Schematic diagram of a fuel cell</a:t>
            </a:r>
          </a:p>
          <a:p>
            <a:pPr>
              <a:lnSpc>
                <a:spcPct val="150000"/>
              </a:lnSpc>
            </a:pPr>
            <a:endParaRPr lang="en-IN" sz="2000" dirty="0"/>
          </a:p>
          <a:p>
            <a:pPr>
              <a:lnSpc>
                <a:spcPct val="150000"/>
              </a:lnSpc>
            </a:pPr>
            <a:endParaRPr lang="en-IN" sz="2000" dirty="0"/>
          </a:p>
          <a:p>
            <a:pPr>
              <a:lnSpc>
                <a:spcPct val="150000"/>
              </a:lnSpc>
            </a:pPr>
            <a:endParaRPr lang="en-IN" sz="2000" dirty="0"/>
          </a:p>
          <a:p>
            <a:pPr>
              <a:lnSpc>
                <a:spcPct val="150000"/>
              </a:lnSpc>
            </a:pPr>
            <a:endParaRPr lang="en-IN" sz="2000" dirty="0"/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C42ABD"/>
                </a:solidFill>
              </a:rPr>
              <a:t>      Fuel</a:t>
            </a:r>
            <a:r>
              <a:rPr lang="en-IN" sz="2000" dirty="0"/>
              <a:t>   </a:t>
            </a:r>
            <a:r>
              <a:rPr lang="en-IN" sz="2000" dirty="0">
                <a:solidFill>
                  <a:srgbClr val="C42ABD"/>
                </a:solidFill>
              </a:rPr>
              <a:t>Electrode</a:t>
            </a:r>
            <a:r>
              <a:rPr lang="en-IN" sz="2000" dirty="0"/>
              <a:t>   </a:t>
            </a:r>
            <a:r>
              <a:rPr lang="en-IN" sz="2000" dirty="0">
                <a:solidFill>
                  <a:srgbClr val="C42ABD"/>
                </a:solidFill>
              </a:rPr>
              <a:t>Electrolyte</a:t>
            </a:r>
            <a:r>
              <a:rPr lang="en-IN" sz="2000" dirty="0"/>
              <a:t>   </a:t>
            </a:r>
            <a:r>
              <a:rPr lang="en-IN" sz="2000" dirty="0">
                <a:solidFill>
                  <a:srgbClr val="C42ABD"/>
                </a:solidFill>
              </a:rPr>
              <a:t>Electrode</a:t>
            </a:r>
            <a:r>
              <a:rPr lang="en-IN" sz="2000" dirty="0"/>
              <a:t>   </a:t>
            </a:r>
            <a:r>
              <a:rPr lang="en-IN" sz="2000" dirty="0">
                <a:solidFill>
                  <a:srgbClr val="C42ABD"/>
                </a:solidFill>
              </a:rPr>
              <a:t>Oxidant</a:t>
            </a:r>
          </a:p>
          <a:p>
            <a:pPr>
              <a:lnSpc>
                <a:spcPct val="150000"/>
              </a:lnSpc>
            </a:pPr>
            <a:endParaRPr lang="en-IN" sz="2400" baseline="300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1A4A04B8-A36E-4ED4-AD54-1F519ED761A9}"/>
              </a:ext>
            </a:extLst>
          </p:cNvPr>
          <p:cNvCxnSpPr/>
          <p:nvPr/>
        </p:nvCxnSpPr>
        <p:spPr>
          <a:xfrm>
            <a:off x="2442839" y="6057900"/>
            <a:ext cx="0" cy="20085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F9C8AE59-B128-486C-8574-9DBB13ED8F9B}"/>
              </a:ext>
            </a:extLst>
          </p:cNvPr>
          <p:cNvCxnSpPr/>
          <p:nvPr/>
        </p:nvCxnSpPr>
        <p:spPr>
          <a:xfrm>
            <a:off x="3722702" y="6057900"/>
            <a:ext cx="0" cy="20085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53BAC494-B55D-459C-9134-411C9A5A5FE6}"/>
              </a:ext>
            </a:extLst>
          </p:cNvPr>
          <p:cNvCxnSpPr/>
          <p:nvPr/>
        </p:nvCxnSpPr>
        <p:spPr>
          <a:xfrm>
            <a:off x="4867922" y="6057900"/>
            <a:ext cx="0" cy="20085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72C6AD1E-31DA-4522-8F65-7820EE8BA075}"/>
              </a:ext>
            </a:extLst>
          </p:cNvPr>
          <p:cNvCxnSpPr/>
          <p:nvPr/>
        </p:nvCxnSpPr>
        <p:spPr>
          <a:xfrm>
            <a:off x="1316855" y="6057900"/>
            <a:ext cx="0" cy="20085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77A9DF1D-1074-4E75-920E-66C3DA18492C}"/>
                  </a:ext>
                </a:extLst>
              </p14:cNvPr>
              <p14:cNvContentPartPr/>
              <p14:nvPr/>
            </p14:nvContentPartPr>
            <p14:xfrm>
              <a:off x="1219320" y="3991320"/>
              <a:ext cx="4808880" cy="1940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7A9DF1D-1074-4E75-920E-66C3DA18492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09960" y="3981960"/>
                <a:ext cx="4827600" cy="195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988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Fuel cells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335280" y="1280343"/>
            <a:ext cx="15395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800" b="1" dirty="0">
                <a:solidFill>
                  <a:schemeClr val="accent1">
                    <a:lumMod val="50000"/>
                  </a:schemeClr>
                </a:solidFill>
              </a:rPr>
              <a:t>Working: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74A34CE-0C4C-4AE3-81BF-83B43B57F245}"/>
              </a:ext>
            </a:extLst>
          </p:cNvPr>
          <p:cNvSpPr/>
          <p:nvPr/>
        </p:nvSpPr>
        <p:spPr>
          <a:xfrm>
            <a:off x="495660" y="2010022"/>
            <a:ext cx="7458732" cy="3359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rgbClr val="C42ABD"/>
                </a:solidFill>
              </a:rPr>
              <a:t>Anode :</a:t>
            </a:r>
            <a:r>
              <a:rPr lang="en-IN" sz="2400" dirty="0">
                <a:solidFill>
                  <a:srgbClr val="C42ABD"/>
                </a:solidFill>
              </a:rPr>
              <a:t> </a:t>
            </a:r>
            <a:r>
              <a:rPr lang="en-IN" sz="2400" dirty="0"/>
              <a:t>Fuel  </a:t>
            </a:r>
            <a:r>
              <a:rPr lang="en-IN" sz="2400" dirty="0">
                <a:sym typeface="Wingdings" panose="05000000000000000000" pitchFamily="2" charset="2"/>
              </a:rPr>
              <a:t></a:t>
            </a:r>
            <a:r>
              <a:rPr lang="en-IN" sz="2400" dirty="0"/>
              <a:t> Oxidation product + ne</a:t>
            </a:r>
            <a:r>
              <a:rPr lang="en-IN" sz="2400" baseline="30000" dirty="0"/>
              <a:t>-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rgbClr val="C42ABD"/>
                </a:solidFill>
              </a:rPr>
              <a:t>Cathode :</a:t>
            </a:r>
            <a:r>
              <a:rPr lang="en-IN" sz="2400" dirty="0"/>
              <a:t> Oxidant + ne</a:t>
            </a:r>
            <a:r>
              <a:rPr lang="en-IN" sz="2400" baseline="30000" dirty="0"/>
              <a:t>-  </a:t>
            </a:r>
            <a:r>
              <a:rPr lang="en-IN" sz="2400" dirty="0">
                <a:sym typeface="Wingdings" panose="05000000000000000000" pitchFamily="2" charset="2"/>
              </a:rPr>
              <a:t></a:t>
            </a:r>
            <a:r>
              <a:rPr lang="en-IN" sz="2400" dirty="0"/>
              <a:t> Reduction products</a:t>
            </a:r>
          </a:p>
          <a:p>
            <a:pPr>
              <a:lnSpc>
                <a:spcPct val="150000"/>
              </a:lnSpc>
            </a:pPr>
            <a:endParaRPr lang="en-IN" sz="2400" baseline="30000" dirty="0"/>
          </a:p>
          <a:p>
            <a:pPr>
              <a:lnSpc>
                <a:spcPct val="150000"/>
              </a:lnSpc>
            </a:pPr>
            <a:endParaRPr lang="en-IN" sz="2400" baseline="30000" dirty="0"/>
          </a:p>
          <a:p>
            <a:pPr>
              <a:lnSpc>
                <a:spcPct val="150000"/>
              </a:lnSpc>
            </a:pPr>
            <a:endParaRPr lang="en-IN" sz="2400" baseline="30000" dirty="0"/>
          </a:p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rgbClr val="C42ABD"/>
                </a:solidFill>
              </a:rPr>
              <a:t>Fuels : </a:t>
            </a:r>
            <a:r>
              <a:rPr lang="en-IN" sz="2400" dirty="0"/>
              <a:t>H</a:t>
            </a:r>
            <a:r>
              <a:rPr lang="en-IN" sz="2400" baseline="-25000" dirty="0"/>
              <a:t>2</a:t>
            </a:r>
            <a:r>
              <a:rPr lang="en-IN" sz="2400" dirty="0"/>
              <a:t>, CO, CH</a:t>
            </a:r>
            <a:r>
              <a:rPr lang="en-IN" sz="2400" baseline="-25000" dirty="0"/>
              <a:t>3</a:t>
            </a:r>
            <a:r>
              <a:rPr lang="en-IN" sz="2400" dirty="0"/>
              <a:t>OH, C</a:t>
            </a:r>
            <a:r>
              <a:rPr lang="en-IN" sz="2400" baseline="-25000" dirty="0"/>
              <a:t>2</a:t>
            </a:r>
            <a:r>
              <a:rPr lang="en-IN" sz="2400" dirty="0"/>
              <a:t>H</a:t>
            </a:r>
            <a:r>
              <a:rPr lang="en-IN" sz="2400" baseline="-25000" dirty="0"/>
              <a:t>5</a:t>
            </a:r>
            <a:r>
              <a:rPr lang="en-IN" sz="2400" dirty="0"/>
              <a:t>OH, HCHO, N</a:t>
            </a:r>
            <a:r>
              <a:rPr lang="en-IN" sz="2400" baseline="-25000" dirty="0"/>
              <a:t>2</a:t>
            </a:r>
            <a:r>
              <a:rPr lang="en-IN" sz="2400" dirty="0"/>
              <a:t>H</a:t>
            </a:r>
            <a:r>
              <a:rPr lang="en-IN" sz="2400" baseline="-25000" dirty="0"/>
              <a:t>4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rgbClr val="C42ABD"/>
                </a:solidFill>
              </a:rPr>
              <a:t>Oxidants: </a:t>
            </a:r>
            <a:r>
              <a:rPr lang="en-IN" sz="2400" dirty="0"/>
              <a:t>O</a:t>
            </a:r>
            <a:r>
              <a:rPr lang="en-IN" sz="2400" baseline="-25000" dirty="0"/>
              <a:t>2 </a:t>
            </a:r>
            <a:r>
              <a:rPr lang="en-IN" sz="2400" dirty="0"/>
              <a:t>,</a:t>
            </a:r>
            <a:r>
              <a:rPr lang="en-IN" sz="2400" baseline="-25000" dirty="0"/>
              <a:t> </a:t>
            </a:r>
            <a:r>
              <a:rPr lang="en-IN" sz="2400" dirty="0"/>
              <a:t>H</a:t>
            </a:r>
            <a:r>
              <a:rPr lang="en-IN" sz="2400" baseline="-25000" dirty="0"/>
              <a:t>2</a:t>
            </a:r>
            <a:r>
              <a:rPr lang="en-IN" sz="2400" dirty="0"/>
              <a:t>O</a:t>
            </a:r>
            <a:r>
              <a:rPr lang="en-IN" sz="2400" baseline="-25000" dirty="0"/>
              <a:t>2, </a:t>
            </a:r>
            <a:r>
              <a:rPr lang="en-IN" sz="2400" dirty="0"/>
              <a:t>halogens</a:t>
            </a:r>
          </a:p>
        </p:txBody>
      </p:sp>
    </p:spTree>
    <p:extLst>
      <p:ext uri="{BB962C8B-B14F-4D97-AF65-F5344CB8AC3E}">
        <p14:creationId xmlns:p14="http://schemas.microsoft.com/office/powerpoint/2010/main" val="394172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Fuel cells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5630459-4E7E-4F6A-AB9F-0E54DE33D88B}"/>
              </a:ext>
            </a:extLst>
          </p:cNvPr>
          <p:cNvSpPr/>
          <p:nvPr/>
        </p:nvSpPr>
        <p:spPr>
          <a:xfrm>
            <a:off x="365760" y="1271677"/>
            <a:ext cx="790822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Advantages :</a:t>
            </a:r>
            <a:endParaRPr lang="en-IN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High power efficiency (about 50 - 80% )</a:t>
            </a:r>
            <a:endParaRPr lang="en-IN" sz="2400" dirty="0"/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Ecofriendly -  products formed are not toxic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Silent operation</a:t>
            </a:r>
          </a:p>
          <a:p>
            <a:pPr lvl="0">
              <a:lnSpc>
                <a:spcPct val="150000"/>
              </a:lnSpc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Disadvantages :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400" dirty="0"/>
              <a:t> Cost of the power is high as a result of the use of  </a:t>
            </a:r>
          </a:p>
          <a:p>
            <a:pPr lvl="0"/>
            <a:r>
              <a:rPr lang="en-US" sz="2400" dirty="0"/>
              <a:t>        expensive electrodes and catalysts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Power out put is moderate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400" dirty="0"/>
              <a:t> Fuels in the form of gases and oxygen need to be stored in</a:t>
            </a:r>
          </a:p>
          <a:p>
            <a:pPr lvl="0"/>
            <a:r>
              <a:rPr lang="en-US" sz="2400" dirty="0"/>
              <a:t>        tanks under high pressure-special equipment is required </a:t>
            </a:r>
          </a:p>
        </p:txBody>
      </p:sp>
    </p:spTree>
    <p:extLst>
      <p:ext uri="{BB962C8B-B14F-4D97-AF65-F5344CB8AC3E}">
        <p14:creationId xmlns:p14="http://schemas.microsoft.com/office/powerpoint/2010/main" val="244425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Fuel cells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163B645-2075-43CD-8340-7DA7432838AA}"/>
              </a:ext>
            </a:extLst>
          </p:cNvPr>
          <p:cNvSpPr/>
          <p:nvPr/>
        </p:nvSpPr>
        <p:spPr>
          <a:xfrm>
            <a:off x="280848" y="1198577"/>
            <a:ext cx="823613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Applications:</a:t>
            </a:r>
          </a:p>
          <a:p>
            <a:endParaRPr lang="en-IN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  Space exploration; as auxiliary power generators in space</a:t>
            </a:r>
          </a:p>
          <a:p>
            <a:pPr lvl="0"/>
            <a:r>
              <a:rPr lang="en-US" sz="2400" dirty="0"/>
              <a:t>       vehicles</a:t>
            </a:r>
            <a:endParaRPr lang="en-IN" sz="2400" dirty="0"/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  Vehicle traction for cars, buses and commercial vehicles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  Large scale power generation</a:t>
            </a:r>
          </a:p>
        </p:txBody>
      </p:sp>
    </p:spTree>
    <p:extLst>
      <p:ext uri="{BB962C8B-B14F-4D97-AF65-F5344CB8AC3E}">
        <p14:creationId xmlns:p14="http://schemas.microsoft.com/office/powerpoint/2010/main" val="244425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Fuel cells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C20FFE20-8DFD-4934-B1C9-19C4668A3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738" y="1313869"/>
            <a:ext cx="8077200" cy="5227608"/>
          </a:xfrm>
        </p:spPr>
        <p:txBody>
          <a:bodyPr>
            <a:noAutofit/>
          </a:bodyPr>
          <a:lstStyle/>
          <a:p>
            <a:pPr algn="just">
              <a:buNone/>
            </a:pPr>
            <a:endParaRPr lang="en-GB" sz="2400" b="1" dirty="0"/>
          </a:p>
          <a:p>
            <a:pPr algn="just">
              <a:buNone/>
            </a:pPr>
            <a:endParaRPr lang="en-US" sz="2400" dirty="0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4753CB0-9C17-4855-B853-6FB8EB2DDC73}"/>
              </a:ext>
            </a:extLst>
          </p:cNvPr>
          <p:cNvSpPr/>
          <p:nvPr/>
        </p:nvSpPr>
        <p:spPr>
          <a:xfrm>
            <a:off x="372289" y="1394522"/>
            <a:ext cx="791945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Efficiency of a fuel cell:</a:t>
            </a:r>
          </a:p>
          <a:p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Thermodynamic efficiency is given by the ratio of </a:t>
            </a:r>
            <a:r>
              <a:rPr lang="en-US" sz="2400" b="1" dirty="0">
                <a:solidFill>
                  <a:srgbClr val="C42ABD"/>
                </a:solidFill>
              </a:rPr>
              <a:t>work output </a:t>
            </a:r>
            <a:r>
              <a:rPr lang="en-US" sz="2400" dirty="0"/>
              <a:t>to </a:t>
            </a:r>
            <a:r>
              <a:rPr lang="en-US" sz="2400" b="1" dirty="0">
                <a:solidFill>
                  <a:srgbClr val="C42ABD"/>
                </a:solidFill>
              </a:rPr>
              <a:t>heat input </a:t>
            </a:r>
            <a:endParaRPr lang="en-US" sz="2400" dirty="0">
              <a:solidFill>
                <a:srgbClr val="C42ABD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Work output is </a:t>
            </a:r>
            <a:r>
              <a:rPr lang="en-US" sz="2400" b="1" dirty="0">
                <a:solidFill>
                  <a:srgbClr val="C42ABD"/>
                </a:solidFill>
              </a:rPr>
              <a:t>Gibb's free energy </a:t>
            </a:r>
            <a:r>
              <a:rPr lang="en-US" sz="2400" dirty="0"/>
              <a:t>; heat input is </a:t>
            </a:r>
            <a:r>
              <a:rPr lang="en-US" sz="2400" b="1" dirty="0">
                <a:solidFill>
                  <a:srgbClr val="C42ABD"/>
                </a:solidFill>
              </a:rPr>
              <a:t>enthalpy change </a:t>
            </a:r>
            <a:r>
              <a:rPr lang="en-US" sz="2400" dirty="0"/>
              <a:t>of the cell reaction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Gibb's free energy,  </a:t>
            </a:r>
            <a:r>
              <a:rPr lang="en-US" sz="2400" b="1" dirty="0"/>
              <a:t>     - </a:t>
            </a:r>
            <a:r>
              <a:rPr lang="en-US" sz="2400" dirty="0"/>
              <a:t>Measure of the electrical work done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Enthalpy change,</a:t>
            </a:r>
            <a:r>
              <a:rPr lang="en-US" sz="2400" b="1" dirty="0"/>
              <a:t>	  </a:t>
            </a:r>
            <a:r>
              <a:rPr lang="en-US" sz="2400" dirty="0"/>
              <a:t>- Measure of the heat released during the reaction</a:t>
            </a:r>
          </a:p>
          <a:p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b="1" dirty="0">
                <a:solidFill>
                  <a:srgbClr val="C42ABD"/>
                </a:solidFill>
              </a:rPr>
              <a:t>Efficiency %</a:t>
            </a:r>
            <a:r>
              <a:rPr lang="en-US" sz="2400" dirty="0"/>
              <a:t>  =   </a:t>
            </a:r>
          </a:p>
          <a:p>
            <a:r>
              <a:rPr lang="en-US" sz="2400" b="1" dirty="0"/>
              <a:t> </a:t>
            </a:r>
            <a:endParaRPr lang="en-US" sz="2400" dirty="0"/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xmlns="" id="{FBA9E9C3-E920-4850-A8AB-C26B18A78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73633" y="3671073"/>
            <a:ext cx="313509" cy="474388"/>
          </a:xfrm>
          <a:prstGeom prst="rect">
            <a:avLst/>
          </a:prstGeom>
          <a:noFill/>
        </p:spPr>
      </p:pic>
      <p:pic>
        <p:nvPicPr>
          <p:cNvPr id="4" name="Picture 7">
            <a:extLst>
              <a:ext uri="{FF2B5EF4-FFF2-40B4-BE49-F238E27FC236}">
                <a16:creationId xmlns:a16="http://schemas.microsoft.com/office/drawing/2014/main" xmlns="" id="{1136FCC3-0508-4163-8FC9-F4A163C9F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47482" y="4377573"/>
            <a:ext cx="382905" cy="419372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D0984FB8-50E7-475D-81A9-66133A10B2D0}"/>
                  </a:ext>
                </a:extLst>
              </p:cNvPr>
              <p:cNvSpPr txBox="1"/>
              <p:nvPr/>
            </p:nvSpPr>
            <p:spPr>
              <a:xfrm>
                <a:off x="2672179" y="5381595"/>
                <a:ext cx="3897297" cy="5329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l-GR" sz="2400" b="1" dirty="0"/>
                  <a:t>η</a:t>
                </a:r>
                <a:r>
                  <a:rPr lang="en-US" sz="2400" b="1" dirty="0"/>
                  <a:t>%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2400" b="1" i="1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sz="2400" b="1" i="1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den>
                    </m:f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b="1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𝐧𝐅𝐄</m:t>
                        </m:r>
                      </m:num>
                      <m:den>
                        <m:r>
                          <a:rPr lang="el-GR" sz="2400" b="1" i="0" smtClean="0">
                            <a:latin typeface="Cambria Math" panose="02040503050406030204" pitchFamily="18" charset="0"/>
                          </a:rPr>
                          <m:t>𝚫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𝐇</m:t>
                        </m:r>
                      </m:den>
                    </m:f>
                  </m:oMath>
                </a14:m>
                <a:r>
                  <a:rPr lang="en-IN" sz="2400" b="1" dirty="0"/>
                  <a:t>   × 100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0984FB8-50E7-475D-81A9-66133A10B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179" y="5381595"/>
                <a:ext cx="3897297" cy="532966"/>
              </a:xfrm>
              <a:prstGeom prst="rect">
                <a:avLst/>
              </a:prstGeom>
              <a:blipFill>
                <a:blip r:embed="rId5"/>
                <a:stretch>
                  <a:fillRect l="-4688" t="-2299" r="-2031" b="-195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623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Fuel cells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408952" y="1324094"/>
            <a:ext cx="7716145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IN" sz="2400" b="1" dirty="0">
                <a:solidFill>
                  <a:srgbClr val="FF0000"/>
                </a:solidFill>
              </a:rPr>
              <a:t> </a:t>
            </a:r>
            <a:r>
              <a:rPr lang="en-IN" sz="2800" b="1" dirty="0">
                <a:solidFill>
                  <a:srgbClr val="FF0000"/>
                </a:solidFill>
              </a:rPr>
              <a:t>Alkaline fuel cells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/>
              <a:t>  Aqueous solution of </a:t>
            </a:r>
            <a:r>
              <a:rPr lang="en-IN" sz="2400" b="1" dirty="0">
                <a:solidFill>
                  <a:srgbClr val="C42ABD"/>
                </a:solidFill>
              </a:rPr>
              <a:t>KOH</a:t>
            </a:r>
            <a:r>
              <a:rPr lang="en-IN" sz="2400" dirty="0"/>
              <a:t> is used as electrolyte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/>
              <a:t>  </a:t>
            </a:r>
            <a:r>
              <a:rPr lang="en-IN" sz="2400" b="1" dirty="0">
                <a:solidFill>
                  <a:srgbClr val="C42ABD"/>
                </a:solidFill>
              </a:rPr>
              <a:t>Low temperature </a:t>
            </a:r>
            <a:r>
              <a:rPr lang="en-IN" sz="2400" dirty="0"/>
              <a:t>fuel cell (operates at 100</a:t>
            </a:r>
            <a:r>
              <a:rPr lang="en-IN" sz="2400" baseline="30000" dirty="0"/>
              <a:t>o</a:t>
            </a:r>
            <a:r>
              <a:rPr lang="en-IN" sz="2400" dirty="0"/>
              <a:t>C)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2400" dirty="0"/>
              <a:t>  Oxygen reduction is </a:t>
            </a:r>
            <a:r>
              <a:rPr lang="en-IN" sz="2400" b="1" dirty="0">
                <a:solidFill>
                  <a:srgbClr val="C42ABD"/>
                </a:solidFill>
              </a:rPr>
              <a:t>more rapid </a:t>
            </a:r>
            <a:r>
              <a:rPr lang="en-IN" sz="2400" dirty="0"/>
              <a:t>in alkaline electrolytes </a:t>
            </a:r>
          </a:p>
          <a:p>
            <a:pPr marL="457200" indent="-457200"/>
            <a:r>
              <a:rPr lang="en-IN" sz="2400" dirty="0"/>
              <a:t>         than in acid electrolytes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/>
              <a:t>  Use of </a:t>
            </a:r>
            <a:r>
              <a:rPr lang="en-IN" sz="2400" b="1" dirty="0">
                <a:solidFill>
                  <a:srgbClr val="C42ABD"/>
                </a:solidFill>
              </a:rPr>
              <a:t>non noble metal electro-catalyst </a:t>
            </a:r>
            <a:r>
              <a:rPr lang="en-IN" sz="2400" dirty="0"/>
              <a:t>is feasible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2400" dirty="0"/>
              <a:t>  </a:t>
            </a:r>
            <a:r>
              <a:rPr lang="en-IN" sz="2400" b="1" dirty="0">
                <a:solidFill>
                  <a:srgbClr val="C42ABD"/>
                </a:solidFill>
              </a:rPr>
              <a:t>Carbon containing fuels cannot be used </a:t>
            </a:r>
            <a:r>
              <a:rPr lang="en-IN" sz="2400" dirty="0"/>
              <a:t>as CO</a:t>
            </a:r>
            <a:r>
              <a:rPr lang="en-IN" sz="2400" baseline="-25000" dirty="0"/>
              <a:t>2</a:t>
            </a:r>
            <a:r>
              <a:rPr lang="en-IN" sz="2400" dirty="0"/>
              <a:t> is</a:t>
            </a:r>
          </a:p>
          <a:p>
            <a:pPr marL="457200" indent="-457200"/>
            <a:r>
              <a:rPr lang="en-IN" sz="2400" dirty="0"/>
              <a:t>        formed as product which reacts with the electrolyte, KOH, to form K</a:t>
            </a:r>
            <a:r>
              <a:rPr lang="en-IN" sz="2400" baseline="-25000" dirty="0"/>
              <a:t>2</a:t>
            </a:r>
            <a:r>
              <a:rPr lang="en-IN" sz="2400" dirty="0"/>
              <a:t>CO</a:t>
            </a:r>
            <a:r>
              <a:rPr lang="en-IN" sz="2400" baseline="-25000" dirty="0"/>
              <a:t>3</a:t>
            </a:r>
            <a:r>
              <a:rPr lang="en-IN" sz="2400" dirty="0"/>
              <a:t> which reduces efficiency of the cell</a:t>
            </a:r>
          </a:p>
          <a:p>
            <a:pPr marL="457200" indent="-457200"/>
            <a:r>
              <a:rPr lang="en-IN" sz="2400" dirty="0"/>
              <a:t>                  </a:t>
            </a:r>
            <a:r>
              <a:rPr lang="en-IN" sz="2400" b="1" dirty="0">
                <a:solidFill>
                  <a:srgbClr val="002060"/>
                </a:solidFill>
              </a:rPr>
              <a:t>CO</a:t>
            </a:r>
            <a:r>
              <a:rPr lang="en-IN" sz="2400" b="1" baseline="-25000" dirty="0">
                <a:solidFill>
                  <a:srgbClr val="002060"/>
                </a:solidFill>
              </a:rPr>
              <a:t>2 </a:t>
            </a:r>
            <a:r>
              <a:rPr lang="en-IN" sz="2400" b="1" dirty="0">
                <a:solidFill>
                  <a:srgbClr val="002060"/>
                </a:solidFill>
              </a:rPr>
              <a:t>+ KOH </a:t>
            </a:r>
            <a:r>
              <a:rPr lang="en-IN" sz="2400" b="1" dirty="0">
                <a:solidFill>
                  <a:srgbClr val="002060"/>
                </a:solidFill>
                <a:sym typeface="Wingdings" pitchFamily="2" charset="2"/>
              </a:rPr>
              <a:t> </a:t>
            </a:r>
            <a:r>
              <a:rPr lang="en-IN" sz="2400" b="1" dirty="0">
                <a:solidFill>
                  <a:srgbClr val="002060"/>
                </a:solidFill>
              </a:rPr>
              <a:t>K</a:t>
            </a:r>
            <a:r>
              <a:rPr lang="en-IN" sz="2400" b="1" baseline="-25000" dirty="0">
                <a:solidFill>
                  <a:srgbClr val="002060"/>
                </a:solidFill>
              </a:rPr>
              <a:t>2</a:t>
            </a:r>
            <a:r>
              <a:rPr lang="en-IN" sz="2400" b="1" dirty="0">
                <a:solidFill>
                  <a:srgbClr val="002060"/>
                </a:solidFill>
              </a:rPr>
              <a:t>CO</a:t>
            </a:r>
            <a:r>
              <a:rPr lang="en-IN" sz="2400" b="1" baseline="-25000" dirty="0">
                <a:solidFill>
                  <a:srgbClr val="002060"/>
                </a:solidFill>
              </a:rPr>
              <a:t>3</a:t>
            </a:r>
            <a:r>
              <a:rPr lang="en-IN" sz="2400" b="1" dirty="0">
                <a:solidFill>
                  <a:srgbClr val="002060"/>
                </a:solidFill>
              </a:rPr>
              <a:t> + H</a:t>
            </a:r>
            <a:r>
              <a:rPr lang="en-IN" sz="2400" b="1" baseline="-25000" dirty="0">
                <a:solidFill>
                  <a:srgbClr val="002060"/>
                </a:solidFill>
              </a:rPr>
              <a:t>2</a:t>
            </a:r>
            <a:r>
              <a:rPr lang="en-IN" sz="2400" b="1" dirty="0">
                <a:solidFill>
                  <a:srgbClr val="002060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57301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12114</TotalTime>
  <Words>661</Words>
  <Application>Microsoft Office PowerPoint</Application>
  <PresentationFormat>Custom</PresentationFormat>
  <Paragraphs>124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ChemSketch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Prahallad Nith</dc:creator>
  <cp:lastModifiedBy>LENOVO</cp:lastModifiedBy>
  <cp:revision>762</cp:revision>
  <cp:lastPrinted>2020-06-24T17:52:28Z</cp:lastPrinted>
  <dcterms:created xsi:type="dcterms:W3CDTF">2019-05-30T23:14:36Z</dcterms:created>
  <dcterms:modified xsi:type="dcterms:W3CDTF">2023-01-05T07:13:26Z</dcterms:modified>
</cp:coreProperties>
</file>