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19" r:id="rId4"/>
    <p:sldId id="317" r:id="rId5"/>
    <p:sldId id="320" r:id="rId6"/>
    <p:sldId id="328" r:id="rId7"/>
    <p:sldId id="321" r:id="rId8"/>
    <p:sldId id="327" r:id="rId9"/>
    <p:sldId id="322" r:id="rId10"/>
    <p:sldId id="330" r:id="rId11"/>
    <p:sldId id="331" r:id="rId12"/>
    <p:sldId id="332" r:id="rId13"/>
    <p:sldId id="329" r:id="rId14"/>
    <p:sldId id="323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60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5T09:15:2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7456 9399 157 0,'0'0'182'0,"0"0"-155"16,-3 0-10-16,3 0 23 15,0 0-9-15,0 0 10 16,0 0-6-16,0 0 1 15,3 0-1-15,-3 0-6 16,0 0-9-16,0 0-6 16,0 0-4-16,0 0-3 15,0 0-4-15,0 0 3 16,0 0-6-16,-3 0 0 16,3 0 0-16,0 0 0 15,0 3-2-15,0 0 2 0,3 1 0 16,-3-2 0-16,0 6 0 15,0-2 0-15,0-3 1 16,0 5-1-16,0-2 0 16,-3 0 0-16,3 2-1 15,0-2 2-15,0 1-2 16,-4-1-1-16,4 3 2 16,0-4 0-16,-3 1 2 15,3 0-2-15,0-1-2 16,0-3 2-16,0 5 3 15,0-2-3-15,0 0-2 16,0 2 2-16,0-2 0 0,-3 2 1 16,3 2-1-16,0-1 0 15,0-2 0-15,0 5 0 16,0-5 0-16,0 3 0 16,0-1 1-16,-3 1 2 15,3-2-3-15,0 0 0 16,0 0 3-16,0-2-3 15,0-1 3-15,0-1-3 16,0 5-1-16,0-2-1 16,0 0 2-16,0 1 1 15,-3 2 0-15,3-6 1 16,0 5-4-16,-2-1 4 0,2-2-2 16,0 2 2-16,0-1-4 15,-1 2 5-15,1-2-6 16,-2 1 5-16,2 0-4 15,0-1 4-15,0 0 0 16,0 2-1-16,0 1-1 16,0-2-2-16,-3 3 1 15,3 0 2-15,0-3-1 16,0 2 0-16,0-2 2 16,0-1-2-16,0 1 0 15,-3-1 0-15,3-3-1 16,0 4-1-16,0-3 2 15,0 2 1-15,0 1-1 0,-3-1 0 16,3-2 0 0,0 6-1-16,0-4 0 0,0 2 0 15,3 1 2-15,-3-1-1 16,0 1 1-16,0-1-1 16,0 0 0-16,0-1-3 15,3 0 3-15,-6-4 1 16,3 4 2-16,0-5-3 15,3 6 0-15,-3-5 1 16,0 2-1-16,0-1 0 16,0 3 0-16,0-4 1 15,0 6-1-15,0-2 0 16,3 0-2-16,-3 1 2 0,0-2 0 16,2 4 0-16,-2-1 2 15,0-1-2-15,1-3 1 16,-1 5-1-16,2-3 0 15,-2-1 0-15,0-2-1 16,0 3 1-16,0-1 2 16,0 0 0-16,0 1-2 15,0 0 0-15,0-1 4 16,0 2 1-16,0 0-4 16,0 2 5-16,0 2-4 15,0-3-1-15,0 2 0 16,0 1-1-16,0-2 0 0,0-1 0 15,0 2 2 1,-2-2-2-16,2-2 0 0,0 2 0 16,-1-1 1-16,1 1 1 15,0-1 0-15,0-2 1 16,0 4-1-16,0-1-1 16,-2 0 4-16,2 2 0 15,0-1-1-15,0 3-3 16,0-3-1-16,0-1 1 15,-3 2 0-15,3 0 0 16,0 0-1-16,0 1 0 16,0 1 1-16,0-4 0 15,0 1-1-15,0 2 2 16,0 0 1-16,-3 1-2 16,3-1 0-16,0 2 5 0,-3 5-4 15,3-2 0-15,0 0 2 16,-4 3-3-16,4-4 1 15,0 4 0-15,0-3 0 16,0-1-2-16,0 1 0 16,0-2 1-16,0 0-1 15,0-2 0-15,4-1-1 16,-4-1 4-16,0 1-2 16,-4 3 0-16,4-3-1 15,0 5 0-15,-3 0 0 16,3 2 0-16,-3-2 1 15,3 0-1-15,-3 0 0 0,3-3 1 16,0 3-1-16,0 0 0 16,0-1 1-16,-3 1-1 15,3-1 0-15,0 1 3 16,0 0-2-16,0 0 0 16,3 2 0-16,-3-2 0 15,0-5 0-15,3 2 1 16,-3 0 2-16,0 1-1 15,3 0-2-15,-3-1 1 16,0 1 1-16,0 2-3 16,3-4 1-16,-3 4 0 15,0-5 1-15,0 4-1 16,0-5 0-16,0 5 0 16,0-4 0-16,0 3 3 15,0-2 0-15,0 0-3 0,0 4-1 16,0-5 0-16,0 5 3 15,0-1-3-15,0-2 1 16,0 5-2-16,0-5 2 16,0 3-1-16,-3-1 0 15,3 0 0-15,0 1 1 16,0 0 2-16,0 3-1 16,0-2-1-16,0-1 0 15,0 0-1-15,0-1 1 16,0 1-1-16,0 0 1 15,-3-1-1-15,3 1 0 16,0 2 1-16,0-2-1 0,0 0-1 16,3-1 1-16,-3 1 0 15,0 0 1-15,0 0 0 16,0-1-1-16,0 0 0 16,0 0-1-16,0 0 2 15,0-2-1-15,0 2 0 16,0-6 0-16,0 4 0 15,0-1 0-15,0 1-1 16,3-2 0-16,-3 5 0 16,0 0 1-16,4 3 0 15,-4-1 0-15,0 1-3 16,0 3 2-16,0-3 1 0,0-4 1 16,-4 4-1-16,4-4 0 15,-3-3-1-15,3 4 0 16,0-4 0-16,-3 3 1 15,3-1 1-15,0-1-1 16,0 1-4-16,0 2 3 16,0-1 1-16,0 0 0 15,0 1 0-15,0 0 0 16,0-1 0-16,-3 0 0 16,3 2 0-16,-3-1 0 15,3-3-1-15,0 3 3 16,-3 0-2-16,3-1 0 15,0 4 0-15,0-3 0 16,0 0 0-16,-3 0 0 0,3-2 0 16,0 2 1-16,0 0-1 15,-3 2 2-15,3-2-1 16,0 0-1-16,0 0 0 16,3-3-1-16,-3 3 1 15,0 3 1-15,0-3-1 16,0 0 0-16,0-1-1 15,3 1 2-15,-3-1 0 16,0-3-1-16,0 0 0 16,3 1 0-16,-3-4 1 15,0 3-1-15,0-3 0 0,0 0 0 16,0 3 0-16,3 0 0 16,-3 0 0-16,0 2 0 15,3-1 1-15,-3 1-1 16,3 1-4-16,-3-3 3 15,0 1 2-15,3-2-2 16,-3-2 1-16,0-3-1 16,0 0 1-16,0 0-1 15,0-1 0-15,0 1 0 16,0 0 1-16,0 1 0 16,0-1-1-16,0 0 1 15,4 3 0-15,-4-1 0 16,0 2-1-16,0-5 1 15,0 5 0-15,0-5 0 16,0 1 0-16,0 2-1 0,0-1 1 16,0 1-2-16,3 4-3 15,-3 2 5-15,0-3 0 16,0 5-1-16,0-4 1 16,0-4-1-16,3 1-1 15,-6-3 2-15,3 0-1 16,0-1 0-16,0-2 1 15,0 3 0-15,0-4 0 16,0 6 3-16,0-5-3 16,0 2 1-16,0 1 1 15,0-3-1-15,0 1 0 16,0 0-1-16,0 0 0 0,0-2-1 16,0-1 0-16,0 0 1 15,0-2-1-15,0 3 0 16,0-3-3-16,0 0 3 15,0 0-2-15,0 0-8 16,0 0-18-16,0-5-67 16,0-3-212-16</inkml:trace>
  <inkml:trace contextRef="#ctx0" brushRef="#br0" timeOffset="1921.66">7471 9461 128 0,'0'3'72'16,"0"-3"-50"-16,-3 0 50 15,3 0 7-15,3 0-18 16,-3-2 17-16,0 1-31 15,0 1-13-15,0-3-6 16,0 3 0-16,0 0-9 16,3 0-2-16,-6 0-4 15,3 0-1-15,0 0-7 0,0 0-4 16,0 0 0-16,0 0-1 16,3 0-3-16,-3 3 0 15,0-3 3-15,5 1 0 16,-2 1 1-16,4-1-1 15,-1 3 0-15,0-4 0 16,3 0 2-16,1 0-2 16,-2 0 0-16,-2 0 0 15,0 0 0-15,4 0 1 16,-4 0-2-16,0 0 2 16,0 0-1-16,-1 0 0 15,2 0 2-15,-1 0 0 16,0 3 3-16,0-3 10 15,1 0-6-15,-1 0-6 16,2 2 3-16,-2-1 4 0,0-1-8 16,4 0-1-16,-4 0 13 15,3 0-12-15,-1 3 6 16,2-3-7-16,-4 0 5 16,3 3-6-16,-2-3 2 15,2 0 2-15,-1-3-4 16,1 3-1-16,-2 0 1 15,-1 0 6-15,3 0-6 16,-3 0 2-16,3 0-2 16,-3 0 3-16,3 0-2 15,-3 0-1-15,4 0 3 16,-4 0-3-16,2 0 0 0,-2 3 0 16,4-3 1-16,-4 1-1 15,3-1 0-15,-3 0 0 16,3 0 0-16,0 2 2 15,-3-2-2-15,3 0-1 16,-2 0 1-16,-1 2 0 16,2-2 0-16,1 0 0 15,-2 0 0-15,-1-2 0 16,3 2 0-16,0-2 0 16,0 2 0-16,0-1 0 15,0 1 0-15,4 0 0 16,-4 0 0-16,2 0 1 15,-1 0-1-15,-1-3-1 0,-3 3 1 16,4 0 1-16,-2 0-1 16,-2 0 1-16,0 0 0 15,0 0-1-15,1 0-1 16,2 0 1-16,-3 0 0 16,2 0-1-16,2 0 1 15,-4 0 0-15,3 0 0 16,-3 0 0-16,3 0 0 15,0 0 0-15,0-3 1 16,-3 3-1-16,4 0 0 16,-4 0-2-16,2-1 2 15,-2 1 2-15,1-2-2 16,-1 2 0-16,0-3 1 16,-3 3-1-16,3-4 0 0,-2 4 0 15,-4 0-2-15,3 0 2 16,-3 0 1-16,0-1-1 15,0 1 0-15,0 1 0 16,0-1 0-16,0 0 0 16,0 0-1-16,0 0-1 15,0 0-10-15,0 0-22 16,0 0-16-16,0 0-25 16,0 0-48-16,0 0-90 15</inkml:trace>
  <inkml:trace contextRef="#ctx0" brushRef="#br0" timeOffset="4890.22">8190 9484 278 0,'0'0'31'0,"0"0"-27"16,0 0-1-16,0 0 30 15,0 0-5-15,0 0 11 16,0 0-10-16,0 2 5 16,-3-2 4-16,3 0-8 15,3 0-9-15,-3 0-3 16,0 3-10-16,0-3 12 16,3 2 8-16,-3 1-15 15,0-2 15-15,0 7-23 16,3-3 7-16,-3 2-4 15,3 3-4-15,0 0 0 0,0 2 0 16,-3-2 0 0,3 4-2-16,-3-2 5 0,0-2 1 15,0 1 0 1,0-1-2-16,0-3-3 0,0 3-3 16,0-1 1-16,0 2 3 15,0 1-4-15,0 4 8 16,0 1-8-16,0-1 3 15,-3 1 3-15,3 3-6 16,0 0 0-16,-3-3 0 16,0 3 0-16,3-1 1 15,-3 0-1-15,0-5 2 16,3 0-1-16,-3-5-1 16,3 2 0-16,0-6 0 0,0 3 5 15,3 1-5-15,-3 1 0 16,0 0 2-16,3 3-1 15,-3 1 1-15,0-2-3 16,0 2 3-16,0-1-3 16,0 3 2-16,0-4-1 15,0 3 0-15,-3-1 1 16,3-2-2-16,0 1 1 16,-3-2-4-16,3 2 0 15,0-1 4-15,0 2 0 16,0 0-2-16,0 4 0 15,0-1 2-15,0-3 1 16,0 1-1-16,0-1 0 0,0 1 0 16,0-3 0-1,0-5-3-15,0 3 3 0,-3-1-2 16,3 1-8-16,0 0 3 16,0 1 7-16,0 2 0 15,3-1-5-15,-3 2 2 16,0 2 3-16,0 1 0 15,0-3-1-15,-3-2 2 16,3-1-1-16,0-1 0 16,0-1 0-16,0 2 0 15,0-2-2-15,0-1 1 16,3 4 0-16,-3 1-17 0,3 1 17 16,0-2 1-16,-3 5-2 15,0 0-11-15,3-4 13 16,-3 3-3-16,0-4 2 15,3-1-4-15,-3-1 2 16,0 0 2-16,0 0-1 16,3-1 1-16,-3 2 0 15,3 2-10-15,1-1 11 16,-1-1 1-16,-3 3-1 16,3-1 0-16,-3-1 1 15,2-1-1-15,-2-1 0 16,3 3 3-16,-3-4-2 15,3 4 2-15,-3-2-2 16,0 1 1-16,3 2 1 16,-3-4-2-16,3 0-1 0,-3 4 1 15,0-4-1-15,0 2 0 16,3-2 0-16,-3 4 0 16,0-4 1-16,3 3-2 15,-3 0 1-15,0-4 0 16,3 4 2-16,-3-2-2 15,0 2 0-15,0 1 0 16,0-1 0-16,0 0 1 16,0-1-1-16,0-1 0 15,0-1 1-15,0 0 2 0,-3-4-2 16,6 4 3 0,-3 0-2-16,0 0-1 0,0 4-1 15,0-2-3-15,0 4 0 16,4-2 3-16,-8 1 0 15,4-4 2-15,-3 3 0 16,3-4-2-16,-3 2 5 16,3-1-4-16,-3-1 1 15,3 0-1-15,0 1 1 16,0 1 0-16,-3 1-2 16,3 0 0-16,0 3-2 15,0-2 4-15,0 5-2 16,0-2 0-16,-3 2 0 15,3-2 0-15,-3 0 0 16,3 0 0-16,0-1 0 0,-3-2 0 16,3-2 3-16,0 1-6 15,0-2 4-15,0-1-2 16,3 0 2-16,-3 3-4 16,-3 0 3-16,3 1 0 15,0 4 0-15,0-1 3 16,-2 0-3-16,2 3 0 15,-3-4 0-15,3 1 0 16,-3-1 0-16,3 1 0 16,0-1 1-16,-4-3-1 15,4 4-1-15,0-1 1 16,0-2 1-16,-3 3-1 0,3 2 0 16,0 0 2-1,0-2-1-15,0 3-1 0,0-3 1 16,0-2-1-16,0-4 0 15,3 2 0-15,-3 1 5 16,0 0-3-16,4-2-2 16,-4 1 5-16,0-2-4 15,0 1-1-15,3 1 1 16,-3-2-1-16,0 1-3 16,0-1 3-16,-3-1 4 15,3 3-4-15,0-3 0 16,0-1 0-16,-4 1 0 15,4 3-2-15,-3-2 2 16,3-1 0-16,-3 2 3 16,3 2-3-16,0-1 0 0,-3 1-1 15,0 0 2-15,3 1-1 16,-3-1 3-16,3-1 4 16,-3 2-6-16,3-4 0 15,-3 2-1-15,3-3 1 16,-3 3 0-16,3-3-1 15,0-3 3-15,0 0 0 16,-4 3-3-16,4 0 1 16,0 2 0-16,-3 1 3 15,3 1-2-15,0-2-2 0,0 3 0 16,0-2-1 0,0 3 1-16,-3-2 0 0,3-2 1 15,0-2 1-15,0 0-1 16,0 0-1-16,-3-3-1 15,3 3 1-15,0-1 0 16,0-2 0-16,-2 6 0 16,2 0-3-16,2 1-18 15,-2-1 21-15,0 0 3 16,3 0-3-16,-3 0 0 16,0 2 0-16,0-6 1 15,0 1-1-15,0 0 3 16,0 3-1-16,0-4-2 15,0 1 10-15,0 1-10 16,0-2-3-16,0 2 3 0,0-2 1 16,0 4 1-1,0-2-2-15,-3 2-1 0,3-1 1 16,3 0 1-16,-3 0 2 16,0 1-5-16,0-3 4 15,3 3-1-15,-3-3-1 16,3-1 0-16,1 1 0 15,-4 0-1-15,3 1-5 16,-3 0 6-16,3-2 0 16,-3 1 0-16,0 0 3 15,0-3-2-15,0 2-1 16,-3 1-4-16,3-1 4 0,0-1 4 16,0 1-4-16,0 2-3 15,-3-2 3-15,3 1 0 16,0 0 0-16,0 0 4 15,0-1-4-15,-4 1 0 16,4 0 0-16,0-3 0 16,-3 2 0-16,3-1 0 15,0 1-1-15,0-2 1 16,0 0 0-16,0-1-2 16,0 2 2-16,0 1 0 15,0 1 6-15,-3 1-5 16,3-2-1-16,0 2-8 15,0-2 8-15,-3-1 0 0,3 0 6 16,0 1-5 0,-2-1 0-16,2-3 0 0,2-1-1 15,-2 3 1-15,0-4-1 16,0 1 1-16,0 3 0 16,-2-4-1-16,-1-3 0 15,3 3 1-15,0 0-1 16,0 1 0-16,-3 0 0 15,3 1 5-15,0 2-5 16,-3 0 0-16,0 3-1 16,3 0 3-16,0-3-5 15,0 3 6-15,0-5-3 16,0-1 0-16,0-4-1 16,0 3-1-16,0-3-1 0,0 0 1 15,0 0-2-15,0 0 4 16,0 0 2-16,0 0 0 15,0 0-4-15,0 0-4 16,0-3-1-16,0 3-6 16,-3-1-8-16,3-2-23 15,-4-2-68-15,4-3-163 16</inkml:trace>
  <inkml:trace contextRef="#ctx0" brushRef="#br0" timeOffset="6874.46">7468 13343 294 0,'0'0'29'15,"0"0"-18"-15,0 0 25 16,0 0 17-16,3 0-14 15,-3 0 15-15,0 0-7 16,0 0-14-16,0 0-6 16,0 0-4-16,0 0-2 15,0 0-6-15,0 0 2 16,0 0-5-16,3 0 4 0,-3 0 0 16,0 0-5-1,0 0 4-15,0 0-1 0,0 0-9 16,3 0 1-16,-1 0 3 15,1 0-7-15,1 0 9 16,-1 0-2-16,3 0-4 16,0 3 7-16,0-3-11 15,4 0 11-15,-2 0-5 16,1 0-4-16,4 0 6 16,-4 0-6-16,3 0 0 15,3 0-2-15,0-3 1 16,1 3 2-16,1 0-4 15,-1 0 1-15,-1 0-1 16,0 0 5-16,-3 0-5 16,1-4 1-16,-2 4 1 0,1 4-2 15,4-4 3-15,-4-4-3 16,0 4 1-16,-3 0 0 16,-3 0-1-16,1 0 0 15,2 0 1-15,-1-3-1 16,1 3 0-16,1 0 0 15,-1 0 0-15,3 0 0 16,-3 0 0-16,0 0 0 16,0 0 0-16,1-3 1 15,-4 3 0-15,2 0-1 16,1 0-1-16,-2 0 1 16,2 3 0-16,-3-3 0 0,3 0 0 15,0 0 0-15,-3 3-1 16,0-6 1-16,0 3 0 15,1 0 0-15,-1-3-1 16,0 3 1-16,2-1 0 16,-2-2 1-16,-3 3-1 15,4-3-1-15,-1 3 1 16,-3 0 0-16,0 0 0 16,3 0-1-16,1 0 1 15,-2 0-8-15,1 0 8 16,0 0 0-16,0 0 0 15,4 0-3-15,-4 0 1 16,0 3 2-16,-1-3 0 0,1 3 0 16,-3-2 0-1,-3-1 0-15,4 0 0 0,-4 0 0 16,3 3 0-16,0-3 0 16,-3 3 1-16,3-3-1 15,0 0 0-15,-3 4-1 16,3-4 2-16,0 0-1 15,0 3 0-15,0-3 0 16,1 0 0-16,1 3 0 16,-2-3 0-16,0 0 0 15,0 3 0-15,0-3-2 16,3 1 1-16,-3-1 1 16,4 2-12-16,-1 1 11 15,-3 1 2-15,5-3-1 0,-5-1 1 16,3 3 1-16,-2 0-1 15,-1-3 4-15,-3 3-5 16,3-3 1-16,-3 0-1 16,0 0 4-16,0 0 2 15,3 0-6-15,-6 0 4 16,3 0-2-16,0 0-1 16,0 0 0-16,0 0 0 15,-3 0-1-15,3 0-1 16,0 0-1-16,3 0-1 15,-3 0 0-15,0 0-11 16,0 0-7-16,-3 0-29 16,3-3-161-16</inkml:trace>
  <inkml:trace contextRef="#ctx0" brushRef="#br0" timeOffset="12874.07">10833 9525 136 0,'0'0'72'0,"0"3"-43"15,0-3 11-15,-3 4 3 16,3-1-14-16,0-1-15 15,0 1 4-15,0-1-12 0,0 0 8 16,0-2 4 0,0 0 11-16,0 0 20 0,0 0-3 15,0 0-15-15,0 0-9 16,3 0 3-16,-3 0-3 16,0-2-8-16,0 4-6 15,0-4 1-15,0 2 0 16,0 2-2-16,0-2 0 15,0 0 1-15,0 0-4 16,0 0 1-16,0 0 1 16,0 3 2-16,0 1 0 15,0-1 9-15,0 0-8 0,0 1 2 16,0 2 1 0,0 0-4-16,0 2 0 0,0-2-6 15,-3 0-1-15,3 2 3 16,0-2-1-16,0 1-2 15,0 0 3-15,0 1-4 16,0 0 5-16,0 3-4 16,0 0 1-16,0 0-2 15,0 1 1-15,-3 3 2 16,3-2-1-16,0-4 1 16,0 4-1-16,0-2-2 15,0 1 3-15,-3-2-2 16,3 1-1-16,0 2 5 15,0-1-3-15,0 2-2 16,0-1 2-16,0 3-1 0,0 1 1 16,0-3-1-16,3-1 1 15,-3 1-1-15,0-5 2 16,0 2-3-16,0-2-1 16,0-1 1-16,0-3 1 15,0 2 1-15,0 2 0 16,0 0-1-16,3 3-1 15,-3 1 3-15,0 2-1 16,0-1-1-16,3 3-1 16,-3-1 0-16,0-3 0 15,0 2 1-15,0-4 0 16,0-3 2-16,0-2-3 0,0 0-1 16,0 1 1-16,0-3 1 15,0 2 2-15,0-3-3 16,0 4 1-16,3 0 1 15,-3 0-2-15,0 2 0 16,3 4 1-16,-3 2 0 16,0-1-1-16,1 1 1 15,-1 0-1-15,2-3 3 16,-2-1-5-16,-2-1 4 16,2-2-1-16,0-1 1 15,0-1-2-15,0 2 1 16,-1-3 0-16,1 5 0 0,0-3 4 15,0 2-5-15,0 4 2 16,0-1-1-16,-3 0-1 16,3 1 0-16,0 1 2 15,0-2 0-15,-3 1-1 16,3 1-1-16,0-3 1 16,-3 0 0-16,3 0 0 15,0-1 0-15,0 3 0 16,0 3 1-16,0 1-1 15,3 0-1-15,-3-1 0 16,3 4 3-16,-3-3-2 16,3 2-1-16,-3-4 0 15,0-1 0-15,0 0 1 0,0-1 0 16,0-3 0 0,0 3-1-16,0 0-1 0,0 2 1 15,0-1 1-15,1 1-1 16,-1 5 0-16,0-4 0 15,0 4 1-15,0-1-1 16,0-2 1-16,0-1 1 16,-1 0 0-16,1-5-1 15,0 4-1-15,-3-1 1 16,3 0 0-16,0 0 0 16,0-1-1-16,0 2 2 15,0-1-1-15,0 3-1 16,0 3 2-16,0-1-2 15,0-2-2-15,-3 2 2 16,3 1 2-16,0-3-2 0,0-4 0 16,0 4 1-16,0-1-1 15,0 0 0-15,0-3 0 16,0 4 0-16,0 3 1 16,0-3-2-16,0-1 1 15,-3 4 0-15,3-3 1 16,-3 2-1-16,3 0 0 15,0 5 0-15,-3-3 0 16,3-2 0-16,0 0 0 16,0-2 0-16,0-3 1 15,0 2-1-15,0-4 0 16,0 2 0-16,0 0 0 0,-4-4 0 16,4 6 0-1,0 1 0-15,0-2-1 0,0 2-8 16,0 6 9-16,0-3 1 15,4 1 2-15,-8 1-5 16,4-2 2-16,0 0 0 16,0-3 0-16,0 0 0 15,0-1 1-15,-3-3-1 16,3 3 0-16,0-2 0 16,0-1 1-16,0 3-1 15,0 0-1-15,3 0 0 16,-6 1 0-16,3 0 2 15,0 0-1-15,0-1 0 0,0-2 0 16,0 2 0 0,0-4 3-16,0 0-6 0,0 1 3 15,0-1 0-15,0 2-1 16,0 2 0-16,0-2 0 16,0 5 1-16,0-3 0 15,0 1 0-15,0 0 0 16,0 0 0-16,0 2 0 15,-3-6 0-15,3 4 0 16,0-1 2-16,0-2-2 16,0-1-1-16,-3 1 1 15,3-1 0-15,0-1 2 0,0 2-2 16,0-4 1 0,0 6-2-16,-3-2 1 0,3 2 0 15,0 0 0-15,0 2 1 16,0-1-1-16,0-3 0 15,0 3 0-15,-3-1 0 16,3-2 0-16,0 0 0 16,-4-2 0-16,4-1 0 15,-1 2 0-15,1-3-9 16,0 2 9-16,0 0 0 16,0 30 1-16,0-36-1 15,0 1 2-15,0 0-2 0,0-1 3 16,1 7-3-1,-1 0-2-15,0-3 2 16,-1 4 0-16,1-6 0 0,0 0 1 16,0-2-1-16,0 5 0 15,-2-5 1-15,2 2-1 16,0 1 1-16,0 1-1 16,-1-4 0-16,1 5 1 15,-2-2-1-15,2 4 3 16,-1-2-2-16,1 2 2 15,0-1-2-15,0 0 1 16,0 0-1-16,0 1 2 16,0 0-2-16,0-3 0 15,0 0 0-15,0 0 0 16,0-1-1-16,0 3 3 0,0 0-3 16,1 1 0-16,-1 4 2 15,2-3 0-15,-2 1-2 16,1-1 1-16,-1 2 0 15,0-2 0-15,2-3 0 16,-2 1-1-16,0-5 0 16,0 1 0-16,0-1 0 15,0 0 0-15,0-1 0 16,0 1 0-16,0 0 0 16,0 0 0-16,1 0 0 15,-1 2 0-15,0-3 0 16,4 5 0-16,-4-5 0 15,0 1 0-15,0-3 0 16,3 2 0-16,-3 1 0 16,0-4 0-16,0 3 0 0,0-1 0 15,3 0 0-15,-3 2-9 16,0-2 0-16,0 3 9 16,0-1 0-16,0 0 3 15,3 3-1-15,-3 0-2 16,0-1 2-16,0 1-2 15,0-4 5-15,0 2-9 16,0-2 4-16,-3 0 0 16,3-5 0-16,0 6 1 15,0-5-1-15,-3-2 0 0,3 1 0 16,0 2 1 0,0-3-1-16,0 3 1 0,0-3 0 15,0 3-1-15,0-3 0 16,0 0 0-16,0 4 0 15,0-4 2-15,0-4-2 16,0 8 0-16,-3-8 0 16,3 8 0-16,0-4 4 15,0 0-4-15,0 0 0 16,0 0-3-16,0-4 2 16,0 8 1-16,0-4-1 15,0 0-2-15,0 0-1 16,0 0-3-16,0-4-3 15,0 4-21-15,0 0-65 16,-4-6-250-16</inkml:trace>
  <inkml:trace contextRef="#ctx0" brushRef="#br0" timeOffset="14873.93">10960 9649 185 0,'-6'-6'31'0,"0"3"-1"16,3 2-11-16,-1-2-4 0,0 1 11 16,0 2-14-1,1 0 5-15,0 0-9 0,0 0 4 16,0 2-3-16,3-2 1 16,0 0 11-16,0 0-5 15,0 0-9-15,0-2-7 16,0 2-5-16,-3 0 3 15,3-3 1-15,-3-1-23 16,3 1 23-16,-4 0 1 16,1 0 4-16,3 2 24 15,-3-2-4-15,0 3 15 16,0 0-18-16,0 0-12 0,-2 0-4 16,2 3 7-16,0-3-1 15,3 1 6-15,-4-1 4 16,4 0 5-16,0 0 22 15,0 0-4-15,0-1-11 16,0 1-21-16,4 0-5 16,-4 0 7-16,0 0-9 15,0 0 1-15,0 0-2 16,0 0-1-16,0 0 4 16,0 0 1-16,0 0-8 15,0 0 2-15,0 1 3 16,-4-1-4-16,4 0 1 15,0 0 0-15,4 0-2 16,-4 0 1-16,0 0 0 0,0 0-1 16,0 1 2-16,3-1 2 15,0 0 2-15,2 0-3 16,-2 0 2-16,3 0 0 16,0 0 2-16,4 0 3 15,-4 0 0-15,3 0-1 16,3-1 0-16,0 0-1 15,0 1 5-15,-1-3-9 16,2 3 2-16,3-4 4 16,-4 4-1-16,3-3-1 15,-3 0 0-15,0-1 0 16,1 1-6-16,-2-1-1 16,-5 1 1-16,1 3 1 0,-1 0 0 15,0-3-1-15,1 3 0 16,1 0-1-16,1 0-1 15,0 0 1-15,0 0 1 16,1 0-2-16,-2 0 2 16,4 0-1-16,1 0-1 15,-4-3 1-15,3 3 0 16,0-1-1-16,-3-1 1 16,1-1-1-16,0 3 1 15,0-4-2-15,0 4-1 16,-4-3 2-16,3 2 2 15,-3-2-1-15,0 0-1 0,3 3 0 16,-3-3-1-16,-3 3 1 16,3-4-1-1,-3 4-1-15,0 0 2 0,1 0 0 16,-1 0 1-16,3 0-1 16,2-3 1-16,-2 3-1 15,1 0-1-15,-1 0 0 16,3 0 0-16,-3-1 1 15,1 1-1-15,1 0-3 16,1 0 3-16,-3-2-2 16,0 2 0-16,1-1 1 15,-1 1 2-15,-2 0-2 16,3 0-2-16,-1 0 2 0,-6 1 1 16,4-1 0-16,-1 0 1 15,0 2 0-15,-3-2-2 16,3 0 2-16,-3 0 2 15,3 0-2-15,-3 0-2 16,3 0 1-16,-3 0 2 16,0 0-2-16,3 1 2 15,0-1-1-15,0 3 0 16,1-3-1-16,4 4 0 16,-2-1-1-16,0 0 0 15,0-3 1-15,1 3 0 16,-4-2 1-16,0-1-1 15,0 0 0-15,-3 0 0 16,0 2 1-16,1-4 0 0,1 2 0 16,-1 0 0-16,1-1 0 15,3-2 0-15,-5 3 0 16,3 0 1-16,-3-3-1 16,3 3 0-16,-3 0 0 15,0 0-1-15,0 0-6 16,0 0-12-16,0 0-19 15,0 0-48-15,0 0-90 16,0 0-105-16</inkml:trace>
  <inkml:trace contextRef="#ctx0" brushRef="#br0" timeOffset="17717.46">11552 9570 284 0,'0'0'90'0,"0"0"-79"16,0-3 32-16,0 3 35 15,0 0-36-15,3 0-20 16,-3 0 4-16,0 0 2 16,0 0 3-16,0 0 2 15,0 0 4-15,0 0-14 16,0 0-7-16,0 0 7 15,0 0-5-15,0 0-3 16,0 0-2-16,0 0-1 16,0 0-4-16,0 3-3 15,0-2 0-15,0 1 3 16,0 3-4-16,0-2 3 0,3 0 0 16,-3 3 1-1,0 1-4-15,0-3-1 0,3 5 0 16,-3-2 1-16,0 0-1 15,0 3 1-15,0 2-4 16,0 2 3-16,0-1-3 16,3 3 0-16,-6-3 4 15,3 4-3-15,0-1-1 16,-3-5 1-16,3 3-3 16,-3-5 4-16,3 1-2 15,0-3 0-15,-3 3 1 16,3-3 0-16,0-2-1 15,-4 5 0-15,4-3 0 16,0 3 1-16,0 2-1 0,0 2 0 16,-3 0 0-16,3 3 2 15,-3 1-2-15,-1-4 0 16,1 3 0-16,2-2 0 16,-2-2-2-16,3-1 3 15,-3-3-1-15,3 1 0 16,-3 1 0-16,3-2 0 15,0 2 0-15,0-2 0 16,-3 4 0-16,3-1 0 16,0 2-1-16,-4 3 0 15,4 0-2-15,4 2 3 16,-4-2 0-16,0 2-1 16,-4-5 0-16,4 2 0 0,0-2 1 15,-3 1 1-15,3-1-1 16,0 3-4-16,0-1 4 15,-3 1 0-15,3 3-2 16,0-5-2-16,-3-1 3 16,3 3 1-16,0-2 0 15,0-1 1-15,0 0-2 16,0 1 2-16,0 0-1 16,3-3 0-16,-6-1 0 15,3 2 0-15,0-1-2 16,3 3 1-16,-3 0-1 15,0-1 1-15,3 6 1 0,0-1 0 16,1-1 0-16,-4-3-1 16,0 2 2-16,3-2-2 15,-3-3 1-15,0 1 0 16,0-4 0-16,0 2 0 16,0-1 0-16,0-1-1 15,0 2 0-15,0 1 0 16,0 1 1-16,3 1-3 15,-3 0 3-15,0-1-3 16,0 2 2-16,-3-4 1 16,3 6-1-16,0-5 1 15,0-1 0-15,-3 2 0 16,3 1 0-16,0-3 0 0,0 0-1 16,3 4 1-16,-3-1-1 15,0 3 1-15,3-1-12 16,-3 1 11-16,0 3 1 15,0-3 0-15,0-1-1 16,-3-2 1-16,3-2 0 16,0 2-1-16,0-1 1 15,0 0 0-15,0 0 0 16,0 1 0-16,0-2 0 16,0 1 1-16,0-3-1 15,0 1 0-15,0-1 0 16,0 0 0-16,0 2 0 15,0 3-1-15,0 0-4 16,0-1 5-16,0 3 1 0,0-3-1 16,0-2 0-16,0 1 0 15,-3 0 0-15,3 0 0 16,0-3 0-16,0 4 0 16,-4-5 2-16,4 2 1 15,0 2-2-15,-3-3 0 16,3 5 1-16,-3-1-1 15,3-2-1-15,-3 5 0 16,3 1 1-16,-3-1-1 16,3-2 0-16,0 2 1 15,-3 0-1-15,3 2-1 16,0-5 0-16,0 2 1 16,0-3-3-16,0 3-12 0,0-2 15 15,0 0 1-15,3-5-1 16,-3 4 1-16,0-2-1 15,3-2 0-15,-3 2 0 16,3 0-2-16,-3 3 2 16,0-3 0-16,0 1 1 15,3 1 0-15,-3 1 1 16,-3-4-1-16,3 0 1 16,3 1-2-16,-3-2 0 15,-3 1 2-15,3 0 0 16,0 2-2-16,0 1 6 15,0 1-1-15,0-1-3 0,0 1 2 16,-3-1-2-16,3 0 2 16,0-1-4-16,0 0 0 15,-3-3 0-15,3 4 0 16,0-3 0-16,0 4-4 16,0 1 1-16,0 2 3 15,0 0 0-15,0-1 0 16,0 1 0-16,-3-3-9 15,3 1 2-15,0-2 7 16,0-1 0-16,0-1 0 16,0 0 0-16,0 2-1 15,0 0 2-15,0 0 0 16,0 3 1-16,3 1 1 0,-3 0-3 16,0-3-3-1,0 1 3-15,0 2 0 0,-3-1 1 16,3-5-1-16,0 3 2 15,0-2-2-15,0-2 0 16,0-1 2-16,-3 1-2 16,3 2 0-16,0 0 1 15,0-2-1-15,-3 2-1 16,3 2-7-16,0 0 8 16,0-1 0-16,0-1 1 15,0-1-1-15,0 0 0 16,0-2 2-16,0 1-2 15,0 0 0-15,3 0 1 16,-3 0-1-16,0-3 0 0,0 5 0 16,3-2 0-16,-6 0 1 15,3 3 0-15,0-3-1 16,0 3 1-16,0-2-2 16,0 2-3-16,0-4 3 15,0 1 2-15,0 0 0 16,0 0 0-16,0-1 2 15,3 16-3-15,-3-20 0 16,0-1 0-16,0 3 0 16,0-4 0-16,0 7 0 15,0-3 1-15,0 2-1 16,-3 1 4-16,3-3-3 16,0 0 2-16,0 3-3 0,0 0 0 15,0-2 1-15,0 3-1 16,0-1 0-16,0 3-1 15,0-3-17-15,0 3 18 16,0 1 0-16,-3-1 0 16,3 1 1-16,-4-5-1 15,4 2 1-15,0-2-2 16,0-4 1-16,-1 0 0 16,1 1 1-16,-3-2 0 15,3 1-1-15,0 0 1 16,0 2 1-16,0 2-2 15,-1 0 0-15,1 2 2 0,0-1-2 16,0 3 0-16,0-3 1 16,0 0-1-16,0 0-1 15,-2-3 1-15,2 1-3 16,0-4 0-16,-1 3 2 16,1-1 1-16,-3 1 0 15,3 0 0-15,0 0 1 16,0-1 0-16,0-2 0 15,0 5 3-15,3 1 8 16,-3-3-12-16,1 0 2 16,-1-1-2-16,2 1 0 15,-2-4 0-15,0 0 0 16,1 0-1-16,-1-3-1 16,0 0 2-16,0 0-3 15,0 0 2-15,0 0-2 0,0 0 2 16,0 0 1-16,0 0-1 15,0 0 0-15,0 0-3 16,0 0-1-16,0 3-1 16,0-3 5-16,0 0 0 15,3 2-3-15,-3-2-3 16,0 0 2-16,0 3-1 16,-3-1-1-16,3-2-15 15,0 3-8-15,0-3 2 16,0 0-27-16,-1-3-109 15</inkml:trace>
  <inkml:trace contextRef="#ctx0" brushRef="#br0" timeOffset="19795.43">10817 13273 405 0,'-3'1'63'15,"3"2"-14"-15,0-3 16 16,0 0-32-16,0 0-18 15,-3 0 8-15,3 0 21 16,0 0-4-16,0 0-12 16,0 0 3-16,0 0-10 15,3 0-7-15,-3 0-1 0,0 3 2 16,3-3-7 0,0 3-1-16,1-3 0 0,-4 0 1 15,3 0 3-15,3 4 1 16,-3-4-2-16,3 3 5 15,2 0-3-15,2-2-6 16,-1 2 3-16,0 0-7 16,1-1-1-16,1 0 2 15,1-2-2-15,-2 0-1 16,-1 0-1-16,2 0 1 16,-1 0 0-16,2-2 0 15,1 2 0-15,-2 2 0 16,1-2 4-16,1 0-6 15,-1 0 2-15,0 0-1 0,0 0-2 16,-3 3 3 0,4-3 0-16,1 2-1 0,-1-2 0 15,-1 0 1-15,-2 0 0 16,4 0 0-16,-2 0 0 16,1-2 0-16,-4 2 0 15,2-3 0-15,-1 1 0 16,-1 0 1-16,0 2-1 15,3-3-1-15,-3 3 1 16,0-3 0-16,0 3 1 16,1-1-1-16,-3 1 0 15,3-3 0-15,-3 3-1 16,-1 0 1-16,0-3 0 0,0 3 0 16,-2 0-1-16,1 0 1 15,1 0 0-15,0 0 0 16,-3 0 0-16,0 0 0 15,3 0 0-15,-3 0 0 16,0-4 0-16,1 4 0 16,-1 0 0-16,1 0 0 15,1 0 0-15,0-3-1 16,1 3 1-16,-3-3-1 16,4 3-1-16,-4-3 1 15,3 2 0-15,0 1 1 16,-3-2-1-16,1-1 1 15,4 3-1-15,-5-4 0 16,3 3 0-16,-3 1-2 0,0-3 1 16,0 0 2-16,0 3 1 15,0-3-1-15,1 3 0 16,-4 0 0-16,3 0-1 16,0-3 1-16,-3 3 0 15,3 0 0-15,-2-4 0 16,1 4 0-16,-1 0-1 15,-1 0 1-15,2 0-2 16,-1 0 2-16,3 0 0 16,-1 0 0-16,4 0-1 15,-4 0 1-15,0 0 0 16,0 0 0-16,-3 0 0 16,3 0 0-16,0 0-1 0,-3 0-3 15,3 4 1 1,0-8-1-16,-3 8 1 0,3-8 1 15,0 4 1-15,-2 0 1 16,2 0 0-16,-2 0 0 16,3 0 1-16,-4-3-1 15,0 3 1-15,0 0-2 16,0 0 2-16,0 0-2 16,0 0 0-16,0 0 1 15,3 0-1-15,-3 0-1 16,0 0-1-16,3 0 2 15,-3 0 1-15,0-1 0 0,0 1 0 16,0 0 1-16,0-3 2 16,-3 0-3-16,3 0-1 15,0-1 1-15,-3-3 0 16,-1 2 0-16,3 0 0 16,-2-1 0-16,2-3-1 15,1 4 2-15,-2 0-1 16,1 1 0-16,1-1-1 15,0 0 1-15,-3-1 0 16,3 0 0-16,0 1-11 16,0-1-11-16,0 0-8 15,0-1-15-15,0 1-91 16,0-1-370-16</inkml:trace>
  <inkml:trace contextRef="#ctx0" brushRef="#br0" timeOffset="25826.28">7835 9138 209 0,'0'-1'136'16,"0"1"-97"-16,0 1 5 0,0-2 21 15,0-1-19 1,0 2-20-16,0-1-3 0,0-2 12 16,3 0-8-16,-3 3-1 15,0-4 5-15,0 1-7 16,3 0-13-16,-3 2-1 16,0-1 2-16,0-2-5 15,0 4 4-15,0 0 0 16,0 0 0-16,0 0-8 15,0 0-3-15,0 0-1 16,0 4 1-16,0-1 5 16,0 7-5-16,0 0 2 15,0 3-1-15,0 0 3 16,0-3-3-16,0 1 0 16,0 2 2-16,0-4-1 0,0 2-2 15,0-2 3 1,0 4-1-16,0 1 0 0,3-2 0 15,-3 5-2-15,0-1 4 16,4-2-3-16,-2 3 1 16,-2-1-1-16,3-4 1 15,-3-1 1-15,3 2 0 16,-3-6 0-16,0 3-2 16,0-7 3-16,0 1-3 15,0-2-1-15,0-2 1 16,0 1 0-16,0-1-1 15,0 0 0-15,-3 2 0 0,3 3 0 16,0-3 1 0,0-1-1-16,0 2 0 0,-3 1 0 15,3-2 1-15,0 1-1 16,-2 2 0-16,2-2 0 16,0-3 0-16,0 0 0 15,0 0 0-15,0 3 0 16,0-3 0-16,0 0 2 15,0 0 0-15,0 0-1 16,2 0 3-16,-4-3-1 16,2 3-1-16,0 0-1 15,0 0 0-15,0 0-1 16,0 0-2-16,0 0-7 16,0 0-11-16,0 0-17 15,2 0-32-15,-4-1-141 0</inkml:trace>
  <inkml:trace contextRef="#ctx0" brushRef="#br0" timeOffset="31357.15">7844 9478 209 0,'0'0'68'0,"0"0"-36"16,0 0 9-16,0 0-12 15,0 0-8-15,0-3 4 0,4 3 1 16,-2 0 0-16,-2-1-1 15,0 1-11-15,3-2-5 16,-3 2-2-16,3-3-5 16,-3 3-1-16,3-4 0 15,-3 4-2-15,0 0-6 16,3 0-3-16,-3 0 5 16,0 0 5-16,3 0 0 15,-3 0 0-15,0 0 0 16,0 0 3-16,0 0 4 15,0 0 2-15,0 0-2 16,0 0-1-16,0 0 0 0,0 0 0 16,0 0-2-16,0 0-3 15,0 0 2-15,0 0 1 16,0 0-1-16,0 0-3 16,0 0 0-16,0 4 3 15,0-4 3-15,0 3-3 16,0 0 1-16,0 0 2 15,0 1 3-15,0 0-2 16,0-4-2-16,-3 3 1 16,3 0 1-16,0-1 0 15,0-1 0-15,0 2 1 16,0 0-1-16,0-1-2 16,0 1 3-16,0 2 11 0,0-1-7 15,0-1-3-15,0 2 0 16,0 0 1-16,-3-2-3 15,3 1 0-15,0-2-4 16,0 3-1-16,0-3-1 16,-3 1 0-16,3 1 1 15,3-1 1-15,-6 0-1 16,3 1-1-16,0-1 3 16,0 0-3-16,0 4 1 15,0 0 0-15,0-4 4 16,-3 3-4-16,3-3 2 15,-3 4-2-15,3-3 1 0,-2 2-1 16,2 3 1-16,-4-2-2 16,4 1 0-16,0-2-1 15,-3 3 1-15,3-2-1 16,0 0 0-16,0-2 0 16,0 0 1-16,0 2 0 15,0 0-1-15,0-1 0 16,-3 0 1-16,3-3-1 15,3 4 0-15,-3-4 0 16,0 1 0-16,0-1-1 16,0 4 1-16,0-1 1 15,3 2 0-15,-3-3-1 0,0-1 0 16,0 4 1 0,0-5 0-16,0 0-1 0,0 0 0 15,4 0 0-15,-4 0 1 16,0 1-1-16,0 2 0 15,0-2 2-15,0 1-2 16,0 0 1-16,-4 2-1 16,4-4 0-16,0 2 2 15,0-1-2-15,0 2 1 16,0-2 1-16,0 6-2 16,0-4 0-16,0 0 1 15,0 1 1-15,0 0-2 16,0-4 1-16,-3 4 2 15,3-3 2-15,0 2 0 16,0-2-5-16,-3 3 0 0,3-2 1 16,0 5 0-16,3 0 0 15,-3 0-1-15,3 2 0 16,1-3 1-16,-2-1 0 16,-2 0-1-16,3-2 1 15,-3 4 0-15,-3-7-1 16,3 4 1-16,0 0-1 15,0-1 0-15,0 2 0 16,0 1 1-16,0-1-1 16,0 1 0-16,0-1 1 15,0 3-1-15,0 0 0 16,0-2 0-16,-2 1 2 0,-2 3-2 16,4-3 1-1,-3-1-1-15,3 2 1 16,-3-1-1-16,3 0 0 0,-3 0 1 15,3-1-1-15,0 5 1 16,0-3-1-16,0 1 0 16,0 2 0-16,0-2 1 15,0-2-1-15,0 0 0 16,0 0 1-16,0 3 0 16,0-6 1-16,0 3 0 15,0-2 4-15,-3 1-4 16,3-3 0-16,0 4-1 15,0-4 0-15,0 2 1 0,-3 1-2 16,3-1 1 0,0 0 0-16,-3 3-1 0,3-1 0 15,0 2 2-15,3-2-2 16,-3 1 0-16,0 2 0 16,3 1 0-16,-3-2 0 15,3 1 0-15,0 1 0 16,-3-2 0-16,0 1 1 15,3 1-1-15,-3-4 0 16,0 0 0-16,0 3 0 16,0 0 0-16,0-2 1 15,0 0-1-15,3 0 0 16,-3-1 0-16,0 0 0 16,0 3 1-16,0-7-1 0,0 5 0 15,-3-2 1-15,3 2-1 16,0-5-1-16,0 4 1 15,-3 1 0-15,3-2 0 16,0 4 1-16,-3-1-1 16,3 3 0-16,0-2 0 15,0 1 0-15,0-5 0 16,0 4 0-16,-3 1 1 16,3-5-1-16,0 1 0 15,0 0 1-15,0 1-1 16,-3-1 0-16,6-1 1 15,-3 2-1-15,0 0 0 16,3 0-1-16,-3 5 4 0,3-3-3 16,0 4 0-16,0-1 0 15,-3 1 1-15,4 0-2 16,-2 0 2-16,-2-2-2 16,0 2 1-16,0-4 0 15,0 0 1-15,0 1-1 16,0-1 0-16,0-3 0 15,0-1 1-15,0 1-1 16,-2 0 0-16,-2-1 0 16,4 2 0-16,0 1 0 15,0-1 0-15,0 3 1 16,0 0-1-16,0-2 0 0,0 1 1 16,4 0-2-16,-4-4 2 15,0-1-1-15,2 2 0 16,-2-3 1-16,0 0-1 15,0 1 2-15,0-1-2 16,0 0 4-16,0 0-3 16,-2 0 0-16,2-2 4 15,2 3-1-15,-2 1-1 16,0 2-3-16,3-1 1 16,-3 0 1-16,3 2 0 15,0 1-2-15,0-2 0 16,-3 0 0-16,3 0 1 15,-3 0 2-15,0-4-3 0,-3 2 1 16,3-3 0 0,0 1 0-16,0 0 0 0,0-1-1 15,0 2 5-15,-3-2-3 16,3 0 1-16,0 2 5 16,0-2-4-16,0 1-2 15,-3 2 5-15,3-2-5 16,0 0 1-16,-3 0-1 15,3-2-2-15,0 2 4 16,0 0-4-16,0-1 2 16,0 1-2-16,0 2 0 15,0-1 1-15,0 1-1 16,0 2 1-16,0-5 0 16,3 5-1-16,-3-6 0 0,0 3 0 15,0-2 2-15,0 0-2 16,0-4 0-16,0 4 0 15,0-4 2-15,0 2-2 16,0-1 0-16,0 2-1 16,0-2 1-16,0-1 2 15,-3 1-2-15,3 1 0 16,0-1 0-16,0-1 0 16,0 3 1-16,-3-2-1 15,3 0 0-15,0 1 1 16,0-2-1-16,0 1 0 15,0-3 0-15,0 4-1 16,0-4 1-16,0 1 0 0,0 1 0 16,0-2 0-1,0 3 1-15,0-3-1 0,0 0 0 16,0 0-1-16,0 0-1 16,0 0-2-16,0 0-7 15,0 0-8-15,0-3-14 16,0 1-45-16,3-3-151 15</inkml:trace>
  <inkml:trace contextRef="#ctx0" brushRef="#br0" timeOffset="35231.96">11148 9264 173 0,'3'-1'39'15,"-3"1"-26"-15,0-2 27 16,0 1 12-16,0-2-26 15,3 3 4-15,-3 0 28 16,0 0-14-16,0-3-2 16,0 3-7-16,0 0-5 15,0-2-2-15,4 2-4 16,-4 0 0-16,0 0-6 16,0 0 6-16,0-1-9 0,0 2-1 15,0-1-8-15,0 0 2 16,0 2-5-16,0-2 2 15,0 0 4-15,0 3-1 16,3 0 0-16,-3 0 7 16,3 0-9-16,0 2 5 15,-2 0-5-15,3 5 1 16,-1-3-4-16,-3 3-3 16,3 0 2-16,-3 1-1 15,0-2 3-15,0-3-1 16,0 8-1-16,0-4 10 15,0 4-8-15,0-2-2 16,0 5 2-16,0-4-1 0,0-1-2 16,0 4 0-16,0-2 0 15,0-3 3-15,0 1-3 16,0-4 0-16,0 1-1 16,0-2 0-16,0 0-1 15,0 3 2-15,0 0-1 16,0-1 0-16,0 1-3 15,3 3 2-15,-3 1 1 16,0-2-3-16,3 2 0 16,-3 0 2-16,0-1 1 15,0-4 0-15,0 1-2 16,-3-3 2-16,3 1 0 0,0-3 2 16,0 1-3-16,0-3 1 15,0 2 0-15,0-2-1 16,0 6 1-16,0-2 0 15,0-1 1-15,0 5-1 16,0 1 0-16,3-1 0 16,-3 3 2-16,0-2-2 15,0 2 0-15,0-1 0 16,0 1 1-16,0-3 0 16,-3-3-1-16,3-2 0 15,0 0 3-15,0 4-3 16,-3-6-1-16,3 2-1 15,0 4 2-15,3-1 0 16,-3 0 1-16,0 4 0 16,3 4 1-16,-3-5-1 0,0 4-1 15,0-5 1-15,0 5 2 16,-3-6-2-16,3 0 0 16,-3-4 0-16,3 5-1 15,-3-6 0-15,3-1 3 16,-3 4-3-16,3-2-1 15,0 0 0-15,-4 1 2 16,4 3 0-16,-1 2-1 16,1 0 0-16,0 0 0 15,0 4 0-15,1-2 0 16,-1-1 0-16,0 0 0 16,0-3 1-16,0 1-1 0,-1-3 0 15,1 1 0-15,1 2 0 16,-1 0 0-16,0 1 0 15,4-1-1-15,-4 2 2 16,0-3 0-16,0 3-1 16,0 1 0-16,0 0 0 15,-4 1 0-15,4-1 0 16,-1 1 0-16,1 2 0 16,-2-1 1-16,2-3-1 15,-1 3 0-15,1-4 0 16,-3 1 0-16,3-4 0 15,0 4 1-15,-3-1-1 16,3-3 0-16,0 4 1 0,0-1 2 16,0 2-4-16,0 3 1 15,3-1 0-15,-3 0-2 16,0 1 3-16,3-3-1 16,-3-2 2-16,0 2-2 15,0-1 0-15,0-4-1 16,0 2 1-16,0 2 1 15,0-1 0-15,0-1 1 16,1 6-1-16,-1-1 1 16,2 1 2-16,-2-5-3 15,1 6 1-15,3-6-1 16,-4 2-1-16,0-5 0 0,0-1-1 16,-4-2 1-1,3 0 1-15,1 4-1 0,0-3 1 16,-2 7 0-16,2-2 0 15,0 3-1-15,0 2 1 16,2 0 2-16,-2-3-3 16,0 2 0-16,0 1 0 15,-2-3 4-15,2 0-3 16,0-2 0-16,-1 1 0 16,1-2 0-16,0 0-1 15,-3 0 3-15,3 2-3 16,0 0 0-16,0 7 0 15,0-3 0-15,3 5 0 16,-3-1-1-16,3 2 1 16,-2-3 0-16,3 2 0 0,-1-5 0 15,-3 0 0-15,0-4 1 16,3 1-1-16,-3-4 0 16,0 2 1-16,0-2-1 15,0 4 1-15,0-2 0 16,0 2 5-16,0-1-1 15,0 3-1-15,0 1-1 16,0 0-1-16,0-1-1 16,0 1 0-16,3-3 2 15,-3-2-2-15,3 1-1 16,-3-2 0-16,0-2 1 16,0 2-1-16,0-5 0 0,0 4 0 15,0 0 0-15,0 0 1 16,0-1-1-16,0 1 0 15,0 0 0-15,0 3 0 16,0 0 1-16,0-3-1 16,-3 7 0-16,3-6-1 15,0 2 1-15,0-1 1 16,-3-2-1-16,3-1 0 16,0 2 0-16,0-2 0 15,-3-1 0-15,3-1 0 16,0-2-1-16,0 0 1 15,-3 3 0-15,3 0 1 16,0-5-1-16,-4 6 0 0,4-1 0 16,0-2 0-1,4 2 0-15,-4-2 0 0,0 3 0 16,0-5 0-16,0-1 0 16,3 1 0-16,-3-1 0 15,0-3 1-15,0 3-2 16,0-1 1-16,0 0 0 15,0 0 1-15,0 1-1 16,3 1 0-16,-3-1 0 16,0 0 1-16,0 1 0 15,3-1-2-15,-3-3 1 16,0 0 0-16,0 0 0 16,0 0 0-16,0 0 0 15,0 0-1-15,0 0-7 0,0 0-17 16,0-3-20-16,0-4-57 15,0 0-305-15</inkml:trace>
  <inkml:trace contextRef="#ctx0" brushRef="#br0" timeOffset="44856.21">6603 9402 219 0,'0'3'21'0,"0"-3"-5"15,0 0 37-15,0 0-12 16,0 0-20-16,0 0 13 0,1 0 7 16,-1 0 8-1,2 0-15-15,1 0 7 0,0 0-29 16,0 0-2-16,0 0 8 16,3 1-3-16,0-1-7 15,1 2-4-15,-1-1-3 16,2-1 1-16,1 2 0 15,1-2-2-15,2 3 0 16,-3-1 1-16,3 0 6 16,0-1-3-16,1-1 8 15,1 0 1-15,-1 3-11 16,-1-3-1-16,0 0 2 16,0 0 2-16,0 3-5 15,-3-3 0-15,4 0 1 0,-2 1-1 16,2-1 1-16,-4 0 1 15,3 2-2-15,1-2-2 16,-5 0 2-16,1 0 4 16,4 0-4-16,-4 0 4 15,-1 0-4-15,2 0-2 16,-4 0 2-16,0 0 2 16,0 0-2-16,4 0-1 15,-2 0 1-15,-2 0 1 16,3 0 2-16,1-2-3 15,-1 1 0-15,2-2 0 16,-1 3 3-16,-4 0 0 16,3 0 8-16,-3 0-8 0,6 0 1 15,-3 0 2 1,-3 0-5-16,4 0 1 0,-1 0-1 16,0 0-1-16,-1 0 1 15,-1 0-1-15,-4 3 0 16,3-2 0-16,-3-1 3 15,0 2-3-15,3-2 0 16,-3 3 1-16,4-3 2 16,1 0 8-16,1 4 6 15,1-4-12-15,2-4 0 16,2 4 7-16,2-3-5 16,-1 3-4-16,-2-3-1 0,-2 0 1 15,2 3 0-15,-7-3-2 16,3 2 0-16,-3-1-1 15,-1 0 1-15,-1 2-1 16,-1 0 2-16,0 0 0 16,3 0-2-16,-3 0 0 15,3 0 0-15,1 2 1 16,2-2 0-16,-1-2 3 16,1 2 0-16,1-3-3 15,2 1-1-15,-1 2 2 16,2-1-2-16,-4-1 1 15,1 2 0-15,1 0-1 16,-5 0 0-16,3-1 4 16,-2 1-4-16,-1 1 0 15,0-1 0-15,0 0 0 0,0 0-1 16,0 0 1-16,0 0 0 16,0 0 1-16,0 0 0 15,-3 2-1-15,4-1 0 16,2-1 0-16,-1 0 0 15,1 0 0-15,-2 2-1 16,2-2 1-16,0 0 0 16,-1-2 0-16,2 2 0 15,-4 2 0-15,3-2 1 16,-2 0-1-16,2 5 0 16,-1-3 0-16,-2-1 0 15,1-1 0-15,2 3 0 0,-3-3 0 16,3 3 0-16,0-2 1 15,0 1-1-15,0-2 1 16,1 0 5-16,-4 0-6 16,5 0 0-16,-5 0 1 15,4 3-1-15,-4-3 1 16,0 0-1-16,-3 4 1 16,0-4-1-16,3 0 0 15,-2 0 0-15,-2 1 1 16,4 1-1-16,0-2 0 15,3 0 1-15,1 0 0 16,2 0 0-16,2-3 0 16,-1 3 2-16,-1-4-2 0,0 1 1 15,0 3-2-15,-3 0 0 16,1-2 0-16,-1 1 0 16,-4 1 0-16,1 0 0 15,-3-3 1-15,1 3-1 16,-1 0-1-16,0 3 1 15,0-3 0-15,3 1 0 16,0 1 1-16,1-2-1 16,-2 0 0-16,4 3-1 15,0-3 1-15,4 0 0 16,-4 4 3-16,5-4-3 16,-1 0 0-16,-1 0 0 15,3 0 0-15,-3 0 1 16,1-4-2-16,-1 4 2 0,2-3-4 15,-1 3 3-15,2 0 0 16,0-2-1-16,0-2 1 16,1 4-1-16,1 0 0 15,-1-3 1-15,-4 3 1 16,3 0-1-16,-3-1-1 16,-2 1-1-16,-1-2 2 15,0 0 0-15,-4-1 0 16,-2 3 0-16,4-2 0 15,-7 2-1-15,3 0 0 16,0 0 1-16,0 0 0 0,0 0 0 16,0 2-1-1,0-2-4-15,4 3 4 0,-1-1-1 16,2 0 2-16,1-1-1 16,4-1 1-16,-1 0-1 15,6 0 1-15,-6 0 0 16,4-3-2-16,-5 3 2 15,1 0 0-15,-2 0-1 16,-1 0 1-16,-2 0-1 16,0 0 1-16,-3-2 0 15,-1 2-2-15,0 0 2 16,-3 0-1-16,0 0 0 16,3 0 1-16,0 0 3 15,0 2-3-15,3-2 0 0,4 2 1 16,1-2-4-16,1 0 6 15,1-2-5-15,-1 2 4 16,3 0-4-16,0 0 4 16,1 0-4-16,-2 2 4 15,2-4-4-15,-4 0 5 16,-1-1-3-16,-1 3 0 16,2-2 0-16,-6 2 0 15,4 2 0-15,-6-2 0 16,3 0-1-16,-1 0 0 15,0 0 1-15,-2 0 1 16,2 0-1-16,0 0 0 16,0 3-1-16,2-1 1 15,-1-4 1-15,2 2-1 16,0-3 0-16,-3 3 0 0,4-2 0 16,1 2 0-16,2-1 1 15,-1-2-1-15,2 0 0 16,2 3 0-16,-1-3 0 15,-1 3-1-15,6 0 2 16,-5 3-2-16,3-3 1 16,-3 3 0-16,1 0 1 15,-2-2-1-15,-5-1 0 16,1 2 2-16,-1-2-1 16,-3 0 1-16,0 0-1 0,-3 3-1 15,0-6 0-15,-3 3-1 16,3 0 1-16,0 3 1 15,0-3-1-15,0 0 1 16,3 2 3-16,0 0 2 16,4-2-5-16,-2 0 2 15,4 0-3-15,1-2 0 16,-4 4 0-16,0-2 0 16,3 0 1-16,-3 1 0 15,-3-1-1-15,1 0 0 16,-4 3 0-16,3-3 0 15,-2 0 0-15,3 3 0 16,-1-2 0-16,4-1 1 16,-1 2 0-16,0-2-1 15,3 0 1-15,0 3-1 0,4 2 0 16,1-2 1-16,2 0-1 16,-1-3 1-16,0 2 1 15,1-2-1-15,-2 0 0 16,-4-2 0-16,2 2 0 15,-6-3-1-15,0 2 0 16,-3 1-1-16,0-2 1 16,-6 2 0-16,0 2 0 15,0-4 0-15,0 4 0 16,0-2 0-16,3 0 0 16,-3 0 0-16,0-2 1 15,6 1 0-15,1 1 0 0,2-4 2 16,2 4-2-16,5-3 0 15,-1 3 2-15,0-2 1 16,0 1-4-16,1-2 0 16,-2 0 0-16,-1 3 0 15,-1-1 0-15,-3-1 0 16,-1 2 1-16,2-2-1 16,-4 2 0-16,0-3 0 15,1 3 0-15,2 0 0 16,-3 0 1-16,2 0-1 15,-1 0 0-15,2-2 1 16,3 2 0-16,-2 0-1 0,1 2 0 16,1-2 0-16,1-2 1 15,-3 2-1-15,4 0 1 16,-2 0-1-16,0 0 0 16,-1 0 0-16,2 0 0 15,0 2 0-15,-1-2 1 16,-1 0 3-16,2-2-4 15,-1 2 3-15,1-1-1 16,-2-1-1-16,-2 1-1 16,4-2 1-16,-4 3-1 15,2 0 1-15,-4 0-1 16,2 0 1-16,0 3-1 16,4-2-1-16,-2 1 0 0,1-1-1 15,1 1 2 1,-1-2 1-16,0 7 0 0,3-6-1 15,34 5 1-15,-43-6-1 16,3 0-1-16,0 0 1 16,-3 0 0-16,9 0 1 15,1 0-2-15,-5 0 2 16,2-3-2-16,-1 3 2 16,-6 0-1-16,0 0 0 15,3 0 1-15,-3 0-1 16,-3 0 0-16,3 0 0 15,0-3-1-15,1 3 0 16,-1 0 1-16,0 0 0 16,2 3 0-16,2 0 0 15,2 0 0-15,0-3 1 0,3 3-1 16,0-3 0-16,1 4 0 16,-2-3 1-16,2 1 0 15,-1-2 1-15,3 1-2 16,-6 2 0-16,4-3 1 15,-2 2 0-15,-1-2 0 16,-1 0-1-16,1-2 0 16,-2 4 0-16,-2-4 0 15,1 2 0-15,-4 0 0 16,0 0 0-16,-3-3 0 16,2 3 1-16,-2 3-1 15,4-3 0-15,-4-3 4 0,3 3-2 16,0 0-1-16,0 0 1 15,4 0 4-15,1 0-4 16,4 0-1-16,-2 3-1 16,4-3 1-16,-1 0-1 15,-4 3 0-15,3-1-1 16,-6-1 1-16,0 4 0 16,1-3 0-16,-7-1-1 15,3-1 1-15,-6 2 0 16,1-2 0-16,1 0 0 15,3 0 0-15,-2 3 2 16,7-3-2-16,-1 1 2 16,0-1 0-16,2 2-2 0,2-2 7 15,0 0-6-15,-4 1 0 16,-2-1-1-16,0 0 0 16,-4 0 1-16,1-1-1 15,-4 1 0-15,3 0 1 16,-3-2-1-16,3 2 0 15,-3-1 0-15,3 1 3 16,0 0-3-16,0 1-2 16,0-2 1-16,-3 2 2 15,3-1 0-15,0 2-1 16,4-2 5-16,-3 1-1 16,6-1-4-16,-1 4 3 0,1-4-3 15,-4 0-1 1,1 0 1-16,-1 3 1 0,2-6-1 15,-5 3 0-15,3 0 2 16,0 0-4-16,-3 0 3 16,3 0-1-16,1 3 0 15,-4-3 0-15,1 0 0 16,3 0 0-16,-4 0 1 16,3 2-1-16,-3-2 0 15,4 0 0-15,-4 0 0 16,0 1 0-16,3-1 0 15,-2 0 0-15,7 3 0 16,-5 0 0-16,3-2 0 16,0 3 0-16,1-1 0 15,-2-1 0-15,1-1 0 0,-3 1 0 16,4-4 2-16,-1 2 1 16,-2 0-6-16,4-1 4 15,1-1-1-15,-3-1 0 16,1 3 4-16,-3-2-4 15,3 0 1-15,-4 2-1 16,1 0-3-16,-1-1 3 16,3-2 2-16,-5 3 0 15,4 0-1-15,-2 0 0 16,0-3 0-16,0 3-1 16,0 0 0-16,4 0 1 15,-4 0-1-15,2 0-1 0,1 0-2 16,-2 0 3-16,5 0-1 15,-5 0-3-15,7 0-1 16,-2 0-1-16,1-1 2 16,-1-1 1-16,-1-1 0 15,2-1 3-15,-1 3-2 16,-5-1 2-16,4 1 0 16,-2 1 0-16,-3-3 0 15,0 1-1-15,-2 1 2 16,2 1-1-16,-2-2 0 15,3 2 0-15,-1 0 0 16,1 0 0-16,-1 2 0 16,0-2 0-16,0 1 0 0,0-1 0 15,3 0 0-15,-6 2 0 16,3-2 0-16,0 0 0 16,0 3 1-16,-3-3-1 15,4 1 0-15,-1 1 1 16,1-1-1-16,3 3 2 15,3-1-3-15,-4 0 1 16,1 0 0-16,1 0 1 16,-2 0-1-16,0-1 1 15,1-2 0-15,-4 3-1 16,2-3 0-16,2 0 2 16,-4-3-2-16,3 3 3 15,-3 0 2-15,0-2-2 16,3 0 2-16,0 2-3 0,-3-1-1 15,4-2-1-15,-4 3 0 16,0-3 0-16,2 3 0 16,-2 0 0-16,1 0 0 15,-1-1 1-15,0 1-1 16,3 0 0-16,-2 0 0 16,1 0 0-16,1 0 0 15,0 0 0-15,1 0 1 16,-1 0-1-16,2-2 0 15,-1 2 0-15,-1 0 0 16,-3 0 0-16,0 0 0 16,1 0 1-16,1 0-1 15,-2-3 1-15,0 3-1 0,1 0 0 16,2 0 0-16,-5-4 0 16,6 4 0-16,-3-1 0 15,-1-1 3-15,0 2-3 16,0 0 2-16,3 0 4 15,-1 0-2-15,2 0-3 16,-1 0 1-16,1 0-2 16,-1 0 0-16,-2 2 0 15,4-2 0-15,-2 0 1 16,0 0 0-16,0 0 0 16,-2 1 0-16,1-2-1 15,1 2 1-15,1-1 0 0,-1 0 1 16,-2 0-1-16,3 0 0 15,3 0 3-15,-4 0-3 16,0 0-1-16,1-1 0 16,1-1 0-16,-5 2 1 15,4 0-1-15,-4 2 1 16,0-2-1-16,-2 0 1 16,2 0-1-16,2 1 2 15,-2-1-2-15,3 0-1 16,0 4 1-16,-2-4 0 15,0 0 1-15,3 3 0 16,-4-3 0-16,1 0-1 0,2-3 1 16,-3 3-1-16,1 0-1 15,4-4 1-15,-5 4 1 16,0-1 1-16,0-1-2 16,-3 1 0-16,4 1 1 15,-3-3-1-15,-1 3 1 16,1 0-1-16,-1 0 1 15,0 0 0-15,0 0-1 16,-3 0 0-16,3 0 6 16,-3 0-6-16,4-2 0 15,-4 2-4-15,3 0 4 16,0 0 1-16,0 0-1 16,0 0 0-16,0-1 1 15,1 1 3-15,1 0-4 16,4-2 0-16,-6 2 1 0,0-1-2 15,0-3 2-15,0 4-2 16,0 0 4-16,-3-1-3 16,0 1 0-16,0 0 2 15,0 0-2-15,0 0-1 16,0 0-1-16,3 0 2 16,-3-2 2-16,6 2-2 15,-2-1-3-15,0 1 3 16,2-2 3-16,1 2-3 15,2-3 0-15,-5 3 0 0,2 0-1 16,0 0 1 0,-3-1 0-16,0 1-2 15,0-2 1-15,0 4 0 0,-2-4 0 16,1 2 1-16,-1 0 0 16,-1-1-3-16,5-3 3 15,-10 4-2-15,5 0-12 16,0-3-24-16,-1 3-18 15,-2 0-45-15,-2 0-444 16</inkml:trace>
  <inkml:trace contextRef="#ctx0" brushRef="#br0" timeOffset="49684.08">6615 9442 160 0,'-3'0'19'15,"3"0"-14"-15,0 0 24 16,0 0 3-16,0 0-3 16,0 0 1-16,0 0 10 15,3 0-10-15,-3 0 4 16,0 0-2-16,0 0-4 15,-3-3-8-15,3 3-8 16,0 0-4-16,0 0 7 0,0-1-6 16,0 1 5-16,0-2 2 15,0 1-2-15,-3 1 0 16,3-4-2-16,0 4 5 16,0-3-1-16,0 3 1 15,0 0-3-15,0 0-1 16,0 0-3-16,0 0 1 15,0 0-2-15,0 0 2 16,0 0 3-16,0 0-4 16,0 0-5-16,0 0-3 15,0 0 0-15,0 0-1 16,0 0-1-16,0 0 0 16,0 3 0-16,0-3 1 0,0 0-1 15,0 0 1-15,0 5 7 16,3-2-5-16,-3 0 0 15,3 2 1-15,-3 0 1 16,3-1-1-16,0 2-1 16,-3 1 3-16,3-1-6 15,-3 1 6-15,0 2-3 16,3-2 4-16,-3 1-2 16,0 1-4-16,0-2 0 15,0 2 1-15,0-3 0 16,0 4 3-16,0-3-4 15,0 3 5-15,0-4-3 0,0-2-3 16,0 5 3 0,0-2-3-16,0 0 2 0,0 3-1 15,0 0-1-15,0 0 2 16,0 3-2-16,0-2 0 16,-3 1 1-16,3 2 0 15,0-2-2-15,0-2 1 16,0 1 0-16,-3 2 1 15,0 0 0-15,3 0-1 16,-3 0 0-16,3 1-2 16,-3 1 2-16,3 0 0 15,0 3 3-15,0-1-4 16,0 0 2-16,3-1-1 16,-3-2 0-16,0 0-1 15,3-5 1-15,-3 4 0 0,3-3 0 16,-3-3 0-16,0 3 2 15,3 0-2-15,-3-3-3 16,0 2 2-16,3 0 2 16,0 2 1-16,-3-2-2 15,4 1-1-15,-1 0 1 16,-3 0 0-16,3-1 0 16,-3-1 0-16,0 1 0 15,0-2 3-15,0 0-3 16,0 3-1-16,0-1 0 15,0-1 2-15,0 1-2 16,0 1 3-16,0-3-2 0,0 3 0 16,3 0 0-16,-6 2 0 15,3 20-1-15,0-23 1 16,0-4 0-16,3 6 0 16,-3-5 1-16,0 11-1 15,0-1-1-15,0-2 0 16,0 0 2-16,0-2-1 15,0-1 0-15,0-3 0 16,3 0 3-16,-1-4-6 16,-1 4 3-16,1-1 0 15,-2 0 1-15,0 3-1 16,0-3 1-16,1 6-1 16,-1-4 2-16,2 7-2 0,-2-2 2 15,0 0-2 1,0 0 2-16,-2-2-2 0,1 2 1 15,-2-1-1-15,-2-4 0 16,5 4 1-16,-3 1-1 16,0-4 3-16,3 6-3 15,0-2 0-15,-3-1 1 16,3 1-1-16,0-2 0 16,0 1 0-16,0-3 2 15,0 3-4-15,0 1 4 16,-4-1-3-16,4 4 1 15,-3 0 0-15,3 3-1 16,0 2 1-16,0 0 0 16,0-1 0-16,0 1-1 0,0-1 1 15,0-1-5-15,0-6 3 16,0-3 2-16,0-2-1 16,0-4 1-16,0 1 0 15,0-3 0-15,0 2 1 16,0 1-1-16,-3 3 0 15,3 2-1-15,0 3 1 16,-3 2-1-16,3 1-4 16,-3 0-2-16,0-1 5 15,0 0-2-15,0-1 3 16,0-1 1-16,3-4-2 16,-2 0 3-16,-2 0-2 15,4 0 1-15,-3-3 0 0,3 6 0 16,0-1 0-1,0 0 0-15,3 5 0 0,0 3 1 16,0 1-1-16,0-1 0 16,-3 0 1-16,3 3-1 15,-3-3 0-15,0-3 3 16,0-2-2-16,0-1-1 16,0 3 0-16,-3-1 0 15,0-2 2-15,3 1 1 16,0-1-1-16,0 3-2 15,0-1 0-15,3 1 2 16,-3-1-2-16,0-3 0 0,0 1-3 16,0 2 6-16,0-2-2 15,-3-1-1-15,3 4 0 16,-2-2 0-16,2-1 0 16,-1-1 0-16,-2 3-4 15,3-6 8-15,-3 7-8 16,3-6 7-16,0 2-3 15,0-4 1-15,3 4-1 16,0-4 0-16,-3 6 0 16,1-2 0-16,1 4 0 15,-2-1 0-15,3 1 0 16,-3 2 0-16,0-2-4 16,3 0 4-16,-3 1 0 0,0-4 4 15,0-1-8 1,0 4 8-16,3-4-4 0,-3 4 1 15,0-4 0-15,0 3-1 16,0 1 1-16,0 0-1 16,3-2 1-16,-3-1-1 15,0 3 0-15,0 0 0 16,0-1 0-16,0 4 0 16,3-1 0-16,-3 1-3 15,3 3 6-15,-3-3-5 16,-3-1 5-16,3-2-3 15,0 3 0-15,0-6 0 0,0 2 0 16,-3-2 0 0,3 1 0-16,0-1 0 0,0-1 0 15,3 0 0-15,-3 1 0 16,0 1-1-16,0 2 1 16,0 0-1-16,0 3-1 15,0-1-3-15,0 8 2 16,3-4 3-16,-3 0-4 15,3-4 2-15,0 1 2 16,-3-6 0-16,4-1 0 16,-4 0 0-16,0-6-1 15,0 3 1-15,0 0 0 16,0 0 0-16,0 2 0 16,3 2-2-16,-3 2 2 15,3 1-1-15,-3 3 4 0,3-4-4 16,2 4 2-16,-2 0-1 15,0-3 0-15,-3 0 0 16,3-2-1-16,-3 2 1 16,3-7 1-16,1 3-1 15,-4 1 0-15,0-5 0 16,3 5 0-16,-3 0 0 16,0-1 0-16,0-1 0 15,0 5-2-15,-3 0 1 16,3 0 1-16,0 1 3 15,0-1-3-15,0 0 0 16,0 0 0-16,0-1 0 0,0-4-3 16,0 2 3-16,3-4 0 15,-6 4 0-15,3-5 0 16,0 1 0-16,-4 0 2 16,4 0-2-16,0 0 1 15,4 0-1-15,-4 4 0 16,0-5 0-16,0 4 0 15,0-4 0-15,0 6-3 16,-4 0 3-16,4-1 3 16,-3 0-3-16,3-1 0 15,-3 3-3-15,1-2 2 16,-1-1-1-16,0 4 1 16,0-2-2-16,0 1 1 0,0 1 1 15,3-3-2 1,0 2-1-16,0-5-6 0,-3 1 4 15,3 1 0-15,-4-4 5 16,4-1-2-16,0 1 5 16,-3-1-2-16,3 1 0 15,0-1 0-15,0 0 0 16,0-4-3-16,0 6 1 16,-3 1-2-16,3-2 2 15,0 4 2-15,-3-3 0 16,3 4 0-16,-3-2 0 15,3 1 0-15,0-2-1 16,0-3 1-16,0 0-1 16,0 1 1-16,3-1 2 0,-3-2-2 15,3 5 1-15,-3-6 0 16,3 3-1-16,-3-2 0 16,3 1 2-16,-3 2-2 15,4-2 0-15,-1 1 0 16,0-3 0-16,0 2 1 15,2 3 0-15,-1-3 1 16,-2 3-1-16,1-3 0 16,0 2-1-16,1-3 1 15,-4-2-1-15,3 3 0 16,-3-4 1-16,3 3 2 16,-3-2-3-16,0 3 3 15,3-4-5-15,-3 0 5 16,0 3-2-16,3-2-1 15,-3-1 1-15,3-2 1 0,-3 2-1 16,0-3-1-16,0 0 1 16,0 3 0-16,-3-3 0 15,3 0-2-15,0 0 3 16,0 0-2-16,0 0 0 16,3 0 0-16,-3 0 0 15,0 0-1-15,0 0 1 16,0 0 0-16,0 0 0 15,0 0 0-15,0 0 1 16,0 0 0-16,0 0 5 0,-3 0 4 16,3 0-8-16,3 0-1 15,-3 0-1-15,0 0-21 16,0 0-10-16,-3-3-100 16,3-4-342-16</inkml:trace>
  <inkml:trace contextRef="#ctx0" brushRef="#br0" timeOffset="52933.87">6715 13911 211 0,'3'3'10'16,"-3"0"7"-16,0 1 19 0,0-1 1 15,3-2-2-15,-3-1-15 16,0 2 7-16,0-2 16 16,0 3 22-16,4-3-29 15,-4 0-13-15,3 3-2 16,0-2-3-16,0-1 3 16,-3 4 3-16,3-4 7 15,-3 0 9-15,0 0-8 16,0 3 2-16,0-3 5 15,0-3-6-15,0 6-7 16,-3-3-8-16,6 0-6 16,-3 0 2-16,3-3-10 0,2 3 13 15,5 0-11-15,-4 0-4 16,6-4 1-16,1 4 4 16,-2 0 0-16,1 4-3 15,1-4 5-15,4 0-9 16,-1 0 4-16,-1 3-1 15,3-3-2-15,1 2 9 16,2-2 2-16,0 0-10 16,4-2 2-16,-1 2 5 15,2 0-5-15,-1 0 1 16,2 0-3-16,1 2 6 16,-1-1-5-16,3-1-3 15,-2 3 2-15,-4-3 2 0,0 3-4 16,3-3 2-16,-5 3-1 15,2-1-1-15,1 1 1 16,2-1 2-16,-1-1-2 16,5 2-1-16,3 3 0 15,-1-6 0-15,-2 1 1 16,5-1-1-16,0-1-3 16,0-2 0-16,-2 3 3 15,3 0-2-15,-1 0-1 16,-3 3-2-16,-2 2 1 15,2-3 3-15,-3 2-5 16,1-1 1-16,-1 2 0 0,0-3-3 16,-2 1 8-1,-1 3-3-15,3-2-4 0,-5 1-3 16,-2 0 0-16,2 0 5 16,-1 2-3-16,-2-3 6 15,1-1-3-15,-1 0-4 16,2 0-7-16,-2 1 7 15,1-1-3-15,-1-3 8 16,2 0 4-16,1-3-5 16,-2 0-2-16,5-1-7 15,-4 1-4-15,4 0 10 16,-1-1 3-16,0-3-1 16,1 4 1-16,-1-2 1 15,-3 3 4-15,3 2 0 16,-5 2-3-16,2 1 3 0,-6-1 0 15,0 1-2-15,-2 1 0 16,-4-1 2-16,-2 1 0 16,4-1 0-16,-5 0 0 15,3 0 3-15,3-2 1 16,4 2-3-16,2-3 3 16,3 0-2-16,2 0 0 15,6 0-2-15,1-4 1 16,3 1-1-16,-5 0 0 15,2-4 0-15,0 0-2 16,-5-1 2-16,2-2 0 16,-6 3 0-16,1-3 0 0,-1 3 3 15,-6 0-3-15,1 4 1 16,-1-3 5-16,-3 5 5 16,-3 1 11-16,6 0-21 15,1-2 4-15,-2 2-1 16,5 0-3-16,2-3 0 15,1 1-1-15,-2-1 0 16,-1 0 1-16,-1 0 1 16,0 2-1-16,-1-4-1 15,3 1 1-15,-1-3 1 16,-2 5-1-16,2-2 0 16,2 0 2-16,1 1-1 15,-2 0 1-15,2 3-2 16,-1-3 1-16,-2 0-2 15,1 3 1-15,-1-5-1 0,-1 5 1 16,-3-3-1-16,3 1 4 16,-5 1-4-16,2 1 9 15,3-3-7-15,-2 3-1 16,1-3 4-16,-1 0-3 16,5 1-1-16,-3-1 5 15,0 1-4-15,1-1 3 16,2-1-1-16,-3 1-3 15,3-1 4-15,-2-2 1 16,5 3 2-16,-3 2-6 16,6-4-1-16,-5 2 0 15,5 1 0-15,-3-3 0 0,-2 0-1 16,2 3 0-16,-2-1 18 16,2 3-12-16,-6-4-5 15,6 4 0-15,-5-6-1 16,2 2 5-16,0 1-5 15,0-1-1-15,1 1 1 16,2 0 5-16,0 0-5 16,-2 3 2-16,-5-1-2 15,2 1 2-15,-5 0 5 16,2-2-5-16,-6 2-2 16,-4 0 1-16,2 0 0 15,-4 0 1-15,-1 0-1 16,3-5 0-16,3 5 2 0,-1-2-4 15,8 1 1-15,0-2 0 16,2 0 1-16,0 0 0 16,6 3 0-16,2 0-1 15,3-3 0-15,5-1 3 16,-4 1-3-16,-2 2 1 16,-4-2 0-16,-3 0 0 15,0 0-1-15,-8 3 1 16,-2-4 0-16,-5 4 0 15,-2-3 5-15,-4 3 0 16,-3 0-3-16,0 0 7 16,0 0-8-16,0 0 0 0,0 0-1 15,6 0 7-15,3 0-1 16,3 0-6-16,3-2 3 16,7 0 1-16,2 2-4 15,6-2 0-15,1 2 0 16,2-3-1-16,0 3 0 15,-2 0 0-15,-4-5 1 16,-6 5 0-16,-3-3 0 16,-9 1-1-16,-2 2 3 15,-7 0-3-15,0 0 3 16,0 0-3-16,0 0 1 16,0 0-1-16,0 0 1 15,3 0 6-15,3-3 1 16,33-1-7-16,-32 1 0 15,4 3-1-15,-5 0 0 0,0-2-1 16,7-1 1-16,-4 3 0 16,-5-2 0-16,3 2 1 15,-4 0 0-15,0-3 0 16,1 3 2-16,-1 0 0 16,3 0-1-16,0-3 0 15,3 3 5-15,6 3-3 16,0-3-3-16,5 0 0 15,6 0 2-15,0 0-2 16,3 0 0-16,-2 0 0 0,-3 0-1 16,-6 0 0-16,-3 0 0 15,-2 0-1-15,-6 0 1 16,3 0 0-16,-3 0 2 16,2 0-1-16,0 3 0 15,1-3-1-15,1 0 1 16,4 2-1-16,1-2 1 15,-2 3-1-15,2-6 0 16,-4 3-1-16,-1 0-4 16,2-2 4-16,-4 2 0 15,4-3 0-15,-6 3-2 16,2-3 3-16,2 2 0 16,-2 1-1-16,-3-3 1 15,0 3 1-15,-2-2-1 16,0 2 0-16,2 0 0 0,1 0 0 15,-1 0 0 1,1-3 0-16,-1 1 0 0,0 2-7 16,0-3 0-16,-2 3-14 15,4 0-12-15,-5-3-7 16,-3 3-3-16,3-3-38 16,-6 2-78-16</inkml:trace>
  <inkml:trace contextRef="#ctx0" brushRef="#br0" timeOffset="56839.78">12395 9465 324 0,'0'4'75'16,"0"-4"-72"-16,0 0 13 16,3 0 27-16,-3 3-6 15,0-3-3-15,0 0 3 16,0 2-6-16,0-2 7 0,0 1-5 15,0-1 2-15,0 0-4 16,0 3-4-16,-3 0-6 16,3 2-2-16,0 1 0 15,-3 5-4-15,3-3-5 16,-3 3-1-16,0 0-2 16,3 0-5-16,-3 2 3 15,3 0 3-15,-3 1 5 16,3 3-9-16,0 0 1 15,-3-1 2-15,3 3 1 16,-3 1 5-16,3 0-8 16,-5 2-2-16,5 1-2 0,-1-1-1 15,1 0 2-15,-2-1 5 16,2 0-5-16,0-1-2 16,2 0 1-16,-2-1 3 15,0 0 0-15,-2 3 2 16,1-2-4-16,-1 0 0 15,-1-1-1-15,2 1 6 16,-2 3-6-16,0-2 0 16,3 4 0-16,-3-1-1 15,3 3 2-15,-3-1 3 16,3-1-5-16,-3-1 2 16,0 0 0-16,3-2-2 15,-4-1 6-15,4-1-3 0,-3-6-1 16,3 1-1-1,-3-1 1-15,3-2 0 0,0 1-2 16,-3 3 0-16,3 1 0 16,0 0 0-16,0-1 2 15,0 4-2-15,-4-3 0 16,3 3 0-16,-1-1-2 16,1 1 5-16,-1 0-4 15,2 0 2-15,-1-3-1 16,-1 3 0-16,2-2 0 15,0-2 0-15,-1-2 0 16,1 3 0-16,0 0-3 16,1-1 3-16,-1 4 0 15,2-3 3-15,-2 2-3 0,0-1 0 16,0 0 0-16,-2-1 0 16,2 0 0-16,-1 3 0 15,1-3 0-15,0 1 1 16,0-1-2-16,0 3 1 15,0-3 0-15,0 2 1 16,1-2-1-16,-1 0-2 16,0 2 1-16,0-1 1 15,0 0 2-15,0 2-2 16,0 0-3-16,-1 0 3 16,1-3-1-16,0 2 1 15,-3-2 0-15,3-1-3 16,0-2 3-16,0 0 2 0,0 2-2 15,0-3 0 1,0 3 0-16,3-2 0 0,-3 5 0 16,0-5 0-16,0 2 1 15,0 4-1-15,0-1 0 16,-3-1 0-16,3 2-1 16,0-1 2-16,0 1-2 15,0 0 2-15,0-1-2 16,3-1 2-16,-3 0-2 15,0-1 2-15,0 0-2 16,0 0 3-16,1 1-3 16,-1-1 1-16,0 0 0 15,0 0 0-15,2 0 0 16,-2-1 0-16,0 1-1 0,0 0 1 16,0 0 0-16,0 0-1 15,0 3 3-15,0-3-4 16,0 4 4-16,-2-2-3 15,4 1 2-15,-2 2-1 16,0-1 0-16,0 1 0 16,1 2-19-16,-2-4 17 15,1-1 2-15,0-2 0 16,0 3 0-16,0-6 2 16,0 5-2-16,-2-2 0 15,2 2-1-15,0 1 1 16,0 1 0-16,0-3-1 15,0 2 1-15,-1-3-1 0,1 3 1 16,0-4 0-16,0 4 1 16,0-3 0-16,-3 3-1 15,3 0 0-15,0-4 0 16,-4 7 0-16,4-2 1 16,-3-2-1-16,3 0 1 15,-3 1 0-15,3-3-1 16,-3 0 0-16,3-2 1 15,-3 2-1-15,3-1 0 16,0 1-1-16,0-3-5 16,0 5 6-16,0-1 0 15,0 4 0-15,0-2-1 0,-3 3 1 16,3-1 0-16,-3-5 2 16,0 0-3-16,3 0 2 15,-3-5-2-15,3 3 1 16,0-5 0-16,-3 2 3 15,3-2-3-15,-5 1 2 16,2 1 3-16,0 1 0 16,2 1-5-16,1-2 3 15,-3 2-1-15,0-1 0 16,3 1-2-16,-3-2 0 16,0 5 2-16,3-6-2 15,-3 2 0-15,3-1 1 16,0 1 0-16,-3-1 0 0,3-3 1 15,0 4-4-15,0 1 1 16,3-2 1-16,-3 4-1 16,0-5 3-16,3 6-1 15,-3-8-1-15,0 4-1 16,0-2 1-16,3-1 0 16,-3 0 2-16,0-1-2 15,0 1 2-15,0-1-1 16,0-1 1-16,0 1-1 15,-3-3 0-15,3 5 4 16,0-5 0-16,-3 7-1 16,3 0-2-16,0 2-1 0,0-1 1 15,0 1 0-15,0 1-4 16,0-2 4-16,-3-1-3 16,3 4 4-16,-4-8-5 15,4 2 2-15,0-2 0 16,-3-2-1-16,3-1 3 15,0 1 0-15,0-3-2 16,0 4 3-16,0 2 13 16,0 0-11-16,0 1-1 15,-3-2-4-15,3 1 2 16,0-6 2-16,-3 2-3 16,3 2 0-16,0-2 5 15,-3 0-4-15,3 1 4 16,-4-1-6-16,4 2 2 15,-3-3-2-15,3 2 0 0,-1-4 1 16,-1 2 0-16,2-3-1 16,0 2 0-16,-1-1 1 15,1 2-2-15,0 0 2 16,0-2 1-16,-3 4 0 16,3-2 2-16,0 3-1 15,0-2-3-15,0 2 1 16,-4-3-1-16,4 2 3 15,-3 0-3-15,3-1 4 16,0-2-4-16,0 3 3 16,0-1-2-16,-3-3-1 15,3 4 1-15,0 0 1 0,0-1-1 16,0-2-1-16,0 2 0 16,0-2 3-16,0-1-3 15,0 1 0-15,-3-1 0 16,3 2 3-16,0-1-3 15,0-1 2-15,3 4-1 16,-3-1 0-16,0-2 1 16,0 1-2-16,0 0 2 15,0-2-3-15,-3 1 1 16,3-2 0-16,0 5 0 16,0-6 3-16,-3 2-3 15,3 0 2-15,0 0-2 16,0 4 1-16,0-3-1 0,0-1 0 15,0 2 2-15,0-4-2 16,3 3 1-16,-3-1-1 16,0 0 0-16,0-3 2 15,-3 6-4-15,6-5 5 16,-3 6-3-16,0-5 0 16,0-1 0-16,3 2 0 15,-3-3 0-15,0 0 0 16,0 0 2-16,0 3-1 15,0-3 1-15,0 0-2 16,0 3 3-16,0-3-1 16,0 0-4-16,0 0 4 0,0 0-2 15,0 0 2 1,0 0-2-16,-3 0 0 0,3 0-1 16,0-3-3-16,0 3-9 15,0-3-24-15,-3-1-57 16,-3-6-97-16</inkml:trace>
  <inkml:trace contextRef="#ctx0" brushRef="#br0" timeOffset="58245.93">9418 9528 309 0,'0'0'38'16,"0"-3"-4"-16,-4 1 39 15,4-1-5-15,0 1-42 16,-1-1 6-16,1 2 10 16,0-5-11-16,0 6-5 15,-3-2-9-15,3 2 23 16,0-3-12-16,0 3 0 0,0 0-7 15,3 0-2 1,-6 0-8-16,3 0-3 0,0 0-1 16,0 0-7-16,0 3 2 15,0 3 4-15,0 0-2 16,0 8 0-16,0-2-1 16,0 5-3-16,-3-4-1 15,3 3 1-15,0-5-8 16,-3 2-18-16,3-3-21 15,0 0-35-15,0-1-70 16,0 1-76-16</inkml:trace>
  <inkml:trace contextRef="#ctx0" brushRef="#br0" timeOffset="58620.9">9413 9872 208 0,'-3'2'154'15,"0"-2"-100"-15,3 0 46 0,0 0-9 16,0 0-22-1,0 0-10-15,0 0-22 0,0 0-8 16,0 0-5-16,0 0-8 16,0 0-4-16,0 1-6 15,0 2 1-15,0 2 3 16,3 2-4-16,-3 0-3 16,3 6 0-16,-2-1-2 15,3-3-1-15,-1 4 0 16,-3 1-14-16,0-2-38 15,0 5-80-15,-3-1-235 16</inkml:trace>
  <inkml:trace contextRef="#ctx0" brushRef="#br0" timeOffset="59042.75">9391 10212 444 0,'0'-2'101'0,"0"2"-34"0,-3 0 26 16,3 0-42-16,0 0-17 15,3 0-2-15,-3 0-7 16,0-3-9-16,0 3-2 16,0 0-7-16,0 0 0 15,0 3-4-15,0-3-3 16,0 2 5-16,0 5 1 15,3-2-4-15,1 3-1 16,-4 4-2-16,3 5-1 16,0 2-12-16,-3 0-62 0,3 6-94 15,-3-2-161-15</inkml:trace>
  <inkml:trace contextRef="#ctx0" brushRef="#br0" timeOffset="59480.21">9440 10628 332 0,'0'-2'88'16,"0"0"-14"-16,0 2 21 15,0-3-17-15,-3 3-13 16,3 0-31-16,0 0-10 0,0 0-10 16,0-3-9-1,0 6-2-15,0 0 3 0,0 1 4 16,0 2-4-16,0 0-4 16,-3 8-1-16,3 0-1 15,0 5-7-15,0 7-41 16,0 1-38-16,3 6-131 15,-3-1-57-15</inkml:trace>
  <inkml:trace contextRef="#ctx0" brushRef="#br0" timeOffset="59855.18">9476 11198 369 0,'0'-2'102'15,"0"2"-23"-15,0-3-6 16,0 3 1-16,0 0-35 16,0 0-13-16,0 0-2 0,0 0-1 15,0 0-10-15,0 3 3 16,0-1-3-16,0 2-4 16,0 3 2-16,0 2-5 15,0 2-4-15,3 6-2 16,-3 2-2-16,0 5-11 15,0 5-72-15,3 8-151 16</inkml:trace>
  <inkml:trace contextRef="#ctx0" brushRef="#br0" timeOffset="60277.12">9505 11804 114 0,'-1'3'183'16,"-2"-3"-163"-16,3 0 14 15,-3 0 4-15,3 0-20 16,0-3 11-16,-3 3 24 16,3 0 12-16,0 0-17 15,-3-3 7-15,3 3 3 0,0 0-13 16,0 0-6-16,0 0-4 16,0 0-8-16,0 0-2 15,0 0-13-15,3 3-8 16,-3 0 9-16,0 4-1 15,0 2-11-15,3 4 0 16,-3 6-1-16,0 6-33 16,3 1-79-16,0 10-141 15</inkml:trace>
  <inkml:trace contextRef="#ctx0" brushRef="#br0" timeOffset="60667.63">9508 12388 121 0,'-1'3'334'0,"1"-3"-259"15,-2 0-27-15,2 0 19 16,0 0-5-16,0 0-13 16,0 0-9-16,0 0-2 15,0 0-2-15,-1-3-15 16,1 6-6-16,1-2-5 15,-1 2-4-15,0-1-1 16,2 6-2-16,-2 1-2 16,0 5 0-16,1-1-1 15,3 7-35-15,-4 3-41 16,0 4-80-16,3 5-176 16</inkml:trace>
  <inkml:trace contextRef="#ctx0" brushRef="#br0" timeOffset="61058.32">9567 12963 544 0,'0'1'108'0,"0"1"-56"15,0-2 14-15,0 3-19 16,3-3-20-16,-3 3 0 15,0 1-7-15,0 3-5 16,0 3-3-16,0 0-7 16,0 6-2-16,0-2-3 15,0 1-7-15,0 5-23 16,0 1-27-16,0 2-49 16,0 2-62-16,0 0-73 15</inkml:trace>
  <inkml:trace contextRef="#ctx0" brushRef="#br0" timeOffset="61495.71">9561 13433 255 0,'0'0'69'0,"0"0"-6"16,-3 2 15-16,3-2 16 15,0 0-26-15,0 3 5 16,0-3-6-16,0 0-17 16,0 4 3-16,0-1-1 15,0 4-28-15,3 0 1 16,-3 3-5-16,3 2-12 16,-3 1-3-16,3 1-4 15,0-4-1-15,0 3 0 16,-3 0-7-16,3-3-25 0,1 1-29 15,-4 2-51-15,0-4-140 16</inkml:trace>
  <inkml:trace contextRef="#ctx0" brushRef="#br0" timeOffset="61792.56">9567 13716 429 0,'-3'0'219'15,"3"0"-162"-15,0 0 10 0,-3 0-15 16,3 0-24-16,0 0-8 16,3 2-6-16,-3 1-8 15,0 2-6-15,0-1 2 16,0 1 1-16,0 3-6 15,3-3-7-15,-3 2-23 16,0-3-30-16,0 5-27 16,0-5-26-16,3 3-46 15,-3-4-3-15,0 4 92 16,0 0 52-16</inkml:trace>
  <inkml:trace contextRef="#ctx0" brushRef="#br0" timeOffset="62011.28">9570 13808 311 0,'0'4'105'0,"0"-1"19"0,0 1-42 15,0-1-19-15,0 0-20 16,-3 1-21-16,3 1 0 16,0 0-5-16,-3-3-4 15,0 6-8-15,3-6-4 16,-3 2-1-16,3 2 1 16,0-3-1-16,0 1 0 15,0-1-2-15,0-3-11 16,-4 0-21-16,8 0-29 15,-4 0 2-15,0 0 17 16,0 0-7-16,0 0-37 16,0 0-24-16,0 3-49 0</inkml:trace>
  <inkml:trace contextRef="#ctx0" brushRef="#br0" timeOffset="62183.16">9515 13914 312 0,'-7'10'23'0,"6"-9"-23"0</inkml:trace>
  <inkml:trace contextRef="#ctx0" brushRef="#br0" timeOffset="66279.22">7664 9188 334 0,'0'0'68'0,"-2"0"-58"0,2 0 33 15,0 0 11-15,2-3-25 16,-2 3-6-16,0 0-3 16,0-1-3-16,0 1-2 15,0-2 4-15,0 2-2 16,0-1 2-16,0 1-10 16,0-4 8-16,0 4-1 15,4 0-4-15,-4 0-1 16,0 0-6-16,0 0-2 15,0 0-3-15,0 0-5 16,0 5 5-16,0-2 11 16,3 6-3-16,-3 8-2 15,0 2-4-15,0 2 0 0,0 2-2 16,0-1 0 0,0 1 1-16,0-3 2 0,0-3-3 15,0-4-1-15,-3-2 1 16,3-9 3-16,0 2-3 15,0-2 0-15,0-2-8 16,0 0-5-16,0-2-23 16,0 2-28-16,0-1-22 15,0-2-51-15,3 3-18 16</inkml:trace>
  <inkml:trace contextRef="#ctx0" brushRef="#br0" timeOffset="67357.31">7674 9171 134 0,'0'-3'107'16,"0"0"-51"-16,-3 2 0 15,3-1-19-15,0 2 5 16,0-2 4-16,-3 2 27 16,3 0-30-16,0 0-16 15,0 0 2-15,0 0 0 0,0-3-2 16,0 3-5-16,0 0-9 16,0 0-2-16,0 0-1 15,0 0-3-15,0 0-1 16,3 0 1-16,-3 0-2 15,3 0 6-15,0 0 5 16,3 0 0-16,7 0 6 16,-1-2-2-16,5 1-6 15,2-5-2-15,2 5 1 16,4-1-3-16,-2 1-4 16,-1 1-2-16,2 1 1 15,-2 1-5-15,1-1 3 16,2-1-3-16,-1 0-1 0,-5-1 0 15,1-1-1 1,-4 2-6-16,-10 0-1 0,3-1 4 16,-6 1-3-16,1 0-6 15,-8 0 5-15,4-1 4 16,0 1-11-16,0 0-21 16,-3 0 19-16,0 0-15 15,0 1 0-15,-3 0-2 16,3 2-21-16,-3 0 5 15,2 0 14-15,-2 0 10 16,3-3 15-16,-2 0 9 16,5 0 3-16,0 0 1 0,0 0-1 15,0 0 10-15,0 0 6 16,0 0 2-16,0 0-5 16,3 0 0-16,-1-2 7 15,-2 2 3-15,0 0 3 16,3 0-7-16,-3 2 4 15,0-2 7-15,0 0-7 16,3 5-3-16,0-2-6 16,-3 6 2-16,4 1-3 15,-1 4-5-15,-3 1 1 16,3 7 7-16,0 3 2 16,0 1-14-16,-3 7 1 15,3 4 7-15,0-4-10 16,0 0 0-16,0-2-1 15,1-9 0-15,-4-5 2 0,3-6-3 16,-3-3 1-16,0-5 2 16,0-2 1-16,0-1-1 15,-3 0-2-15,3 0 6 16,0-1 1-16,0-2-5 16,-4 0-2-16,4 1-2 15,-3-1-6-15,0-2-9 16,0 2-9-16,0 0-14 15,3 0-42-15,-3-2-132 16</inkml:trace>
  <inkml:trace contextRef="#ctx0" brushRef="#br0" timeOffset="68060.35">7735 9281 196 0,'0'1'76'16,"-3"-1"-60"-16,3 0 32 15,0 0 6-15,0 0-5 16,0 0-10-16,-3 0 7 16,3 0 0-16,0 0-7 0,0 0 1 15,0 0-2 1,0 0 8-16,-4-1-13 0,4 1-3 16,0 0 1-16,0 0-7 15,0 0-4-15,0 0-5 16,0 0-4-16,0 0-7 15,0 1-1-15,0-1-1 16,4 0-3-16,-4 0 2 16,3 0 0-16,3 0 0 15,0 1 0-15,5-1-1 16,2 0 1-16,-1 0 3 16,1 0-3-16,1-1-1 15,2 0 1-15,-4-1-1 16,3-1 0-16,-3 1 0 15,-3 1 0-15,1-3-4 0,-1-1 0 16,2 4 1 0,-5-2-6-16,-2 0-10 0,2 0-6 15,-6 3 2-15,0 0-10 16,0 0-2-16,0 0-33 16,0 0-47-16,-3 3-86 15</inkml:trace>
  <inkml:trace contextRef="#ctx0" brushRef="#br0" timeOffset="68654.08">7699 9257 297 0,'0'3'75'16,"0"-3"-41"-16,0-3 34 0,0 3 13 15,3 0-35-15,-3 0-4 16,3-3-6-16,2 3 1 16,-2-3-3-16,3-1-7 15,4 0 0-15,-1-2-1 16,0 1-12-16,6-3 0 16,-6 4-5-16,0-1-5 15,4 0-2-15,-4 2 6 16,-1 0-4-16,5 0-2 15,-4 0-2-15,3 3 2 16,3 0 1-16,0-4-3 16,1 8 3-16,-2-4-3 0,2 0 0 15,-4 0 0-15,0-4-2 16,0 4 6-16,-3-1-4 16,1-1 0-16,-1-1-3 15,-1 3 3-15,-2-3 0 16,1 3 0-16,-7 0-2 15,3 0-1-15,-3 0-4 16,0 0-27-16,0 0-5 16,-3 0-28-16,-4 3-57 15,-2-1-67-15</inkml:trace>
  <inkml:trace contextRef="#ctx0" brushRef="#br0" timeOffset="69154.03">7771 9382 202 0,'3'3'153'16,"-3"0"-126"-16,0-2 37 16,0-2 37-16,3 1-32 15,-3-2 3-15,3 1-3 16,0-2-17-16,4 3-17 15,-1-2-6-15,2 0-12 16,4-4-6-16,1 3-5 16,-1 1-4-16,3 0 0 15,0 0 0-15,4-1-1 16,-2 3 0-16,2-2 0 16,-1 0-2-16,0 2 1 15,-2-3 0-15,1 0 4 16,-4 3-4-16,-4-1-4 15,0-1-1-15,-5 1-14 16,-4 1-3-16,0 0-16 0,0 0-24 16,-4 0-76-16,-2 3-92 15,0-2-39-15</inkml:trace>
  <inkml:trace contextRef="#ctx0" brushRef="#br0" timeOffset="69591.5">7738 9469 366 0,'-3'3'93'16,"3"-3"-64"-16,0 0 39 16,3 0-4-16,0 0-14 15,0-3-6-15,0-1-3 16,0 3-6-16,6-5-15 16,-6 4-4-16,3 1-14 15,0-1-2-15,-3 1 0 16,3 2 2-16,-2 1-2 15,2-2-3-15,0 1-5 0,2-1-4 16,-2 0-3-16,1 0 4 16,-4 0-1-16,3-3-1 15,0-2-4-15,0 1-15 16,3-1 4-16,-3-3-20 16,-3 3-1-16,3-2-32 15,-6-1-22-15,0 6 23 16,-3-5-14-16</inkml:trace>
  <inkml:trace contextRef="#ctx0" brushRef="#br0" timeOffset="69857.12">7735 9402 297 0,'3'0'51'0,"-3"0"11"16,3 0 32-16,0 0-26 15,0 0-9-15,3 0 1 16,0-3-10-16,3 3-8 16,-3 0-5-16,7 0-16 15,-4-2-8-15,2 2-5 16,2-3-4-16,-1 1-4 0,0 2-36 15,3-3-177-15</inkml:trace>
  <inkml:trace contextRef="#ctx0" brushRef="#br0" timeOffset="71638.23">11036 9232 241 0,'0'-2'19'0,"0"2"-14"15,0 0-5-15,0 0-2 16,0-3-24-16,0 3 24 16,3-3 2-16,-3 2 8 15,0-1 4-15,3-1 15 0,0 3 16 16,-3-3-4-16,0-1-10 16,3 3 5-16,-3-2-12 15,0 3 5-15,0 0 9 16,0-3-13-16,0 3-3 15,0 0-3-15,0 0-4 16,0 0 5-16,0 0-1 16,0 0 1-16,0 0 1 15,0 0-1-15,0 0 6 16,0 0-1-16,0 0-8 16,0 0-2-16,0 0-8 15,0 0-5-15,0 3 7 16,0 3 7-16,0 1 5 15,0 3-4-15,0 4-3 16,-3 5-5-16,3-1-1 0,-3 4 2 16,0 1-3-16,3-2-2 15,0-1-1-15,0-5 4 16,0 2-5-16,0-7-1 16,0 0 0-16,3-1 1 15,-3-2-1-15,3 0 1 16,0-2-1-16,-3-4 1 15,3 7-1-15,0-3 0 16,0 3-1-16,0-2 1 16,4 8 0-16,-4-5 0 0,0 1 0 15,0-3 0 1,-2 1-2-16,3-6 2 0,-4 1 1 16,0 0 3-16,0-3-3 15,0 0 1-15,0-3-2 16,0 0-3-16,0 0-13 15,0-4-24-15,0 0-20 16,-4-3-85-16,3-2-144 16</inkml:trace>
  <inkml:trace contextRef="#ctx0" brushRef="#br0" timeOffset="72403.8">11070 9210 136 0,'0'-6'150'15,"0"3"-146"-15,0-4-2 0,0 6-2 16,0-2 9-16,0 1-4 16,-3 2 11-16,3-3 42 15,-4 3 0-15,1 0-19 16,3 0 8-16,-3 0-8 15,3 0-14-15,0-1-13 16,3 1 3-16,-6 0 0 16,6 0 1-16,-3 0-2 15,0 0 0-15,0 0 1 16,0 0-4-16,0 0-4 16,0 0 3-16,0 0 2 15,0-2-4-15,0 4-1 16,0-2 0-16,0 1-4 0,3-1 3 15,-3 0 4-15,7 3 1 16,-6-3-4-16,5 2 3 16,4-1 3-16,0 1 6 15,-1-2-4-15,0 0 0 16,6 0 4-16,-3 0-7 16,4-2-2-16,-2 2-1 15,2 2 1-15,-1-2-3 16,3 0 3-16,0 0-9 15,-1 0 4-15,2 0-5 16,0 0-1-16,-6 0 1 16,4 0 1-16,-1 0 1 15,-4-2-3-15,2 1 4 16,-1-1-2-16,-4 2-1 0,-2-3-2 16,1 2 2-16,-2-2 0 15,-3 3 0-15,-3-4-2 16,0 4-5-16,0 0-14 15,0 0 0-15,0 0-12 16,0 4-16-16,0-4-11 16,-3 0-47-16,3 3-14 15,-3-2-73-15</inkml:trace>
  <inkml:trace contextRef="#ctx0" brushRef="#br0" timeOffset="72919.39">11412 9204 363 0,'0'0'86'16,"0"0"-41"-16,0 0 42 16,0 0-25-16,0 0-19 15,0 0-2-15,0 0-16 16,0 0-4-16,0 0-10 15,0 0-5-15,0 3-5 16,0-3-1-16,0 3 13 16,0 2 3-16,0 4 0 15,0 2-3-15,0 36-8 0,0-36-2 16,0-1 10 0,0 6-7-16,0-5-1 15,3 15 0-15,-3-2-4 0,0-5 0 16,0-2 1-16,0-5 4 15,0-1-6-15,0-3 0 16,0 1-2-16,0-7 5 16,0 4-6-16,-3-1 3 15,3-2 0-15,0-1 4 16,0 2-4-16,0 2 0 16,0 2 0-16,-3-2-3 15,3 4 6-15,0-3-2 16,0 1-1-16,0-3 0 15,0-2 0-15,0-2 0 0,0-1 0 16,0 0 4-16,0 0-2 16,0-1-2-16,0-2-6 15,0 0-31-15,0-4-49 16,3 0-112-16</inkml:trace>
  <inkml:trace contextRef="#ctx0" brushRef="#br0" timeOffset="73513.11">11081 9324 260 0,'3'0'21'0,"0"-5"-8"0,0 5 32 16,0-2-26-16,1-2 5 16,-1 4 10-16,0 0-11 15,-3-3 9-15,0 3 10 16,0 0-12-16,0 0-9 16,0 0-2-16,0 0-1 15,0 0 3-15,0 0-1 16,3 0 4-16,-3 0 5 15,0 0 6-15,3 0-13 16,3 0-9-16,-2-3-5 16,7-1 2-16,-2 1-2 15,3-1-5-15,1-2 3 0,4-1-6 16,2 3 1 0,2-1 0-16,-3-3-1 0,4 3 0 15,2-2-1-15,-3 0-3 16,3 3-14-16,-2-2-3 15,-1 1-28-15,-6 0-20 16,-5 5-11-16,1-3-91 16,-5 3-18-16</inkml:trace>
  <inkml:trace contextRef="#ctx0" brushRef="#br0" timeOffset="73997.45">11093 9261 358 0,'0'0'28'0,"-3"0"18"0,6 0 45 16,-3-1-33-16,4 1-16 15,-1 0 9-15,0-3-7 16,3 0-10-16,0 3-15 15,6-3-5-15,0-1 2 16,0 1-9-16,1 3 3 16,4-4-4-16,-1 1-3 15,0 3 0-15,4 0-2 16,-4-2-1-16,4 2 1 16,-4-3 0-16,-1 3-1 15,0-2-3-15,0 2-4 16,-5-3-13-16,0 3-10 15,0 0-16-15,0 0-65 16,-7 3-60-16,-3 2-49 16</inkml:trace>
  <inkml:trace contextRef="#ctx0" brushRef="#br0" timeOffset="74435">11151 9386 360 0,'-3'2'76'0,"3"-1"-52"0,-3-1 77 15,6 0-34-15,-3-1-25 16,0 2-5-16,0-2 7 15,3 1-14-15,-3-2-2 16,3 2-4-16,1 0-1 16,-1 0-10-16,1 0-1 15,3 2-3-15,-1-2 3 16,0 0-2-16,1 1-1 16,2-1-3-16,0 3 2 15,3-3-6-15,0 0 0 16,0-3-1-16,4 3-1 15,2-4 0-15,-3 1 0 16,-3-1 0-16,6-2 0 16,-6 3-2-16,-2 1-4 0,1-2-9 15,-5 1-5-15,1 3-14 16,-4 0-20-16,0-2-43 16,0 2-48-16,-6 2-84 15</inkml:trace>
  <inkml:trace contextRef="#ctx0" brushRef="#br0" timeOffset="74872.38">11127 9452 173 0,'-5'3'196'15,"2"-2"-177"-15,2 1 22 16,1-2 62-16,1 3-36 16,1-2-7-16,4 1-2 15,-3-1-14-15,3 3-11 16,3-1-5-16,4-3-4 15,-3 2-9-15,6-1 3 0,0-2-7 16,2-1 0 0,-3-1-3-16,1-1-8 0,-3-3 1 15,4 5 0-15,-5-2 1 16,-2-1-2-16,1 0-3 16,-2 2-13-16,-3 0-3 15,-3 2-12-15,0-3-26 16,-3 4-34-16,3 0-61 15,-3 0-116-15</inkml:trace>
  <inkml:trace contextRef="#ctx0" brushRef="#br0" timeOffset="75216.19">11121 9455 315 0,'-3'1'40'0,"3"-1"-9"16,0 2 42-16,0-2 19 15,0 0-39-15,3 0-1 0,3 0-5 16,-3 0-8-1,3 0-12-15,3 0-1 16,0-2-2-16,1-1-2 0,1-2-11 16,2 1-2-16,2-1-7 15,-6 1 0-15,6-3-2 16,-6 4 0-16,0-3-1 16,1-2-25-16,1 6-25 15,-5-5-39-15,1 4-47 16,-1-4-150-16</inkml:trace>
  <inkml:trace contextRef="#ctx0" brushRef="#br0" timeOffset="75684.83">11097 9339 308 0,'-4'0'28'0,"1"0"-10"15,0 0 46-15,0 4-18 0,3-4-10 16,0 3-10-16,0-3-2 16,0 1-6-16,0 1-5 15,0-2 9-15,3 0 15 16,0 0-1-16,0 0-7 16,7-3-2-16,-1 0-15 15,0-1-6-15,6-2-3 16,0 2-2-16,1-1-2 15,1-2 1-15,2 0 0 16,-1 4 0-16,-3-2-2 16,1-1-8-16,-2 3-24 15,-1 0-19-15,-1-4-13 16,-6 6-64-16,1 0-83 16</inkml:trace>
  <inkml:trace contextRef="#ctx0" brushRef="#br0" timeOffset="75919.19">11318 9290 268 0,'-3'3'92'0,"0"1"-81"15,3-2 30-15,-5-2 19 16,5 0-3-16,0 1-18 16,5-2-6-16,-5 1-2 15,0 0-7-15,3 0-8 16,0 1-8-16,0-1-6 15,3-1-1-15,0 1 1 16,1-2-2-16,0-2 0 0,3 4-1 16,-4-3 0-16,4-1-20 15,-4 4-36-15,-3-3-67 16,0 3-82-16</inkml:trace>
  <inkml:trace contextRef="#ctx0" brushRef="#br0" timeOffset="76091.08">11327 9378 291 0,'-6'4'88'0,"3"0"-81"16,3-2 17-16,0-2 31 0,0 0-14 16,3 0-34-16,0-3-7 15,0 0-17-15,3 3-36 16,-3-4-48-16,4 1-52 15</inkml:trace>
  <inkml:trace contextRef="#ctx0" brushRef="#br0" timeOffset="76231.67">11336 9402 265 0,'-3'4'36'15,"3"-2"-36"-15,0-1-2 0,0-1-26 16</inkml:trace>
  <inkml:trace contextRef="#ctx0" brushRef="#br0" timeOffset="79403.33">7890 9115 272 0,'0'2'144'15,"0"-2"-139"-15,0 0 21 16,-3 0 45-16,6 0-27 16,-3-2-14-16,0 2 20 15,-3-1-11-15,3-2-12 16,0 1-2-16,0 0-8 0,0-1-5 15,0-2-4-15,0 3-3 16,0 1 3-16,-3-3-8 16,3 4 0-16,-3-3-1 15,0-1 0-15,-1 1-1 16,1 0 0-16,-3-1 2 16,3-2 0-16,-3 2-2 15,3-2 0-15,-2 0-1 16,1-5 3-16,1 1-2 15,0-3-7-15,0-3 6 16,3-4 0-16,0-2-2 16,0-6-1-16,3-2 5 15,0-1-5-15,6-3 1 0,3 0-3 16,0 4 8 0,12 4 3-16,-2 2-3 0,8 5 16 15,1 0-6-15,5 4-6 16,0 0 9-16,0 2-9 15,4 2-3-15,-6 2 3 16,-1 1-3-16,-6 2-1 16,-2 0 1-16,-5 2-1 15,-4 1 0-15,-7 0 0 16,-3 3 2-16,-2 0 2 16,-4 0 1-16,0 0 6 15,-4 0 5-15,4-3-11 16,-3-1-3-16,3-1-2 15,-3-5 0-15,3-4-1 0,0 2 1 16,3-9-1-16,4 0-2 16,4-4 1-16,4-5-4 15,7-1 1-15,2-1 2 16,9-2 3-16,1 3 2 16,2 2 0-16,4 4 1 15,-4 2 2-15,0 6 0 16,1 4 1-16,-4-1-2 15,-3 5 3-15,1 4-4 16,-4-3 0-16,-3 7-1 16,1-5 0-16,-5 4-2 15,-1-1 1-15,-7-2-1 16,-2 5 1-16,-7-3 1 0,-2 3 6 16,-1-1 0-16,-1-4-8 15,1-2-2-15,-3-2 1 16,3-6-3-16,0-4-2 15,0 2-2-15,0-6 6 16,3 2 2-16,5-4-2 16,1 1 0-16,4-2 2 15,8 4 0-15,-3-1-3 16,5 5 3-16,3 2 1 16,-2 2 0-16,-3 2-1 15,1 5 0-15,-4 3 0 16,0-2 0-16,-3 3-2 0,0 2 2 15,-6-2 3 1,1 3-3-16,1 0 1 0,-2 0-1 16,1 0 0-16,-1 0 1 15,0 0 1-15,6-3-1 16,0-1-1-16,4-1 0 16,5-5 0-16,-3 3 0 15,3-3 0-15,-2 3 0 16,-1 2 0-16,-3 1 12 15,-3 1-4-15,-9 2-2 16,0 1-6-16,-3 0 0 16,-3 0-12-16,0 0-53 15,0 2-70-15,3 2-299 16</inkml:trace>
  <inkml:trace contextRef="#ctx0" brushRef="#br0" timeOffset="80356.4">9543 7536 370 0,'-15'3'7'15,"-1"3"-4"-15,2-2 7 16,5 3 27-16,-4-4 2 16,4 3 7-16,1 4-10 15,1-6 8-15,1 3-1 16,0 3 0-16,0-2-15 16,-4 3-7-16,4 6 7 15,-5 2-2-15,2 4-8 16,-1 3 1-16,1 3-7 0,-1 3 1 15,5 2 9 1,-1 4-11-16,3 1-1 0,3 3-3 16,9-3 5-16,3-1-9 15,3-4-2-15,7-5 3 16,2-2-1-16,6-10 0 16,4-1 0-16,5-9-3 15,7-7-1-15,5-7 1 16,6-6-1-16,-2-4 0 15,0-3-1-15,-3-2-4 16,-4 2 3-16,-2-3 1 16,-4-1 0-16,-3 2 2 15,-5-3 0-15,-3 2 1 16,-8-3-1-16,-1 3 9 16,-8-3 0-16,-1 3-3 0,-7-3 0 15,-3-1 1-15,-3 2-3 16,-3-1 1-16,-6-3-1 15,-3 3 0-15,0-1-2 16,-7 1 0-16,-4 1-2 16,-5 0 0-16,-5 2-2 15,-4 7-2-15,1 2 3 16,-4 9-2-16,-2 4-4 16,-1 5-1-16,4 1 3 15,0 6-13-15,-1 2-25 16,8 1-49-16,6 2-98 15,3 5-112-15</inkml:trace>
  <inkml:trace contextRef="#ctx0" brushRef="#br0" timeOffset="80965.75">9561 7889 590 0,'0'5'57'15,"-3"-4"-38"-15,3-1 40 16,0 0-29-16,0 0-17 16,3 0 17-16,0 2 1 15,0-2 1-15,0 0 0 16,3 0-10-16,4-2-1 15,-1-4-13-15,6 3 3 16,0-4-4-16,1 0-2 16,1-5-2-16,5 2-1 15,-1-4-1-15,0 2-1 16,0-2-8-16,1-1-15 16,-6 1-10-16,4 4-20 0,-5-1-30 15,3 0-118-15,-6 2-138 16</inkml:trace>
  <inkml:trace contextRef="#ctx0" brushRef="#br0" timeOffset="81371.95">9732 7724 276 0,'0'0'142'15,"0"0"-121"-15,0 0 32 16,0 3 28-16,3-3-29 16,-2 0-1-16,2 1-13 15,4 3-2-15,-1-4-7 16,4 3-5-16,-1 0-7 15,0-1-6-15,-1-1 0 16,5 2-2-16,-4-1-4 16,4 1-5-16,-2 0 2 15,1-1-1-15,1 2 1 16,-1 2-2-16,0 1 0 0,-3 0-1 16,0 0 2-16,0 1-1 15,-2-1 0-15,-3 3-1 16,0-3 1-16,-4 3 0 15,0-4 0-15,-4 5-24 16,0 1-74-16,-3-1-263 16</inkml:trace>
  <inkml:trace contextRef="#ctx0" brushRef="#br0" timeOffset="83090.64">10129 7790 281 0,'0'0'172'0,"3"0"-134"16,-3 0 24-16,3 0 17 16,-3 0-18-16,0 0-11 15,0 0-9-15,0-2 5 16,0 2-15-16,3-2-3 15,-3 1-4-15,6-3-10 16,-3 1 1-16,5-4-4 16,2 2-4-16,2 0-3 15,1-2-3-15,1 2-1 16,2-3 0-16,5 4-1 0,0-1 1 16,4 5-3-16,2-3 2 15,3 6 0-15,-2 3-3 16,-5 2-1-16,2 4-2 15,-4 1-9-15,-2 2 5 16,-7-1-1-16,2 6 4 16,-4-1 7-16,-4 2-6 15,-3-2-5-15,-6 5 7 16,-3-2 2-16,-4 2-2 16,-1-1 5-16,2-4 0 15,-4-2 0-15,4-3 0 16,3-4-8-16,-1-2-1 15,4-3 1-15,5-3 8 16,3 0-2-16,4-1 1 0,3-1 0 16,5 1-4-16,6-1 1 15,0 3-5-15,5 0-6 16,-1 1 4-16,4 6 8 16,-4 0-2-16,-2 4 4 15,-4-2 1-15,-6 2 0 16,-1 3 0-16,-1-2 1 15,-7 0 9-15,4 3 9 16,-4 2-3-16,0 0 1 16,2-1-10-16,-1-1-7 15,-1-1 3-15,0-4-3 16,-3 0 0-16,3 1 0 16,-3-2 0-16,4-3 1 0,-3-1 0 15,3-2-1-15,-1 4 0 16,3-3-2-16,1 3 2 15,0 3 1-15,4-1-1 16,-2 1 0-16,0-2-1 16,-1 2-2-16,2-1 3 15,-4-3-2-15,4 1 1 16,-4 0 1-16,-1-1 0 16,2 0 0-16,-1 2-1 15,0-1 0-15,1 6-15 16,1 1 16-16,-2 0 1 15,1 2-1-15,-4-2 2 0,0 2 2 16,1-2-2-16,1 0-1 16,-2-2 0-16,0 0 0 15,-3-3 1-15,0-2-2 16,0-3 0-16,0 3 0 16,0-3 2-16,1-2-2 15,-1 2 0-15,-2 0 1 16,1 3-1-16,-1-1 0 15,1-1-2-15,-2 1 2 16,1 1-17-16,3 0 17 16,-1 14 2-16,-3-19-1 15,3-2-1-15,-3-2 0 16,3 4 0-16,0 0 0 16,4-1-3-16,2 1 3 15,-3-2 0-15,1 2 1 0,4-5 0 16,-2 3-1-16,0 0-1 15,1 1 1-15,1-2 0 16,-2 6 0-16,1-2 1 16,-1 0-2-16,-3 5 1 15,1-1-1-15,1-1 1 16,-2 4 1-16,3-1 5 16,-3-1-2-16,1 0 2 15,-4-1-2-15,3 3-2 16,-3-2 2-16,2 0 2 15,-2 0 4-15,-3 3-5 16,0-2 7-16,0-1-5 0,-3 0 6 16,3 1-4-16,-7-2-1 15,4-1-4-15,2 1-1 16,-5 0-2-16,-1-1-2 16,4-4-22-16,-3 0-26 15,0 2-38-15,0-3-114 16,-5-1-161-16</inkml:trace>
  <inkml:trace contextRef="#ctx0" brushRef="#br0" timeOffset="84356.11">9649 7589 149 0,'-4'0'41'16,"3"0"-27"-16,1 0 3 15,-3 0 14-15,3 0 4 16,-4 0 11-16,1 0-7 15,0 0-9-15,-3 3-6 16,3-2-13-16,-3 2-2 16,0-3 0-16,-1 0-4 15,-1 3 1-15,2-3-2 16,0 0-4-16,-4 0 2 16,4 4-2-16,-3-3 1 15,1 1-2-15,1 0 2 0,-2 1-2 16,0-1 1-16,-1 0-35 15,2 1-91-15</inkml:trace>
  <inkml:trace contextRef="#ctx0" brushRef="#br0" timeOffset="88683.93">6748 9911 557 0,'0'-1'45'0,"0"1"-38"16,0 0 40-16,0-3 5 0,-3 3-32 15,3 3 4-15,0-3-1 16,0 0-9-16,0 0-1 16,0 0 3-16,3-3-1 15,0 3-11-15,4 0-4 16,5-2-28-16,6 2-113 16,0 0-24-16</inkml:trace>
  <inkml:trace contextRef="#ctx0" brushRef="#br0" timeOffset="88887.13">7076 9964 428 0,'-3'4'239'0,"0"-2"-226"15,0-2 10-15,3 0 16 16,0 0-39-16,0 0-7 15,3 0 6-15,0 0-15 16,3 0-22-16,0 3-36 16,4 1-70-16,4-3-8 15</inkml:trace>
  <inkml:trace contextRef="#ctx0" brushRef="#br0" timeOffset="89293.27">6849 10330 619 0,'-7'3'45'0,"4"2"-34"16,0-5 51-16,3 0-36 15,0 0-19-15,0 0-2 16,3 0 4-16,4 0 1 15,-4-2-9-15,6 2 0 16,3-3-2-16,3 3-1 16,0 0-26-16,7-3-44 15,-1 3-34-15,4-2-44 16,-2 0-4-16,2 0-16 16</inkml:trace>
  <inkml:trace contextRef="#ctx0" brushRef="#br0" timeOffset="89543.25">7241 10449 511 0,'-4'4'51'16,"4"-1"-50"-16,4-3 3 15,-1-1 22-15,3-2-16 16,2 0-10-16,5 1-2 16,-1-1-10-16,0-2-8 15,3 2-58-15,-3 3-72 0</inkml:trace>
  <inkml:trace contextRef="#ctx0" brushRef="#br0" timeOffset="89933.85">7067 10696 288 0,'-8'7'94'0,"4"-3"-68"16,1-1 34-16,0-3 29 15,3 0-40-15,0 0 4 16,0 0 0-16,0 0-9 16,0 0-14-16,0 3-6 15,0-3-7-15,0 0-4 16,0 0-2-16,0-3-2 15,0 3-2-15,3 0 0 16,-3 0-2-16,7 0-2 16,1 0-3-16,1 0-6 15,7 0-28-15,1-3-31 0,2 2-34 16,3 1-112-16,1 0-98 16</inkml:trace>
  <inkml:trace contextRef="#ctx0" brushRef="#br0" timeOffset="90246.33">7010 11073 296 0,'-6'7'157'15,"3"-3"-154"-15,0-1 0 16,6-3 18-16,0 0 1 16,3 0-4-16,2 0-6 15,2-3-9-15,-1 3-3 16,6 3 0-16,-2-3-34 15,-2 0-20-15,5 3-82 16,-4 0-64-16</inkml:trace>
  <inkml:trace contextRef="#ctx0" brushRef="#br0" timeOffset="90512.01">6946 11385 320 0,'-6'8'80'0,"3"-4"-80"15,-1-1 0-15,4 0 5 0,4-3 16 16,-1 2-4-16,3 0-15 15,0 1-2-15,3 0-5 16,3-2-21-16,-3 2-60 16,0-1-36-16</inkml:trace>
  <inkml:trace contextRef="#ctx0" brushRef="#br0" timeOffset="90871.28">6879 11751 439 0,'-2'10'1'16,"-2"0"-1"-16,10-4 5 15,0-3 16-15,6-3 31 16,1 5-12-16,5-10-19 16,0 2 6-16,4 0-24 15,1 2-3-15,-1-1-83 16,5-1 74-16,-3 3-28 0,-3 0-13 15,-2 3-4-15,2 0-8 16</inkml:trace>
  <inkml:trace contextRef="#ctx0" brushRef="#br0" timeOffset="91308.84">6755 12223 389 0,'-7'4'63'15,"4"-1"-34"-15,3 0 39 0,0-3-11 16,0 0 1-1,0 0-3-15,3 0-5 0,0 0-10 16,4 0-17-16,2 0-6 16,-3 0-4-16,3-3-9 15,0 3-4-15,3-3-1 16,-3 2-42-16,7-2-104 16,-2 6-251-16</inkml:trace>
  <inkml:trace contextRef="#ctx0" brushRef="#br0" timeOffset="91511.9">7070 12351 615 0,'0'3'0'0,"0"-2"-16"15,3-1 2-15,0 0 4 16,3 0-97-16,1 0-39 16</inkml:trace>
  <inkml:trace contextRef="#ctx0" brushRef="#br0" timeOffset="91714.98">7271 12375 527 0,'0'8'76'16,"0"-3"-71"-16,3-1 53 16,-3-4 9-16,3 3-27 15,0-3-22-15,3 2-10 16,-3-2-6-16,5 0-2 16,-1 4-4-16,2-3-13 15,0-1-21-15,1 3-47 16,1 0-70-16,1 0-134 15</inkml:trace>
  <inkml:trace contextRef="#ctx0" brushRef="#br0" timeOffset="92136.83">6925 12807 586 0,'-3'4'131'15,"0"-4"-117"-15,3 0 19 16,0 0 6-16,0 0-16 16,3 0-1-16,-3-3-2 15,5 3-6-15,-2-1-7 16,4-2-5-16,-1 0-2 15,6 1-5-15,-3 0-20 16,6-1-32-16,0 0-53 16,4-1-46-16,-1 1-105 15</inkml:trace>
  <inkml:trace contextRef="#ctx0" brushRef="#br0" timeOffset="92324.31">7264 12864 486 0,'3'3'5'0,"1"4"-4"15,2-3 3-15,0-2 5 16,0 1 2-16,0 0-3 16,3-1-2-16,-3-2-3 15,-3 3-3-15,3-3-26 16,-3 0-113-16</inkml:trace>
  <inkml:trace contextRef="#ctx0" brushRef="#br0" timeOffset="92714.9">6949 13355 688 0,'-6'8'39'15,"3"-2"-20"-15,0-3 58 16,3-3-45-16,0 3-6 16,3-3-8-16,0 0 12 15,3 0-1-15,3 0-27 16,1 0 2-16,1-3-4 16,4 3-21-16,1 0-23 15,-2 0-29-15,5 0-74 16,2 0-107-16</inkml:trace>
  <inkml:trace contextRef="#ctx0" brushRef="#br0" timeOffset="93058.64">6858 13836 429 0,'-3'8'39'16,"0"-3"6"-16,3-3 29 15,3 1-16-15,0-3-16 16,3 1-1-16,0-2-10 16,4 1-15-16,-2 0 0 15,1-3-4-15,1 3-12 16,-4-2-23-16,3 2-96 16,2-5-243-16</inkml:trace>
  <inkml:trace contextRef="#ctx0" brushRef="#br0" timeOffset="93246.12">7228 13883 603 0,'0'2'0'0,"3"1"-35"16,3-3-176-16</inkml:trace>
  <inkml:trace contextRef="#ctx0" brushRef="#br0" timeOffset="93964.9">7577 13620 327 0,'0'3'301'0,"0"-2"-258"0,0 1 20 16,3 1 13-16,-3-3-18 15,0 4-21-15,3-3-17 16,3-1-3-16,0 3-15 16,7-3 4-16,1-3-6 15,2 3-34-15,5-5-45 16,6 2-119-16,3 3-230 15</inkml:trace>
  <inkml:trace contextRef="#ctx0" brushRef="#br0" timeOffset="94199.18">8278 13746 850 0,'3'4'5'16,"-3"-2"-1"-16,3-2 17 16,3 0 2-16,7-2-21 15,7 0-2-15,5-3-19 16,5 2-13-16,6 1-41 16,3-1-60-16,2 1-71 15,-2 2-35-15</inkml:trace>
  <inkml:trace contextRef="#ctx0" brushRef="#br0" timeOffset="94417.98">8718 13805 618 0,'-3'7'26'0,"6"-4"8"16,0 1 58-16,6-4-35 15,0 3-33-15,6-3-13 16,3 0 5-16,7 0-10 16,2 0-6-16,7 0-24 15,-1-3-39-15,3-1-49 0,3-3-54 16,-2 1-120-16</inkml:trace>
  <inkml:trace contextRef="#ctx0" brushRef="#br0" timeOffset="94808.58">8676 13168 715 0,'-6'0'15'16,"6"0"-14"-16,-4 0 24 16,8-1 16-16,2-2-25 0,2-2-13 15,4 0-3-15,7-1 0 16,2 3-48-16,7-4-109 16,5 1-160-16</inkml:trace>
  <inkml:trace contextRef="#ctx0" brushRef="#br0" timeOffset="95230.36">8632 12408 683 0,'-8'4'22'0,"8"-4"-17"0,0 0 45 16,8-4-3-1,2-2-23-15,5-1-12 0,4 0-5 16,8-3-7-16,3 0-2 16,4-3-30-16,2 4-13 15,3-5-29-15,1 1-7 16,-1-1-20-16,-3-2-34 15,-2 3-27-15</inkml:trace>
  <inkml:trace contextRef="#ctx0" brushRef="#br0" timeOffset="95496.03">8809 11791 415 0,'3'3'0'16,"6"-6"-13"-16,3-3-1 15,3-2-21-15,6 2-28 16,1-8-54-16</inkml:trace>
  <inkml:trace contextRef="#ctx0" brushRef="#br0" timeOffset="95808.45">8690 11460 473 0,'0'-4'81'0,"-3"2"-51"16,3-1-7-16,-3 2 0 15,3 1-23-15,0-3-2 16,0 3-19-16,0 0-54 16,3-4-158-16</inkml:trace>
  <inkml:trace contextRef="#ctx0" brushRef="#br0" timeOffset="96167.88">8323 11173 397 0,'6'-1'97'0,"4"0"-44"15,-1-2 8-15,-1 0 10 16,5 3-21-16,-1-2-16 0,4 1-20 15,1-2-1-15,8 0-10 16,2-2-3-16,3-3 0 16,1-1-9-16,2-3-19 15,0 0-64-15,1-1-72 16,2 0-222-16</inkml:trace>
  <inkml:trace contextRef="#ctx0" brushRef="#br0" timeOffset="96574.09">8645 10486 554 0,'3'3'38'0,"-3"-3"-30"15,3 0 32-15,0-3 32 0,6 3-37 16,4-3-21-16,4 1-5 16,8-1 0-16,5 1-9 15,6-5-2-15,7 2-9 16,2-3-23-16,4 4-57 16,-4-4-6-16,-2 0-71 15,-4 2-79-15</inkml:trace>
  <inkml:trace contextRef="#ctx0" brushRef="#br0" timeOffset="96980.23">8852 10050 356 0,'6'0'35'16,"2"0"-35"-16,1-3 0 15,4 1 0-15,2-3-11 16,6 2-43-16,-2-3-26 15,1 1 26-15</inkml:trace>
  <inkml:trace contextRef="#ctx0" brushRef="#br0" timeOffset="97339.59">8569 9806 383 0,'6'0'95'16,"-2"-2"-58"-16,-1-1 25 16,0 1 0-16,2-1-15 15,1 0-9-15,0-1-18 16,1 0 1-16,5-2-13 16,-1 1-8-16,-1 0 0 15,2 2-5-15,4-1-97 16,1 2-186-16</inkml:trace>
  <inkml:trace contextRef="#ctx0" brushRef="#br0" timeOffset="98120.78">9784 9868 593 0,'4'4'3'15,"0"-2"-2"-15,2-4-1 16,6 1 0-16,4-2-16 15,4-1-50-15,5-2-59 16,5-1 0-16,3 0 24 16</inkml:trace>
  <inkml:trace contextRef="#ctx0" brushRef="#br0" timeOffset="98402.02">10408 9804 443 0,'6'2'21'0,"0"-2"4"16,-3 0 47-16,0 0-26 15,1 0-5-15,1-2-12 16,1 1 4-16,3-3-2 0,1 4-12 15,2-5-14 1,-1 2-5-16,5-2-3 0,-1 4-28 16,3-1-31-16,1 1-31 15,1 2-122-15</inkml:trace>
  <inkml:trace contextRef="#ctx0" brushRef="#br0" timeOffset="98808.27">10008 10280 554 0,'-3'1'54'0,"3"-2"-12"16,0-1 30-1,0 2-24-15,3-1-7 0,0-2-9 16,5 0-17-16,-2 2 3 16,7-1-9-16,-1-1-6 15,6-2-3-15,0-1-11 16,2 3-46-16,6 3-37 16,4-3-127-16,1-1-121 15</inkml:trace>
  <inkml:trace contextRef="#ctx0" brushRef="#br0" timeOffset="98995.73">10529 10314 519 0,'-3'0'14'16,"-1"0"-14"-16,3 2-9 15,2-2-27-15,3 0-71 16,-1 0-59-16</inkml:trace>
  <inkml:trace contextRef="#ctx0" brushRef="#br0" timeOffset="99401.98">10035 10909 453 0,'9'2'19'16,"0"-2"27"-16,3 3 5 15,0-6-21-15,0 1-21 16,5 2-9-16,3 0-7 16,1-4-42-16,3 4-82 15,1 3-92-15</inkml:trace>
  <inkml:trace contextRef="#ctx0" brushRef="#br0" timeOffset="99714.42">9998 11456 359 0,'-3'13'193'0,"0"-6"-185"16,6 0 37-16,-3-7 23 15,6 0-14-15,4 0-35 0,4 0-12 16,2-3 0-16,2 3-7 16,3-4-2-16,4 4-34 15,-1 0-77-15,0 0-126 16</inkml:trace>
  <inkml:trace contextRef="#ctx0" brushRef="#br0" timeOffset="99964.48">10232 11768 241 0,'-6'17'323'0,"3"-8"-319"16,0 1 21-16,6-7 51 16,3 0-22-16,6-2-24 15,3-2-17-15,7-2-9 16,1 0-4-16,2 0-16 16,5-1-41-16,-4 1-38 15,3 0-68-15,-5 2-22 16</inkml:trace>
  <inkml:trace contextRef="#ctx0" brushRef="#br0" timeOffset="100464.38">9974 12279 144 0,'-15'10'115'0,"3"0"-93"16,5-4 45-16,1 4 0 16,0-6-16-16,6-1 17 15,-3 0-21-15,3-2 6 16,0-1 0-16,0 3-2 15,0-3-13-15,3 0 3 16,-3 0-5-16,3 3-3 16,3-3-9-16,1 0-10 15,2 0-8-15,3 0-6 0,3 0-3 16,0-3-32 0,4 3-31-16,5 0-26 0,-3 3-85 15,3 1-110 1</inkml:trace>
  <inkml:trace contextRef="#ctx0" brushRef="#br0" timeOffset="100792.48">9898 12897 650 0,'0'11'77'16,"3"-3"-74"-16,0-7 19 15,3 2 9-15,1-3-23 16,4 2 18-16,1-2-26 16,1-2-3-16,2 2-17 15,3-4-70-15,-3 1-124 16,6 0-144-16</inkml:trace>
  <inkml:trace contextRef="#ctx0" brushRef="#br0" timeOffset="101042.45">10304 13036 687 0,'4'7'4'0,"2"-4"10"16,3-3 24-16,-3 2 0 15,6-2-9-15,0 3-28 0,-3-1-1 16,4-2 0-16,-4 0-2 16,2 0-16-16,5 0-33 15,-4 0-80-15,0 2-77 16</inkml:trace>
  <inkml:trace contextRef="#ctx0" brushRef="#br0" timeOffset="101323.78">10235 13333 424 0,'-9'16'246'15,"3"-2"-241"-15,-1-5 9 16,7 2 37-16,0-5-28 16,4 1-16-16,2-1-6 15,0-3 4-15,3 0-3 16,-1 2-2-16,5-2-2 16,-1-3-16-16,1 0-59 15,4-3-100-15,-1 3-208 16</inkml:trace>
  <inkml:trace contextRef="#ctx0" brushRef="#br0" timeOffset="101605">10456 13522 206 0,'7'6'375'16,"-4"0"-371"-16,3 1 37 0,-2-4 39 15,3-2-74 1,0 2 74-16,-1-3-67 0,0 0-11 16,0 0-1-16,-3 0-2 15,3 0-11-15,-1 0-52 16,2-3-95-16,-1 2-151 15</inkml:trace>
  <inkml:trace contextRef="#ctx0" brushRef="#br0" timeOffset="102308.01">9085 11464 782 0,'-3'0'40'16,"0"-1"-13"-16,0 1 12 16,3-2-17-16,0 2-22 0,3-1 0 15,3-3-28 1,9 2-46-16,6-1-28 0,6-1-65 16,7 1-125-16</inkml:trace>
  <inkml:trace contextRef="#ctx0" brushRef="#br0" timeOffset="102807.97">8478 11996 174 0,'-6'5'558'16,"3"2"-535"-16,0-7-20 15,3 3 0-15,3-3-3 16,3 0-7-16,7 3-129 16,10-2-292-16</inkml:trace>
  <inkml:trace contextRef="#ctx0" brushRef="#br0" timeOffset="103776.65">10945 13573 118 0,'0'5'549'16,"3"-5"-518"-16,-3 0-11 15,3-3 34-15,3-1-14 16,6 1-27-16,-1-4-7 15,8 4 2-15,0-1-4 16,2-2 1-16,-3 6-5 16,6 0-9-16,1 0-75 15,-1 6-300-15</inkml:trace>
  <inkml:trace contextRef="#ctx0" brushRef="#br0" timeOffset="104057.88">11700 13565 662 0,'7'-1'155'0,"2"-2"-143"16,2-4-1-16,5 4 4 15,2-4-8-15,9 0-3 0,3 4-3 16,8-3-1-16,4 3-6 16,-3 0-4-16,-3 3-5 15,-2-4-12-15,-7 3-29 16,-6-2-64-16,-5 3-189 16</inkml:trace>
  <inkml:trace contextRef="#ctx0" brushRef="#br0" timeOffset="104870.36">10008 13768 474 0,'0'0'161'0,"-3"-3"-100"15,3 3 14-15,0 0 1 16,0 0-37-16,3 0-15 16,-3-3-9-16,3 3-7 15,5-3-8-15,4-1 0 16,4-3 0-16,8 2-35 15,7-5-72-15,5 3-88 16,13-1-45-16,2 6-1 16</inkml:trace>
  <inkml:trace contextRef="#ctx0" brushRef="#br0" timeOffset="106385.85">11707 9905 229 0,'3'0'39'16,"0"0"1"-16,0-3 24 15,-2 3-5-15,4 0-11 16,-4 0-5-16,6 0 4 16,-3 0-6-16,-1 0 7 0,3-2 3 15,-3 2-7 1,0-3-7-16,3 0-21 0,0 3-8 15,1-2-8-15,4-2-11 16,1 1-61-16,5-1-120 16,9 1-159-16</inkml:trace>
  <inkml:trace contextRef="#ctx0" brushRef="#br0" timeOffset="106823.4">12159 10006 329 0,'-10'8'125'0,"4"-5"-120"15,-1 0 30-15,3-3 49 16,1 3-40-16,3-3 1 0,0 0 4 15,-4 0-10-15,8 0-2 16,-4 0-15-16,0 0 2 16,6 0 3-16,5-3-9 15,2 0-4-15,6-3-13 16,7 1-2-16,0-2-24 16,6 2-45-16,-5 1-107 15,1 4-212-15</inkml:trace>
  <inkml:trace contextRef="#ctx0" brushRef="#br0" timeOffset="107245.16">11889 10324 104 0,'-3'0'345'16,"-1"0"-302"-16,4-3-19 15,4 3 54-15,-1-3-15 16,0 1-15-16,3 0-6 16,-5-1-9-16,2 3-11 15,0-1-3-15,4-1-10 16,-3 1-7-16,5 1-2 15,0-3-5-15,4 6-41 16,4-2-65-16,5 2-126 16</inkml:trace>
  <inkml:trace contextRef="#ctx0" brushRef="#br0" timeOffset="107698.26">11788 10634 458 0,'0'4'47'0,"0"-2"-37"15,0-2 56-15,0 0 12 16,0 0-24-16,0 0-13 15,0 0 3-15,0 0-6 16,0 0-4-16,0 0-9 16,3 0-7-16,-3 0-4 0,7-2-8 15,-1-2-6-15,4 1-1 16,7 0-25-16,1 1-40 16,6 0-92-16,1 6-224 15</inkml:trace>
  <inkml:trace contextRef="#ctx0" brushRef="#br0" timeOffset="107995.12">11889 11028 330 0,'-3'5'57'0,"3"-1"-43"16,0-1 62-16,6 0 10 16,1-2-29-16,2-1-21 15,8 0-16-15,-5-1-2 16,5-2-14-16,2 0-4 15,0-1-11-15,2 1-64 16,-3 1-148-16</inkml:trace>
  <inkml:trace contextRef="#ctx0" brushRef="#br0" timeOffset="108292">12031 11335 475 0,'3'2'37'0,"1"-2"-20"16,-1-2 25-16,5 2-18 16,1-5-24-16,7 2-8 15,-6 0-32-15,7 0-85 16,-5 0-191-16</inkml:trace>
  <inkml:trace contextRef="#ctx0" brushRef="#br0" timeOffset="108760.68">11720 11565 177 0,'-7'0'99'0,"-2"0"-74"16,-1 0 25-16,4 3 16 16,0-2-8-16,-1-1-11 15,3 0-5-15,3 3-4 16,1-3 7-16,0 0-9 16,0 0 3-16,4 0 3 15,0-3-7-15,6 2-20 16,-1-2-4-16,4-2-11 15,4 0 0-15,2 3-19 16,0-1-44-16,4 1-80 16,-3 2-158-16</inkml:trace>
  <inkml:trace contextRef="#ctx0" brushRef="#br0" timeOffset="109182.56">11831 12028 723 0,'0'3'71'0,"0"-3"-58"15,0 0 1-15,3 0 23 16,3 0-14-16,0-3-16 16,7 0-4-16,4 3-3 0,2-3 0 15,5-1-2 1,0 4-9-16,3-3-29 0,1 3-29 16,-1 0-91-16,0 3-183 15</inkml:trace>
  <inkml:trace contextRef="#ctx0" brushRef="#br0" timeOffset="109541.95">11989 12322 571 0,'0'3'17'0,"3"-2"13"16,1-2 30-16,7-2-14 15,1 0-36-15,3 0-4 16,6-1-2-16,-2 2-4 0,0 2 0 16,4-5-9-1,-1 5-26-15,-1 0-28 0,-2 5-33 16,1-3-142-16</inkml:trace>
  <inkml:trace contextRef="#ctx0" brushRef="#br0" timeOffset="109901.3">12061 11780 375 0,'0'-7'277'0,"3"-2"-231"16,1 6 13-16,-1-4 12 15,3 4-22-15,0-4-29 16,0 6-16-16,6-2-1 16,-6 0-3-16,6 0-18 0,-2-1-46 15,7 4-129-15</inkml:trace>
  <inkml:trace contextRef="#ctx0" brushRef="#br0" timeOffset="110573.06">11746 12470 705 0,'0'2'68'16,"0"-2"-30"-16,0 3 4 15,0-6-3-15,3 3-21 16,0 0-7-16,3 3-9 16,-2-3-2-16,10 2-23 15,-2 1-56-15,7-2-129 16</inkml:trace>
  <inkml:trace contextRef="#ctx0" brushRef="#br0" timeOffset="111088.73">11813 13014 601 0,'-2'2'47'0,"1"-2"-3"0,-1 3-1 16,4-6-19-1,1 6-8-15,2-6-3 0,5 3-10 16,2-2-1-16,1 0-2 16,7-1-13-16,2-3-29 15,5 6-83-15,-1-1-78 16,3-1-100-16</inkml:trace>
  <inkml:trace contextRef="#ctx0" brushRef="#br0" timeOffset="111323.01">12049 13201 593 0,'-4'7'16'16,"3"-5"-3"-16,1 1 36 16,0-3-12-16,1 0-19 15,3 0 1-15,2 0 0 16,-3 0-13-16,3 0-6 16,1-3-6-16,-1 1-77 15,1 1-240-15</inkml:trace>
  <inkml:trace contextRef="#ctx0" brushRef="#br0" timeOffset="117791.34">11506 9832 153 0,'3'0'90'0,"-3"0"-59"16,0 0 17-16,0 0-1 15,0 0-15-15,0-4-8 16,3 4-5-16,-3 0-2 16,0 0 11-16,0 0 0 15,3 0-4-15,-3 0-10 16,-3 0-5-16,3 0 4 15,0 0-4-15,0 0-1 16,0 0 2-16,0 0-1 16,0 4 3-16,0-4-10 15,0 0 2-15,0 0 0 16,3 0-2-16,-3 0 2 0,3 0 2 16,4 0-6-16,-1 0 2 15,-2 0-1-15,3 3 0 16,3-3-1-16,-1 0 0 15,0 0 0-15,-2 0 1 16,7 0 2-16,-5 0-1 16,4 0 4-16,-4 0 1 15,5 0 6-15,-4 0-5 16,2 0 1-16,1-3-5 16,4 3 1-16,-1 0-3 15,-3 0 0-15,10 0 21 16,-2 3 3-16,6-3-18 15,-1 3-2-15,9-3 9 0,2 4-6 16,-4-2 1 0,2-2-8-16,0 3 1 0,-2-3-3 15,-3 4 4-15,-2-3-3 16,-4 1 1-16,1-2-2 16,-5 1 2-16,2-1 0 15,-1 3-1-15,-3-3 0 16,6 0 0-16,-2-3-1 15,2 3 0-15,0 0 2 16,3-1 1-16,-2-1-6 16,2 2 3-16,-4 0 0 15,-1 2 1-15,3-2 0 0,-4 1-1 16,1 2 0-16,-2 0 3 16,5 0-2-16,-4-3-1 15,1 0 1-15,1 4 3 16,-1-4-4-16,-1 0 1 15,0 0-1-15,-2 0 2 16,2 0-2-16,-2 0 0 16,4 0-2-16,-4 0 2 15,1 0-1-15,-1 0 1 16,0 0 0-16,1 0 0 16,-3-4 0-16,-1 4 0 15,0 0 0-15,-3 0 0 16,1 0 0-16,-5 0 0 0,0-3-1 15,1 3 0 1,-4 0-3-16,0-3-3 0,-2 3-5 16,0 0-2-16,0-3-8 15,-1 3-34-15,-3 0-86 16,-3 0-35-16,-1 0-60 16</inkml:trace>
  <inkml:trace contextRef="#ctx0" brushRef="#br0" timeOffset="118119.42">12860 9789 217 0,'-3'0'336'16,"3"0"-296"-16,0 0-15 15,0 0 27-15,0 0-28 16,3 2-15-16,0-2 0 15,1 2 8-15,4 1 1 16,4 0-9-16,0 1 5 16,0 1-2-16,3 2 7 15,-3 0 5-15,4 3-17 16,-3-1 3-16,1 1-4 16,-2 0-6-16,-3 0 0 15,-6 0 0-15,-3-1 2 16,-3 1-2-16,-3 0 0 15,-3 2-20-15,-24 17-44 16,27-24-125-16</inkml:trace>
  <inkml:trace contextRef="#ctx0" brushRef="#br0" timeOffset="119135.04">13607 9861 763 0,'-1'-3'26'15,"-1"3"-18"-15,1-3 15 16,1 2-6-16,0-1-13 16,3-3-3-16,-3 2 3 15,1 3 1-15,1-3 4 16,-1 0-2-16,1 0-2 16,-1 0 1-16,2-4 1 15,-2 0-4-15,3-3 0 16,-4 3 2-16,0-3 0 15,0 2-1-15,-5-1 8 0,1 1-1 16,-1 2-8 0,1-2 5-16,-2 2 4 0,0 3-12 15,0 0-30-15,2 1 30 16,-2 2 7-16,3 2-3 16,-5 1-3-16,2 3-1 15,-4 5 5-15,1 5 2 16,0 4-4-16,-3 5 1 15,3 1-3-15,0 2-1 16,3 2 2-16,-1-4-2 16,4 3-4-16,0-6-1 15,3-3 3-15,3-3-5 0,3-4-1 16,1-6 7-16,5-2 0 16,0-3 0-16,6-6-3 15,4-2-8-15,2-5 4 16,-2 1-9-16,4-3-20 15,-7 0 7-15,-2 4-26 16,-4 1-21-16,-4 3-31 16,0 1-112-16</inkml:trace>
  <inkml:trace contextRef="#ctx0" brushRef="#br0" timeOffset="120041.16">13977 9806 663 0,'-13'-5'10'15,"-3"3"-9"-15,-3 2 41 16,5 0-6-16,-1 4-28 16,-3 1-6-16,6 5 0 0,0 0 6 15,1 6 2 1,2-2 0-16,5 3 2 0,-2 0-2 16,6 1-1-16,0-4-9 15,3 1-1-15,0-3 1 16,1-3 0-16,4-2 5 15,4-5-4-15,0-1-1 16,-2-3-5-16,7-2 2 16,-2-7 1-16,-2 2 1 15,4-1 1-15,-4-5 2 16,-4 3-2-16,0-1 2 16,-2 2 2-16,-4 3 9 15,-2 4 5-15,-1 1-11 16,0 3-3-16,-1 4-1 0,-2 2 5 15,-1 4-2-15,2-1-1 16,-1 5-3-16,2-3 1 16,1-2-1-16,0 1-2 15,1-3 0-15,4-4 0 16,2-1 0-16,4 3 0 16,1-7-6-16,2-1-6 15,5 0 0-15,0-6 7 16,1 2-1-16,-1-5-9 15,0-3-19-15,-1 0-1 16,-6-3 3-16,-3-4-18 16,-1-2 22-16,-3-3 11 15,-4-2 16-15,-1 3 1 0,-1-1 10 16,-1 4 11-16,-1 0 23 16,2 9-7-16,-2 3-13 15,3 2 9-15,0 4-5 16,0 2-8-16,0 3-9 15,-1 0-6-15,1 3-2 16,0 3 11-16,0 5 3 16,0 6-1-16,1 2-2 15,-1 6-1-15,4 3 2 16,-1-2-9-16,4 4-2 16,-1-1-1-16,0 1-2 15,4 0-1-15,-4-4 0 0,3-3-5 16,2-1-35-1,-1-5 33-15,-1-3-6 0,-3-4-21 16,2-4 12-16,0-6-5 16,3-3-26-16,2-3-23 15,-3-8-51-15,6-6-86 16,0-6 14-16</inkml:trace>
  <inkml:trace contextRef="#ctx0" brushRef="#br0" timeOffset="120744.24">14398 9665 481 0,'5'-22'77'0,"-5"6"1"16,4 8 11-16,-4 6-52 16,0 2-25-16,-4 2 2 0,4 5 49 15,-4 6-20 1,3 7-22-16,-1 6 8 0,2 4-14 16,-1 4-6-16,-1 0-3 15,2-2-2-15,0-3 3 16,0-2-7-16,2-6-1 15,-1-6-2-15,1-3-1 16,-1-7 4-16,3-2-9 16,-4-2 9-16,0-1-1 15,0-1 0-15,4-4-17 16,-4-3-3-16,3-1 7 16,0-8-9-16,6 1 10 15,-3-1 5-15,5 3 1 16,2 1 1-16,-4 9 6 15,4 2 0-15,-3 5 6 0,-1 7 5 16,2-1-2-16,-2 5-7 16,-3 2 1-16,2-2 4 15,0 0-6-15,3-2 1 16,-2-2 5-16,4-3-7 16,0-2 4-16,4-2-3 15,2-8-1-15,1 1 3 16,2-4-2-16,-6-3 2 15,1-3 0-15,-5 2 3 16,-4 2 7-16,-3-1 15 16,-4 5-12-16,-1 3-9 15,-1 3-5-15,1 3 0 0,-2 3 5 16,1 4 7-16,-1 1-11 16,2 1 1-16,0 2-4 15,3-1 0-15,2-1-5 16,3-1 1-16,1-5-15 15,4-1-1-15,0-3-12 16,7-6 8-16,0-1 11 16,5-5 4-16,-6-3 9 15,2-1 2-15,-9 2-2 16,-6-2-4-16,-3 1 4 16,-3 2 19-16,-6 2-7 15,0 1-3-15,-6 5 1 16,-3 3-10-16,3 0 0 0,-4 0-14 15,2 3-36-15,5 4-100 16,-1-3-236-16</inkml:trace>
  <inkml:trace contextRef="#ctx0" brushRef="#br0" timeOffset="121541.14">15095 9847 668 0,'0'-5'3'0,"-4"1"14"16,1 1 28-16,0-4 11 15,-3 4-41-15,2 2 2 16,-6-1 0-16,-2 2 1 15,-3 3-1-15,0 0-5 16,-4 7-1-16,0 3-1 16,2 0 7-16,0 8-6 15,1 1-4-15,4 1-2 16,-2-2-4-16,7 1 0 16,4-5-1-16,4 0-8 15,4-5 7-15,3-5-9 16,8-5 3-16,-1-7-9 0,9-2 10 15,-2-9 3-15,5-1 1 16,-2-6 2 0,-2-3 2-16,-3-3-2 0,-4-4-3 15,0-1-3-15,-9-3 3 16,2-2 3-16,-6-4 1 16,-2 3 3-16,-1 0 11 15,-3 8 8-15,2 9 4 16,-3 10-14-16,2 6-13 15,1 7 1-15,-1 10 11 16,-2 3 9-16,1 10-14 16,-3 7 9-16,0 7-12 15,2-2 0-15,4 2 1 0,4-3-4 16,2-4-2 0,0-2-6-16,3-5-1 0,4-6-10 15,1-1-5-15,5-6-1 16,1-6-1-16,2-1 4 15,2-7 6-15,-1-4-2 16,3-6 10-16,-7-2-2 16,4-2 9-16,-4-1 0 15,-6-1 0-15,0 1 15 16,-3 6 15-16,-7 2 0 16,-3 4-10-16,0 2-12 15,-3 5-6-15,-3 2 1 0,-2 2 7 16,-1 9 5-1,-1 1-3-15,0 1-4 0,1 5-7 16,2-4-1-16,6 1-9 16,2-4-23-16,6-4-26 15,2-4-5-15,4-1-89 16,3-6-174-16</inkml:trace>
  <inkml:trace contextRef="#ctx0" brushRef="#br0" timeOffset="121994.18">14029 9693 360 0,'-7'6'141'15,"2"-3"-106"-15,4-3 41 16,-2 4 17-16,6-4-44 16,-2 0-6-16,5-4 4 15,3 1-6-15,5 3-4 16,-2-3-22-16,5 0-12 15,2 0-3-15,-3 2-71 16,1-1-304-16</inkml:trace>
  <inkml:trace contextRef="#ctx0" brushRef="#br0" timeOffset="123056.62">16118 9762 213 0,'-23'-7'297'0,"7"1"-297"16,-5 6 0-16,5 0 20 15,4 3 1-15,-1 5 7 0,2 1 6 16,5 7 11-16,0 0 7 16,3 1-30-16,3 6-11 15,0-3-4-15,0 2-6 16,3-3 0-16,0-4 0 15,3-2-1-15,0-7 0 16,1-1 2-16,1-2 4 16,-2-6-2-16,3-2 0 15,1-1 0-15,-1-5-3 16,2-3 4-16,-1 1-4 16,0-1 4-16,-4 0 2 15,0 5 20-15,-2 1 3 16,3 5-21-16,-7 6 21 15,6 8-3-15,0 2-10 16,0 1-6-16,2 6-10 0,1-3 1 16,1 0 1-16,0-5-6 15,-1-2-10-15,-2-2-37 16,6-4-103-16,3-4-398 16</inkml:trace>
  <inkml:trace contextRef="#ctx0" brushRef="#br0" timeOffset="123790.9">16406 9806 409 0,'-6'0'190'15,"-3"0"-188"-15,1 0 41 16,1 0 41-16,2 0-50 15,-1 0-7-15,2 2 7 16,1-2 1-16,-3 3-11 16,-1 1-6-16,-3 3-1 15,1 6-1-15,2-1 1 16,-3 9-2-16,4 1-13 16,3 2 1-16,0 3-1 15,6-4 1-15,0 0-3 16,3-3-8-16,0-4 5 0,5-6-8 15,1-3-11 1,8-4-1-16,-2-6-11 0,6-4-1 16,2-7 3-16,3-5-18 15,1-3 19-15,-2-6-70 16,2-3 17-16,-8-5 11 16,-2-3 34-16,-6-4 34 15,-5-1 5-15,-7-1 63 16,-5 6 20-16,-3 6 42 15,0 7-51-15,-1 9-24 16,4 7-14-16,-3 6-16 16,3 5-10-16,-4 5-5 15,3 8 7-15,-1 6 0 0,1 7-10 16,3 2 5 0,1 6-1-16,3-1-5 0,1 3-1 15,0-2-1-15,6-4-1 16,2-2 1-16,4-8-1 15,2-4 1-15,1-5-2 16,2-4 1-16,3-6-3 16,-6-4-11-16,6-6-3 15,-4-1 9-15,2-6 1 16,-6 0 6-16,-3-2 3 16,1 0 11-16,-8 3 19 15,0 5-9-15,-6 2-18 16,1 7-1-16,1 7 17 15,-1 2-3-15,1 8-11 0,5 3-1 16,-3 1-3-16,2-1 2 16,1-1-3-16,3-7-4 15,-4 2-15-15,0-8-24 16,1 1-59-16,3-7-144 16</inkml:trace>
  <inkml:trace contextRef="#ctx0" brushRef="#br0" timeOffset="124181.51">16971 9573 592 0,'-9'-2'129'0,"-1"1"-103"16,4-2 40-16,3 3 1 16,3-3-52-16,0 3-15 15,0 0-1-15,0 0-29 16,3 0-84-16,0 0-270 16</inkml:trace>
  <inkml:trace contextRef="#ctx0" brushRef="#br0" timeOffset="124431.52">16432 9639 710 0,'-6'4'36'0,"3"1"-24"16,2-5 50-16,2 0-21 15,4-2-36-15,3-1-5 16,5-3-36-16,3 3-92 16,10-4-183-16</inkml:trace>
  <inkml:trace contextRef="#ctx0" brushRef="#br0" timeOffset="124837.71">17056 9776 749 0,'-3'10'13'0,"0"0"14"16,3-2 33-16,3 3-34 15,1 6-7-15,5 3-7 16,1 3-9-16,3-1 2 16,-1 3-4-16,2-3 1 0,-1-5-2 15,0-1 0-15,-4-4 1 16,-3-4 2-16,0-5-1 15,-1 0 4-15,-3-3 9 16,-1-3 8-16,-1 2-6 16,4-8-14-16,2 0 0 15,0-5 0-15,0-6-3 16,4-3-1-16,-1 1-13 16,2 1-28-16,-1-2-29 15,0 9-72-15,2-2-135 16,2 9-4-16</inkml:trace>
  <inkml:trace contextRef="#ctx0" brushRef="#br0" timeOffset="125197.06">17332 9861 415 0,'3'10'41'0,"0"0"73"16,0-3-23-16,3-3-10 16,2-2-34-16,5 4-17 15,-3-4-18-15,8-2-3 16,3-5-3-16,-2 2-3 15,4-6 0-15,-3 2 14 16,-5-3 2-16,2 0 1 16,-10-1-8-16,-2 5 4 15,-5-3-4-15,-5 2-12 16,-2 0 9-16,-6 4-8 16,-6 3 9-16,2 0 10 0,-3 7-1 15,1 3-1-15,3 0-6 16,0 6-2-16,6 0-6 15,3 0 2-15,4 4-3 16,6-2-2-16,1 1-2 16,9-2-2-16,7-4-4 15,-1-3-12-15,7-3-5 16,-1-4-7-16,2-3-1 16,-6-3-12-16,3-1-30 15,-8-3-130-15</inkml:trace>
  <inkml:trace contextRef="#ctx0" brushRef="#br0" timeOffset="126368.87">18479 9811 599 0,'3'4'17'0,"-2"-4"38"16,2 3 24-16,2 0-45 16,1 1-12-16,2-1-5 15,-1 4-11-15,2 0-1 0,0-2 1 16,-4 6-5 0,3 2 10-16,-4-1-5 0,-1 2-3 15,0 0-2-15,-4-1 2 16,-2-3 1-16,-2 0 1 15,-2-3-4-15,-3 0 0 16,-2-1 1-16,-3-2 3 16,1-3-5-16,1-1-4 15,-5-2 3-15,3-4-4 16,2-2-5-16,-4-1-6 16,5-1 8-16,5-5-9 15,1-2 4-15,3 0 10 16,6 0 3-16,3 4 5 15,3 2 1-15,4 2 9 0,4 9-7 16,0 0-2-16,5 7-6 16,1 2 2-16,3 1-2 15,-3 1 0-15,3-2 2 16,-7 2-1-16,1-3 1 16,-4-3-2-16,-1 1 0 15,-5-3 0-15,1-3-3 16,-8 3-3-16,0-3 4 15,-6-3-2-15,3 3 2 16,-3-3 0-16,0 3-9 16,-5-4 6-16,1 2 4 15,1-3 0-15,-2-5-9 16,4-2 1-16,3-2-8 0,8-6 1 16,2 1 4-1,9 0 10-15,1 2 2 0,7 4 5 16,-1 6 12-16,2 7 4 15,-5 3-2-15,4 7-2 16,-7 1-5-16,2 2-6 16,-8 2 1-16,-1-1-2 15,-2 2 3-15,-3-3-1 16,-1-2-3-16,-6-1-2 16,0-1-2-16,0-1 0 15,-3-3 4-15,0-1-4 16,-4-1-7-16,1 0-14 15,-4-1-15-15,3-2-17 16,-2-2-56-16,-5-1-78 0,5-1-88 16</inkml:trace>
  <inkml:trace contextRef="#ctx0" brushRef="#br0" timeOffset="129243.65">19204 9838 472 0,'0'-10'31'16,"0"3"19"-16,-6-1 37 16,0-1 3-16,0 1-40 15,-2-2-11-15,1 0-2 16,-3 3-3-16,-4 0-15 0,1 2-2 16,-2 0 2-1,-2 2-5-15,1 3 0 0,0 3-5 16,-4 5-5-16,1-2-3 15,-2 10 5-15,4 1-5 16,0-1 0-16,3 7 1 16,1-3-2-16,7 0-1 15,0-4-4-15,3 0-3 16,3-7 1-16,6-4 4 16,0 1-12-16,8-5-10 15,5-4-3-15,1-1 6 16,6-6 16-16,-1 1 0 15,-2-4 6-15,-3 2 2 16,-5-2 10-16,-1 3-4 0,-7 3 9 16,-4 0 2-16,-1 7-8 15,-1 0-7-15,-1 0-4 16,0 8 8-16,2-2-7 16,-1 4 1-16,2 0 0 15,0-3 1-15,1 0 1 16,2-5 3-16,7 1-7 15,-2-6-5-15,6-3-27 16,4-4-1-16,2-7-37 16,4-3 6-16,-3-6-12 15,2 2 14-15,-3-4 49 16,-3 0 13-16,-11-1 15 16,-2-1 21-16,-4 0 4 0,-4-2 4 15,-2 1 4-15,0-1-9 16,-2 3-7-16,1 2 16 15,1 7-11-15,0 7-15 16,3 7-11-16,-3 2 7 16,3 4-12-16,0-4-6 15,0 8-4-15,-4 0 4 16,4 5 5-16,-3 8-3 16,3 9 18-16,-3 8-4 15,-1 5-4-15,4 1-1 16,4 79-5-16,-4-102 3 15,3-2-6-15,4-1-3 0,-4-1 0 16,7 13 4-16,2-7-1 16,5 1-3-16,-1-9 0 15,6-3 0-15,4-6-12 16,1-2-2-16,1-7-4 16,0-3-6-16,-3-4-4 15,-2-5 9-15,-2-1 15 16,-3-6-5-16,-9 3 3 15,0 0 5-15,-5-2-1 16,-2 3 2-16,-2 3 4 16,-3 2 6-16,0 8-6 15,0 1 4-15,-2 5-1 16,1 2-7-16,1 2 0 16,-3 5 8-16,-5 4 4 15,2 4-4-15,0 5 5 0,1 2-5 16,5 1-7-16,3 1 2 15,3-2-3-15,5-1-2 16,3-8-5-16,7 1-12 16,-3-6 9-16,5-3-4 15,2-4 1-15,1-7-2 16,1-3 9-16,-2-1-11 16,-3-4 5-16,-3 0 5 15,-6-2-3-15,-3-2 10 16,-3 0 0-16,-4 2 4 0,0 0 4 15,-4 5 7 1,4 2 7-16,-4 4 0 0,3 2-18 16,-1 4-3-16,2 0-1 15,-1 0-5-15,-1 3 3 16,-1 0 1-16,0 1 1 16,-1 1-1-16,-2 0-1 15,0 1 2-15,2-3 0 16,-2 5-1-16,3-2 1 15,-2-3-1-15,2 5-3 16,1-5 2-16,1 2 0 16,1-2 0-16,1-2 2 15,1 3 0-15,-1-4 2 16,6 3-2-16,-1-3 2 16,0 2 1-16,5-2-1 0,3 1-1 15,1-1-1-15,-2 0 0 16,3 0-5-16,0 0-3 15,-2 3 4-15,1 3-3 16,2 1 0-16,-7 3 5 16,1 1 2-16,-1 2 4 15,-3 4-1-15,0-5 6 16,-4 4 2-16,-3-2-3 16,0-5-5-16,3 2 4 15,0-5 1-15,1 4-4 16,2-6 4-16,4-4-2 15,4 3 0-15,1-6-5 0,2-3-1 16,2-2-2 0,-2-2-5-16,-2-3-6 0,-1-3-4 15,-8-1-8-15,-2 2 20 16,-2-6 5-16,-2 4 6 16,0 2-6-16,0 1 16 15,-2 3 8-15,2 5 5 16,0 3-14-16,0 3 2 15,0 1-7-15,-1 4 3 16,1 2 6-16,-2 6-5 16,1 4-14-16,-2 0 3 15,3 3 0-15,0-2-3 16,3-4-2-16,-2 3-8 16,4-8-4-16,-1 1-1 15,5-3-13-15,-2-4 0 0,6-3-18 16,-3 0-27-16,3-6-60 15,1 0-147-15</inkml:trace>
  <inkml:trace contextRef="#ctx0" brushRef="#br0" timeOffset="129415.52">20255 9452 873 0,'-18'-10'1'0,"4"6"-1"0,1-3 21 16,7 7-2-16,2 0-19 16,7-3-8-16,-3 3-35 15,0 0-58-15,0 0-255 16</inkml:trace>
  <inkml:trace contextRef="#ctx0" brushRef="#br0" timeOffset="129681.13">19518 9522 769 0,'-22'3'21'0,"9"0"-20"15,2-3 4-15,8 0 38 16,3 0-16-16,2 0-9 15,-1 0-2-15,2 0 10 16,5-3-7-16,1 3-10 16,5-3-8-16,8-1-2 15,3-2-8-15,8 0-28 16,7-5-33-16,-3 5-79 16,5-5-243-16</inkml:trace>
  <inkml:trace contextRef="#ctx0" brushRef="#br0" timeOffset="130759.26">20422 9835 676 0,'2'-3'0'15,"-2"-1"-13"-15,3-6 13 16,1 5 40-16,1-2-17 16,1 0-7-16,3-1 34 15,-6 3 13-15,0-2-11 16,0 4-12-16,-3-1-8 15,0-2-7-15,-3 3-12 16,-3 0-9-16,-5 0 0 0,-4 3 3 16,-2 3 4-16,-6 3-2 15,-2 4 4-15,-1 5-2 16,6 2-3-16,0 0-8 16,4 0 1-16,7-1 0 15,0 1-2-15,7-2-3 16,5 0-11-16,5-6-9 15,4-1-4-15,4-3 1 16,7-5-8-16,0-5 13 16,4 0 13-16,-2-5 6 15,-2 0 3-15,-7 1 8 16,-4-1 22-16,-4 7 0 16,-8 0-6-16,3 2-9 0,-6 2-8 15,3 2-4 1,-3 3 8-16,3 1-8 0,0-1 4 15,0 2-7-15,6-3 9 16,0-1-7-16,8-4-2 16,8-4-44-16,4-9-17 15,10-3-10-15,6-7-12 16,0 0 23-16,-3-6 3 16,-3-2-5-16,-7 2 57 15,-10-2 5-15,-5-1 30 16,-8 3 21-16,-3-4-7 15,-2-1-6-15,-1-6-12 0,0 4 1 16,2 0 36-16,-1 3-31 16,-2 3 4-16,1 10 16 15,0 8-30-15,-2 4-8 16,1 6-4-16,-1 3-10 16,1 0 0-16,-2 5 4 15,0 4 8-15,-8 7 6 16,2 6 0-16,-3 8 3 15,1 4-2-15,-2 2-7 16,3 6 1-16,1 3-9 16,2-4-3-16,1-2 0 15,3 1 2-15,-1-5-3 16,8-4 3-16,0-5-3 16,4-7-2-16,2-4 1 15,7-6 1-15,-5-3-1 0,7-5-6 16,2-4-4-16,1-5-17 15,4-2-32-15,-1-5-30 16,0 3-28-16,-3-1-106 16</inkml:trace>
  <inkml:trace contextRef="#ctx0" brushRef="#br0" timeOffset="133555.93">11200 10730 189 0,'0'0'51'15,"0"0"-43"-15,0 0 47 16,0 0 5-16,0 0-28 16,0 0-16-16,0 0 9 0,0 0 1 15,0 0 13-15,0 0-7 16,0 0 1-16,0 0-10 15,0 0-3-15,0 0 3 16,0 0-6-16,0 0 2 16,0 0-5-16,0 0-7 15,0 0-1-15,0 0-5 16,0 0 6-16,0 0-5 16,0 0 2-16,0 0-3 15,0 0 9-15,0 0-2 16,3-3 3-16,-3 3-2 15,0 0-1-15,0 0 0 0,0 0-3 16,0 0-3-16,3 0-1 16,-3 0-1-16,0 0 0 15,3 3 0-15,-3-3 1 16,3 0-1-16,3 0 0 16,-3 0 0-16,0 2 0 15,3-2 1-15,-3 3-1 16,0-3 0-16,0 0 0 15,0 0 0-15,4 0 1 16,-1 2 1-16,-2-2-2 16,6 0 1-16,0 0-1 15,5 0 0-15,-3 0 0 16,6-2 0-16,-2 2 2 16,7 0-1-16,-1 0 8 15,5-3 9-15,-2 3-14 0,2-2 3 16,2 2-4-16,0 0 3 15,-3 0 4-15,2 0-8 16,2 0-2-16,-3 0 2 16,1 0 0-16,-1 0 0 15,-2 0-2-15,5 0 2 16,-5 0 0-16,5 2-1 16,0 1 5-16,1-1-5 15,2 1 0-15,3-3-1 16,-3 3-3-16,-2-2 2 15,2-1 2-15,-3 2 0 16,-1-1 1-16,0-1-2 0,-3 0-2 16,0 0 2-16,1 0 0 15,-3 0 0-15,0 2 0 16,1-2 0-16,-1 0 0 16,-2-2 0-16,4 2 1 15,-4-3-1-15,2-1 0 16,1 1 1-16,-1-2 3 15,-2 3-3-15,4-1 1 16,-6 0 0-16,3-1-1 16,38-1 0-16,-54 5-1 15,1-1 0-15,3 0 6 16,-1 1-5-16,5-3 3 16,3 0-2-16,0 3-1 0,-4-3 0 15,2 0-1-15,0 0 0 16,-1 1 1-16,3-1-1 15,-2 0 0-15,2 0-3 16,0 0 2-16,0 0-6 16,0-1-6-16,1 1 1 15,-6 0 7-15,4 3-3 16,-5-3 1-16,-3 3 4 16,-2 0 2-16,-1-1 1 15,-1 1 0-15,-2 0-1 16,0 0 0-16,-3 0 1 15,3 0 0-15,-3 0 0 0,3 0 0 16,-3 0 0-16,3 0 0 16,0 1-15-16,1-2-12 15,-4 1-12-15,0 0-12 16,3 0-15-16,-3-3-22 16,0 3-167-16</inkml:trace>
  <inkml:trace contextRef="#ctx0" brushRef="#br0" timeOffset="134024.57">12844 10585 392 0,'-3'0'74'0,"3"-3"-48"16,0 3 38-16,0 0-4 16,0 0-13-16,0 0-8 15,3 0 8-15,0 0 2 16,0 0-15-16,0 0-8 16,4 3-6-16,2-1-3 15,2 1-7-15,-1 1 2 16,-1-4-12-16,3 5 5 15,-4-3 0-15,2 1-5 16,-1 3-1-16,1-2 1 0,-1 0 0 16,-3 4 0-16,0 0-1 15,3 1 1-15,-3 2-2 16,0 2 2-16,-3 1 1 16,0-1-1-16,0 0 2 15,0 3-2-15,-3-2 2 16,0 1-2-16,-3-3 2 15,0 0-2-15,-3 1-4 16,-3-3 4-16,-5 3-18 16,1-3-35-16,-9 4-71 15,-2-1-149-15</inkml:trace>
  <inkml:trace contextRef="#ctx0" brushRef="#br0" timeOffset="135008.87">11461 9858 235 0,'-4'0'46'0,"4"0"-26"16,-3 0 37-16,0 0-26 15,3 0 1-15,-4-3 7 16,4 3 16-16,-1 0-10 16,-1-1-4-16,2 1-2 0,0 0-12 15,-1 0-9 1,1-2 4-16,0 2 2 0,-2 0 0 15,2-1-4-15,0 1 3 16,0 0 1-16,0 0-5 16,0 0 1-16,2-4-1 15,-2 4-4-15,0 0-2 16,0 4-3-16,0-4-1 16,0 0-2-16,1 0-2 15,2 0 0-15,4 1 0 16,3-1 0-16,2 2-5 15,5-1 0-15,5-1-3 0,0 0-55 16,5-1-113 0,-3-2-411-16</inkml:trace>
  <inkml:trace contextRef="#ctx0" brushRef="#br0" timeOffset="139118.06">13708 10706 485 0,'4'0'86'16,"-4"1"-77"-16,0-2 8 16,3-2 30-16,0 1-31 15,0-1-7-15,3-5 9 0,-3 5 2 16,0 0-5-16,1-4-1 15,-1 1-6-15,-3 2-2 16,1-6-4-16,1 4-2 16,-4-2 0-16,1 2 1 15,-6-3 1-15,1 2 2 16,0 0 4-16,-3 4 0 16,-3 2 4-16,3 2-9 15,0 2 2-15,-1 7 13 16,4 4 7-16,-1 5-6 15,4 5-6-15,3 1-4 16,3 4-5-16,7-4-4 16,0-2 2-16,5-1-7 15,-1-5 4-15,5-3-4 16,0-7-6-16,5-1-11 0,-3-6 7 16,3-3 1-16,1-1-5 15,-1-6-6-15,-5 0 1 16,4-7-24-16,-7 5-2 15,-4-5 10-15,-4-2 14 16,-2-1 15-16,-2 1 11 16,-1 2 0-16,-3 0 16 15,0 1 20-15,0 5 30 16,0 2-2-16,0 4-32 16,0 2-15-16,-3 6-14 15,6 2 22-15,-3 4 4 0,3 5-10 16,0 5-11-16,0 1-2 15,3 5-5-15,-3-3 1 16,4 0 0-16,-3-5-1 16,3 0-1-16,-1-1-4 15,3-3-16-15,-2-6 3 16,2-3 8-16,1-2 0 16,7-4-7-16,-5-2 0 15,2-6 0-15,-1-3 4 16,0 0 0-16,-4-4 6 15,-5 3 6-15,1-4 2 16,-4 3 3-16,1 3 16 16,-1 2 14-16,-1 3-16 15,0 7-9-15,4 3 11 0,-4 1-4 16,0 6-13-16,3 0-1 16,1 3-3-16,-1 1 0 15,0-5 0-15,0 1-1 16,3-4-1-16,1-2-4 15,2-4-4-15,2 0-4 16,5-4 11-16,-4-2-3 16,5-4-11-16,-1 0 8 15,-4-6-6-15,-1-1 12 16,-1 3 1-16,-4-2 2 16,-3 0 0-16,-3 3 8 15,-3 0 3-15,0 2 16 0,-3 2-9 16,1 1-6-16,-1 6-1 15,-1 2-10-15,1 0 3 16,-3 2-1-16,3 5 2 16,-1-3-5-16,-3 2 0 15,4 1 0-15,3 0-1 16,2-2-2-16,1 0-6 16,4-2 0-16,2-1-18 15,4-2 5-15,6 0-5 16,3-2 9-16,1-1 18 15,3-2 1-15,3 0 6 16,-3 2 9-16,3 3-3 16,-10 0-5-16,1 3 0 0,-5 0 5 15,-6 0 3-15,-3 4-2 16,0-1 0-16,-3 2-8 16,0-2 1-16,1 3-6 15,-1 1 4-15,0 2-4 16,0 0-1-16,0 1-1 15,4 1 1-15,-1-2-3 16,2 1 3-16,0 1-20 16,4-1 0-16,1-3 1 15,-1-3 3-15,3 1 0 16,3-6 7-16,0 0-10 16,-1-4 16-16,5-1-4 0,-3-4-4 15,-1-3 2-15,0-1 3 16,0-6 5-16,-4 5 0 15,2-8 1-15,-4-4 5 16,1 5 1-16,-4-4 3 16,-3 2-7-16,-2 2 0 15,-1 0-2-15,-1 8 5 16,-2 2-4-16,0 5-1 16,0 4 2-16,-3 0 1 15,-1 7 3-15,1 0 5 16,-5 3-7-16,3-1 0 15,0 2-3-15,2-3-1 16,3 0 6-16,0-5-6 16,3 4-3-16,0-3 3 15,0-1 3-15,6-1-1 0,0-1-2 16,1-1 4-16,5-1 0 16,5-1-3-16,-1 2 6 15,1 0 2-15,5 3-4 16,-2 3 5-16,3 2 6 15,-5 4-3-15,3 2-5 16,-2 2-2-16,-6 0 0 16,4 1-2-16,-8 0-3 15,1-5 3-15,-1 2-2 16,2-7-2-16,-2-1 2 16,7-4 4-16,-3-3-2 15,7-3 0-15,-4-6 1 0,4-4-5 16,-5 2-1-16,-2-9-4 15,-2 1-5-15,-1-2 4 16,-7-1 6-16,0 3 1 16,-3 2-1-16,0 6 15 15,-3 2 3-15,3 6-6 16,0 1-3-16,-3 3-1 16,-18 11-7-16,13-8 2 15,3 3 3-15,2 3 3 16,-3-1-2-16,0 8-6 15,0 4 6-15,-1-1-4 16,3 1-6-16,7 0 3 16,-2 1-1-16,6-9-7 15,2 2 6-15,3-4-5 16,4-6-16-16,5-4 5 0,4-4-16 16,4-3 19-16,1-3 0 15,3-6-4-15,-1-1 4 16,-2-3 15-16,-8 0 1 15,1-4 4-15,-11 5 12 16,-4 4 14-16,-5 4 2 16,-1 8-18-16,-2 0-4 15,-2 7-9-15,-1 4 17 16,2 6-4-16,-2 6 0 16,-1 2-6-16,1 5-7 15,3-1-1-15,3-6 3 16,1 1-1-16,-1-1-3 0,-3-8-4 15,3-2 3-15,1-3-1 16,-2-5 2-16,1 1 4 16,-2-1 1-16,1-4 2 15,-1-3-4-15,3-2 3 16,-1-6-6-16,4-1 0 16,2-8 0-16,-2 2 0 15,3 0-1-15,3 6-1 16,-4 1 2-16,4 6-2 15,-6 2 2-15,1 4-5 16,4 2 4-16,-6 4-5 16,3 2 6-16,1 3 1 15,2 0 0-15,2 4-1 0,-1-4 3 16,-3-1-4-16,7 1 1 16,-5-6-4-16,3-1-2 15,0-6-5-15,0 0 8 16,-1-4-11-16,0 0 13 15,1-2-4-15,-6-5 1 16,-2-3-1-16,2-2 0 16,-5-4 5-16,-1-1 0 15,1-4 1-15,-1-6 1 16,-3 1 2-16,3-3 6 16,0-1 4-16,0 4 2 15,1 4 5-15,-4 10-3 0,0 7 17 16,0 7-24-16,0 5-11 15,-4 6 8-15,1 7-3 16,0 13 12-16,0 4-9 16,0 10-3-16,-1 2-1 15,8-3-2-15,-1 3-2 16,3-7-1-16,4-3-2 16,-1-5-8-16,0-7 5 15,6-6-15-15,-6-1-5 16,1-7 1-16,2-5-7 15,2-1-19-15,-1-7-40 16,-3-3-46-16,1-3-258 16</inkml:trace>
  <inkml:trace contextRef="#ctx0" brushRef="#br0" timeOffset="139336.71">15608 10590 906 0,'-39'7'26'16,"7"0"-25"-16,12-1 19 16,3-6 33-16,8 1-10 15,8 2-30-15,1-3-5 16,4 0 3-16,9-3-11 16,6 2 0-16,3-5-48 15,11-1-68-15,0-1-26 16,4-3-197-16</inkml:trace>
  <inkml:trace contextRef="#ctx0" brushRef="#br0" timeOffset="141477.19">16695 10676 357 0,'-5'-8'248'16,"1"0"-220"-16,-3 2 49 15,1-1-10-15,3-2-35 16,-5 5-9-16,2 1-6 16,-1-2 2-16,-1 3-1 15,1 2-2-15,-5 0 0 16,-2 2-5-16,2 6-5 15,-2 1 1-15,1 8-2 16,2 4-4-16,3 5-1 16,4 2 0-16,1 4-3 15,6-3-3-15,1 1-18 16,8-3-8-16,5-8 0 0,2-2-4 16,8-7-26-16,-1-7-20 15,6-3-27-15,4-3 10 16,-2-5 13-16,5-3 62 15,2-4 19-15,0 0 5 16,-2-2 44-16,-6-3 13 16,-5 0 10-16,-7 1-15 15,-9 2 1-15,-8 3 30 16,-2 6-18-16,-4 0-34 16,-2 7-5-16,1 2-6 15,-3 7 4-15,-3 4-1 16,-5 8-10-16,5 2-4 15,2 2-6-15,0 5-2 16,4-6 3-16,6-3-6 16,4 0 2-16,2-6-2 0,4-2-1 15,7-4-6-15,-1-5-18 16,4-6 7-16,2-5-5 16,-1-1 13-16,-4-5 0 15,-4-3 3-15,-3-2 2 16,-13 2-1-16,-3-2 8 15,-11 2 4-15,-1-3 1 16,-5 4 10-16,-4 2 10 16,2 5-12-16,-1 5-3 15,1 4 2-15,2 6 0 0,4 6-5 16,3 0 0 0,0 5-6-16,9 2-1 0,4-5-1 15,4 1-3-15,9-3-15 16,3-6-8-16,11-3-22 15,-1-6 3-15,9-3-13 16,4-7 8-16,0-4 47 16,4-6 1-16,-3-4 3 15,0-2 1-15,-4-2 0 16,-10-2 3-16,-9 7 7 16,-9-4 31-16,-8 6 11 15,-5-1-12-15,-2 5 1 16,-2 3-1-16,-2 4-13 15,4 7-17-15,2 2-9 16,1 8-2-16,-2 6 10 0,2 2 0 16,-2 9-6-16,0 7 3 15,3 0-2-15,3 8-5 16,6-2 0-16,-3 0-1 16,6 1 0-16,4-6 0 15,4 1-10-15,0-10-3 16,5-3-11-16,4-5 2 15,0-7 8-15,-3-3 3 16,6-4-8-16,-6-6 5 16,3 1 11-16,-5-5-12 15,0-8-4-15,-4 0 10 16,-2-4 0-16,-1-5 3 0,-5-4 4 16,-5-1 3-16,-2-2 4 15,-2-3 0-15,-2 1 0 16,1 3 4-16,-2 2 1 15,0 7 26-15,3 9 2 16,0 7-21-16,-3 7-16 16,3 6 1-16,0 7 26 15,-3 4 3-15,0 11-11 16,-1 6 3-16,0 2 6 16,1 6-14-16,3 1-2 15,3-1-5-15,5 1-5 16,-2-3-2-16,4-5 3 15,5-2-2-15,2-8-2 0,5-4-14 16,2-7-2 0,1-3-8-16,4-7 0 0,5-5 18 15,-7-6-11-15,3-2-4 16,-4-5 12-16,0-3 8 16,-10-1 2-16,-5-1 0 15,-5 3 5-15,-3-5 19 16,-6 7-3-16,0 1 3 15,-4 7-13-15,0 1-2 16,-2 8-4-16,-1 4-1 16,-2 6 12-16,-2 6 5 15,1 7-6-15,0 1-6 16,7 2-1-16,-1 0-8 16,6-2 0-16,2-4-4 0,9-3-20 15,3-5-33-15,3-3-37 16,10-8-87-16,0-4-223 15</inkml:trace>
  <inkml:trace contextRef="#ctx0" brushRef="#br0" timeOffset="142180.26">18294 10707 599 0,'-3'3'107'0,"-1"2"-106"15,-2-2-1-15,1-1 10 16,0 2-10-16,2-1-2 0,2 0-5 16,2-3 7-16,1 0 8 15,1-3-8-15,1 0 0 16,3-3-9-16,0-2 9 16,-4 2-1-16,0 3 2 15,-3-2 14-15,-3 5-4 16,-4 5 9-16,-4 1 23 15,-1 5 9-15,-4 6-6 16,-1-3-11-16,1 10 0 16,1-4-10-16,-3 0-6 15,6 0-12-15,2 0-5 16,4-2-2-16,3-4-1 16,6-2 0-16,4-1-9 15,9-8-24-15,7 0-18 0,4-8-11 16,7-3-6-16,2-8 11 15,0 0 4-15,-1-4 8 16,-3-7 10-16,-2 1 30 16,-10-3 6-16,-1-1 1 15,-6-1 14-15,-3 1 3 16,-2 1 22-16,-4-1 25 16,-1 0-11-16,-5 5 13 15,-3 5-5-15,0 3-22 16,2 7-7-16,2 7-8 15,-1 3-14-15,1 0-5 16,-1 3-6-16,-1 4 8 16,-1 3 4-16,-2 7 1 0,2 6-5 15,-4 5-1-15,5 3-5 16,0 6 2-16,3 2-4 16,0 1 5-16,1-4-5 15,1 0-4-15,1-5 3 16,2-6-2-16,2-8 2 15,-1 0-3-15,3-8 4 16,1-2-1-16,4-7-4 16,1 0-6-16,-1-3-17 15,5 0-38-15,-3-5-14 0,-1 2-107 16,0 2-339 0</inkml:trace>
  <inkml:trace contextRef="#ctx0" brushRef="#br0" timeOffset="143242.78">18700 10686 398 0,'-3'-1'140'16,"-2"1"-134"-16,2-1 69 15,0 1 12-15,-3 0-49 16,3 1-5-16,-3 1 12 0,-1 5-5 16,1 3-7-16,-6 4-13 15,3 0-1-15,4 6-3 16,2 2-9-16,6 0-3 15,3 1-1-15,3 0-1 16,8-4-2-16,-2-2-2 16,6-3-2-16,-1-4-14 15,6-3 6-15,-7-5 2 16,2-4 3-16,-4-2 3 16,-4-4-1-16,-4-4 1 15,-6-1 1-15,-3-4 3 16,-6 1 0-16,-3-7 0 15,-7 3 1-15,-7 0 1 16,4 1 4-16,-5 8 9 16,5 2-5-16,0 7-8 0,6 2 7 15,6 5-8-15,1 2 2 16,6 2 4-16,6-1 0 16,4 2-5-16,7-1 10 15,6 1-12-15,6-7 2 16,2-3-4-16,5-3-2 15,0-4 0-15,0 0 4 16,-7-3-1-16,-5-2 1 16,-6-1-4-16,-7-1 4 15,-8-1 6-15,-3 1-6 16,-8-1 3-16,-1 0-2 16,-6 1 9-16,5 4 10 0,-5 1-7 15,7 5-13-15,4 4-7 16,2 0 3-16,2 6 4 15,2 2 2-15,1 4-1 16,3-1 2-16,6 2 3 16,0-4-4-16,3-1-4 15,9-6-1-15,-1-2 2 16,6-2-6-16,0-6 7 16,-2 0 0-16,-1-1 2 15,-11 1 4-15,-6 4 8 16,-4-3 3-16,-3 7 1 15,-2 0-9-15,-2 3-5 16,1 4 1-16,-3 0 8 0,-1 6-4 16,1 7 1-16,1 3-4 15,0 1-3-15,0-2 0 16,3-2 1-16,6 0-4 16,0-7 0-16,4 0 6 15,2-6-6-15,6-3-27 16,0-6-9-16,3-3-30 15,-2-5-39-15,0-4-159 16</inkml:trace>
  <inkml:trace contextRef="#ctx0" brushRef="#br0" timeOffset="143727.04">18430 10565 575 0,'3'0'72'16,"-3"0"10"-16,-3 0 13 15,6 0-27-15,-3 0-22 0,0 0 11 16,0 0-7 0,3-3-16-16,1 3-13 0,6-1-17 15,6 1-4-15,0-3-18 16,6 0-62-16,4 3-164 15</inkml:trace>
  <inkml:trace contextRef="#ctx0" brushRef="#br0" timeOffset="148523.66">10369 12312 363 0,'0'0'36'16,"0"0"-26"-16,0 0 49 15,0 0 4-15,0 0-37 16,0 0 2-16,0 0 10 16,0 0 3-16,0 0-3 15,0 0-5-15,0 0-9 16,3 0-4-16,-3 0 2 16,3 0-1-16,3 0-4 15,2 0-1-15,2 0-13 16,5 0 5-16,6 4-8 15,4-4 8-15,5 3-2 16,9 0-2-16,6-3-2 16,7 0 2-16,0 0-2 0,3 3-2 15,-1-2-3-15,-2-1 3 16,0 3 0-16,2-3 0 16,0 3 0-16,-2-3 1 15,-3 0 0-15,2 0-1 16,-5 0-1-16,6 0 0 15,-4 0 1-15,4-3-1 16,5 3 2-16,1-3 0 16,6 3-1-16,-1 0 2 15,4 3-2-15,2-3 0 16,2 3 2-16,1 1-2 16,-2-4-1-16,3 0 0 0,-3 0 1 15,-1 0-3 1,-5-1 3-16,-5-5 1 0,3 3 1 15,-7-1-1-15,-3 4 4 16,-3-3 5-16,-4 3-1 16,-3 0-1-16,-2 0 1 15,-4 0 0-15,-5 3-2 16,2-3-4-16,0 0 1 16,-2 0-2-16,2-3 0 15,-3 0 3-15,3 2-5 16,-2-4 0-16,-1 0 0 15,-2 5 0-15,2-3-1 16,0 0 0-16,-4 3 2 16,3 0-1-16,-6-3 1 15,3 3-1-15,-8 0 0 0,45-3-1 16,-53-1-3-16,-1 1 3 16,-5 3 1-16,2 0 0 15,8-1-3-15,-5-2 3 16,-3 3 0-16,-3-3-1 15,0 3-2-15,-3 0-3 16,0 0-27-16,0 3-14 16,-3-3-7-16,0 0-32 15,-3 0-119-15,0 0-102 16</inkml:trace>
  <inkml:trace contextRef="#ctx0" brushRef="#br0" timeOffset="148929.79">13078 12201 585 0,'-3'-5'22'0,"0"2"-3"15,0 3 64-15,3-3-47 16,3 3-13-16,-3 0 2 15,3 0 12-15,0 0-3 16,0-1-12-16,6 1-8 16,1 0-4-16,4 1 1 0,-2-1-5 15,4 3-4-15,2 2-2 16,-3-2 2-16,2 2-2 16,2 2-2-16,-3 1 1 15,-4 1 1-15,3 4 0 16,-3-1 0-16,-3 2 3 15,-2-1-3-15,-4 1 1 16,-3-5 5-16,-3 5-2 16,-4-1 5-16,-2 1-8 15,-3-2 0-15,-3-2-1 16,3 0-8-16,-1-5-29 16,4 0-57-16,-1-2-114 0</inkml:trace>
  <inkml:trace contextRef="#ctx0" brushRef="#br0" timeOffset="150382.81">14020 12332 489 0,'26'7'11'0,"2"-5"10"0,2-2 20 15,-4-2 1-15,3-2-7 16,4-5-5-16,-7-1-4 16,-1-4 9-16,-1 1-13 15,-2-4 5-15,-9 5-6 16,-3-2 3-16,-10 1-24 16,-7 3-4-16,-6 3-1 15,-6 1-8-15,-8 6 13 16,-1 6 0-16,-2 1 14 15,1 5-8-15,7 0 4 16,4 3-5-16,9-1-3 16,3-1 0-16,6 3 1 15,9-5-2-15,8 5 1 0,5-4-1 16,5-1-2-16,7 0 1 16,6-6-10-16,2-4-9 15,0-1 3-15,-2-4 4 16,-4-3 2-16,-7-3 2 15,0-2-1-15,-10-8-23 16,1 0-19-16,-8-3 6 16,-1-3 15-16,-1-6 29 15,-4 1 1-15,-6-5 6 16,0 2 2-16,-6-1 28 16,-2 4 30-16,0 5-16 15,0 6 5-15,2 6-32 0,3 9-17 16,0 5-4-16,3 8 16 15,3 6 11-15,-3 6-6 16,3 10-8-16,3 2 3 16,1 4-10-16,2 5 4 15,2-2-7-15,2 2-2 16,-4-2-1-16,4-3-3 16,1-3 2-16,1-5-2 15,1-6-2-15,1-10-13 16,-1-4 5-16,3-8-9 15,1-8 5-15,0-4 3 16,3-5-18-16,-2-5 14 16,-3-5 13-16,-6 0 3 0,-5 4 16 15,-6 6 14-15,-2 5-10 16,1 4-4-16,-4 8-4 16,-2 5-10-16,0 0 3 15,-3 9 6-15,1 3-9 16,4 2 6-16,2 4-8 15,5-4 0-15,8-2-8 16,4-3-44-16,4-2-20 16,8-4-56-16,6-8-74 15</inkml:trace>
  <inkml:trace contextRef="#ctx0" brushRef="#br0" timeOffset="153023.34">15192 12257 693 0,'0'0'103'0,"0"-2"-99"16,-3 2 22-16,3 0 13 16,0-3-33-16,0 3-3 15,-4 0-3-15,4 0 2 16,0 0-2-16,0 0 0 16,0-2-3-16,0-2 3 15,-3-5 0-15,2 2 0 16,-4-2 2-16,-1-2-1 15,-2 7-1-15,-1-1 1 16,-4 5 5-16,-1 5 3 0,-1 10 7 16,-1 1 11-1,-1 7 4-15,4 3-12 0,4 4-6 16,3-5 1-16,2 0-8 16,8-3-5-16,2-5 3 15,3-1-4-15,4-9-1 16,7-1-27-16,5-9-8 15,5 0 2-15,2-11 15 16,7-3-7-16,0-5-15 16,0-5-29-16,0-5-28 15,-6-5-22-15,-8-2 11 16,-8-5 100-16,-4-1 9 16,-13-2 61-16,-3 1-3 15,-3 6 69-15,-2 8-5 0,-2 12-55 16,7 6-29-16,-3 9-10 15,3 5-12-15,0 5 0 16,-3 5 13-16,-1 9-8 16,2 8-5-16,0 6-2 15,4 4-10-15,4 2-1 16,1-2-3-16,4 2 2 16,1-5-1-16,3-1-1 15,2-7-11-15,2 0-22 16,3-9 0-16,5-5 8 15,-2-5-4-15,7-4-9 16,-1-8 2-16,2-5-23 16,0-7-1-16,-2-3-8 0,-1-7 20 15,-7-2 40-15,-4-4 8 16,-3 3 40-16,-7 4 18 16,-3 3 17-16,-3 9-8 15,0 7-38-15,-2 1-11 16,1 6-7-16,-2 3 11 15,0 2-5-15,-7 3-14 16,4-2-2-16,-7 2 2 16,2-1-3-16,2 2-4 15,0-2 3-15,-2-4-1 16,7 0-10-16,-1 1-6 16,5-4-3-16,0 0-11 15,2 3 17-15,1-3 15 16,6 1 1-16,3 1 4 0,0 1-3 15,9 5 10-15,-2-2 7 16,3 5-1-16,1 1-6 16,0 5 1-16,0-1-3 15,-4 0-1-15,1 1-3 16,-7 0-2-16,3-3-2 16,0-5 1-16,-6 1 0 15,2-3 3-15,-1-2-3 16,-1-5 2-16,-1-2-2 15,2-5-3-15,0-3-1 0,0-2-12 16,-5-5 9 0,4 0 3-16,-4 1 1 15,-2-1 1-15,1 7 6 0,-1 0 4 16,0 5-4-16,-1 5-6 16,1 5 7-16,2 2 4 15,-3 6 1-15,6 1-5 16,-6 1-3-16,4 2-1 15,0-1-3-15,-1-2-1 16,4-1 3-16,0-6-3 16,2 0-9-16,6-5-11 15,0-2-19-15,1-7 13 16,2 1 5-16,-3-7 2 16,0-4 7-16,-9 1-5 15,-3-4 5-15,-6 1-1 0,-6-1 11 16,-8 0 2-16,-1 0 14 15,-1 6 5-15,-4 5 4 16,3 5 5-16,-4 4-10 16,1 7-2-16,0-1-2 15,1 8-2-15,5 0-5 16,2 0-3-16,2-2-4 16,5-2-3-16,7-3 3 15,8-2-23-15,5-2-23 16,5-6-14-16,9-2 4 15,4-5 16-15,-1-1 8 16,3-5 12-16,-2-1 20 0,0-3 0 16,-7-2 3-16,3-3 6 15,-7 0 0-15,-1-1 0 16,-8-1 3-16,-2 4 6 16,-4-4 15-16,-2 1 13 15,-2 4 3-15,-6-2 1 16,3 7-6-16,-4 8-13 15,3 2-13-15,-1 7-15 16,2 3 6-16,-1 4-9 16,-1 12 25-16,0 9-11 15,-1 11-2-15,-2 7-5 16,2 4 5-16,2 2-12 16,1 0 6-16,0-4-6 15,1-6 0-15,5-2-1 16,4-8-1-16,3-11 2 0,-1-2 0 15,2-13-4-15,9-2 0 16,-4-10-2-16,7-6-10 16,-1-5-3-16,2-8-7 15,-4 0-5-15,-1-5 17 16,-5 4 8-16,-3-1 5 16,1 7 2-16,-9 5 3 15,-3 7-3-15,0 5-1 16,-2 5 0-16,1 5 19 15,-2 3-7-15,1 7-7 16,1 0-5-16,2 5-1 16,-1-5 0-16,1 0 1 0,6-3-8 15,3-8-13-15,-1-3-18 16,9-6-28-16,-2-8 9 16,7 2 18-16,-6-8 23 15,3 0 17-15,-8 1 6 16,-5 0 28-16,-1 7 24 15,-5 1-13-15,-2 5-12 16,-2 6-2-16,0 5 20 16,0 6-24-16,-2 8-18 15,2 3-9-15,-1 5 7 16,-1 4-5-16,1-2-3 16,-1 2 1-16,-1 1 0 15,3-1 0-15,0 3 0 0,0 2 0 16,2-3 0-1,-1 0 0-15,1 1 1 0,-2-7-1 16,-2-4 2-16,2 0-1 16,-3-6 5-16,1 2 5 15,-3-5-2-15,1 0-2 16,-5-3 3-16,3-5 0 16,-8 2-6-16,4-3-1 15,-3-3 2-15,4-2-4 16,-4-1 3-16,3-2 1 15,3-2-2-15,1-5-3 16,0-3-3-16,6-9-16 0,0-11-24 16,9-6-21-16,1-10-4 15,10-12-15-15,2-3-9 16,5-6 5-16,2 2-26 16,6 1 51-16,-2 1-15 15,-1 8 48-15,3-1 29 16,-2 6 18-16,0 4 61 15,-8 2-8-15,-1 5 2 16,-5 3 6-16,-3 0-10 16,-3 2-3-16,-3 4-7 15,-7 1-5-15,-2 5-3 16,-1 4 5-16,2 7-17 16,-4 6-22-16,1 4-17 0,1 7 3 15,-3 9 4 1,-3 10 14-16,-4 11-9 0,-1 5-4 15,-2 11-8-15,1-4 0 16,6 4 0-16,-2-5 0 16,4-2-2-16,6-3-19 15,1-6 4-15,4-5-5 16,2-3-3-16,-2-12 12 16,6-4 6-16,3-7-5 15,1-6-1-15,4-7-1 16,2-7 5-16,4-3-6 15,-4-7-1-15,3 2 11 16,-7-4 5-16,0 2 0 16,-2 3 5-16,-8 3 9 0,-5 12-4 15,-2 2-4-15,-2 4-6 16,-3 10 3-16,-3 2 22 16,0 9-1-16,-4 4-1 15,-1 4-14-15,2-2-5 16,3 0-4-16,6-1 0 15,4-7-6-15,7-3-44 16,7-6-6-16,0-1-29 16,6-9-46-16,4-3-157 15</inkml:trace>
  <inkml:trace contextRef="#ctx0" brushRef="#br0" timeOffset="153335.81">16904 11984 801 0,'-3'2'63'15,"0"1"-48"-15,3-3 63 16,3 0-14-16,6 0-25 16,0-3-26-16,8 1-13 15,6-3-9-15,3-2-83 16,6-3-112-16</inkml:trace>
  <inkml:trace contextRef="#ctx0" brushRef="#br0" timeOffset="154554.41">15322 12121 277 0,'-4'2'84'0,"-2"-2"-69"16,3 3 49-16,2-3 49 15,1 0-57-15,1 0-5 16,-1 0 0-16,0 0-11 16,0 0-13-16,2 0-12 15,-4 0-5-15,2-3-4 16,2 3 1-16,-2 0-7 15,0 0 0-15,0 0 0 16,0 0-12-16,-2 0-7 16,2 0 5-16,0 0 9 15,0 0 1-15,0 0 4 16,0 0 3-16,0 0-3 16,0-2-4-16,0 2 4 0,-1-1 0 15,2-2-5-15,-1 0-9 16,0 3 0-16,2 0-31 15,-1-2-6-15,-1 2 4 16,0 0 17-16,0 0 5 16,-1 0 17-16,1 0 5 15,0 2 3-15,-2-2 1 16,2 0 9-16,0 3 11 16,-1-3 7-16,1 0-6 15,0 0-5-15,0 0-7 16,0-3-8-16,0 3-1 15,-2 0 1-15,2 0-1 0,0 0-1 16,-1 0 1-16,1 0-1 16,0 0 1-16,0 0 6 15,-3 0-1-15,3 0 4 16,0 0 0-16,0 0 10 16,0 0 4-16,0 0-6 15,0 0-6-15,0 0 7 16,0 0-8-16,0 0 2 15,0 0-2-15,0 0 1 16,0 0-4-16,0 0-1 16,0 0 3-16,3 0-6 15,-2 0-1-15,2 0 3 16,7-2-6-16,6 2-42 16,6-5-166-16</inkml:trace>
  <inkml:trace contextRef="#ctx0" brushRef="#br0" timeOffset="158319.79">9473 11850 197 0,'0'3'19'0,"-3"-3"0"16,3 0 24-16,0 0 10 15,0 0-22-15,3-3 1 16,-3 3 10-16,0 0-9 16,0 0-5-16,0 0-9 15,0 0-3-15,0 0-5 16,0 0-2-16,3 0-1 16,-3 0 0-16,0 0 4 15,0 0 9-15,0 0-6 16,3 0-2-16,-3 0 6 0,3 0-9 15,0 0-2-15,4 0-2 16,-4 0-2-16,0 0 1 16,3 0 0-16,-3 0-4 15,2 3 1-15,2-3-2 16,-1 0 2-16,-3 0-1 16,0 2 0-16,3-2 2 15,-3 0 5-15,3 0-4 16,1 0 2-16,1 0-4 15,1 0 5-15,1 5 0 16,2-5 3-16,-1 0 2 16,5 0-2-16,2 0-2 15,3-5-2-15,1 5 7 0,2-2-7 16,0-1 2-16,3 2-3 16,-1-2-2-16,3 0 1 15,-2 0-1-15,1 2-1 16,2-2 0-16,0 0 0 15,-2 3-2-15,-1-3 0 16,1 3 0-16,-1 3 0 16,-2-3 1-16,4 3-1 15,-2 1 0-15,4-4 3 16,-1 3-3-16,0 0-1 16,4-3 1-16,-1 0 0 15,4 0 0-15,-1 0 0 0,-1 0 0 16,6 0 0-16,-1 0 0 15,-1 0 2-15,3 0 2 16,-2 0-1-16,2 0 1 16,0 0 2-16,-3 0-3 15,2 0 3-15,-5 0-2 16,-3 0 4-16,0 0-5 16,-2 0-3-16,-1-3 3 15,4 3 3-15,-3 0 1 16,2 0 2-16,0 0-2 15,-1 0-4-15,3 0 2 16,-2 0-1-16,0-3 0 0,-2 3-1 16,5 0 0-16,-3-1-1 15,4-2-2-15,-2 3 1 16,3 0-1-16,1 0 1 16,1-3-1-16,-4 6 4 15,-1-3-6-15,3 0 2 16,-5 0 0-16,0 0 3 15,-2 0-2-15,-1 0-1 16,0 0 3-16,-2-3-2 16,5 3 1-16,1 0-1 15,-2-3-1-15,6 3 1 16,1 0 1-16,-3 0-2 16,1 0 0-16,-3 0 2 15,-4-1-2-15,0-2-1 16,-2 3 1-16,-2-5 1 0,-1 3-1 15,5-3 0-15,0 1 0 16,-1-2 1-16,6-1-1 16,-2 0 2-16,4 2-2 15,-6-3 2-15,2 4-1 16,-3-1 0-16,-2 1-1 16,-1 0 0-16,-6 1 1 15,3 0-1-15,-2-4 0 16,-2 4 0-16,-4 2 0 15,0-2 0-15,1 0 0 16,-1 1 0-16,-3 1 0 16,7-3 2-16,-5 1-4 0,2 3 3 15,2-2-1-15,-3 0 0 16,-6 2 1-16,4-2-3 16,-5 2 4-16,0 0-3 15,-2-3 2-15,7 3-2 16,-2 0 2-16,1-3-3 15,0 3 0-15,4-5 0 16,-5 5-4-16,-2-2 0 16,1 2-2-16,-5 0 0 15,0 0-9-15,-3-3-11 16,-3 3-10-16,0 0-15 16,0 0-38-16,-3 0-26 15,3-4-84-15,-6 1-16 0</inkml:trace>
  <inkml:trace contextRef="#ctx0" brushRef="#br0" timeOffset="158710.37">12778 11606 362 0,'-6'-1'30'0,"0"1"6"15,-1-4 84-15,7 4-48 16,-3-3-8-16,6 3-10 15,-3 0-12-15,0 0-19 16,0 0-2-16,0 0-5 0,3 0-1 16,1 0-5-16,-1 0 3 15,0 0 3-15,1 0-4 16,5 0-7-16,5 0 1 16,-2 0-4-16,0 3-2 15,6-3 0-15,-2 4 1 16,-3 0 0-16,4 5 5 15,-2 1-2-15,1 4 5 16,1-1-8-16,-4 8 0 16,-1-1 0-16,-3-1-1 15,0 0 7-15,-6-2 0 16,-6-4 5-16,-1 3-6 16,-3-5-6-16,1 2-3 15,-4-3-29-15,-3-1-84 16,1 1-236-16</inkml:trace>
  <inkml:trace contextRef="#ctx0" brushRef="#br0" timeOffset="159647.81">13958 11519 495 0,'-10'-16'7'0,"0"6"14"16,0-3 57-16,1 2 22 16,-4 3-61-16,-1 1-17 15,1 3 14-15,1 1 2 16,-4 3-15-16,2 6 6 15,1-3-9-15,-2 8-5 16,1 2-5-16,4 4-1 16,4 0-1-16,0 5-4 15,3-3 1-15,3 1-5 16,3 0 1-16,3-3 1 16,3-1-2-16,2-2 2 15,5-2-2-15,3 2 1 16,1-1 0-16,2 4-1 0,-1-5 1 15,-3 5-1-15,-4-4 0 16,-1 1 0-16,-3-4 3 16,-4 0-3-16,-3-4-1 15,-3 1 1-15,0-3 10 16,-6 2 2-16,-4-2 2 16,-7 2 5-16,-2-2-15 15,-4-1 0-15,1-3 0 16,-4 0-3-16,3-3-1 15,0 2-1-15,7-8-19 16,-3 2-25-16,8-7-6 16,5 5-50-16,3-2-37 0,10-2-108 15</inkml:trace>
  <inkml:trace contextRef="#ctx0" brushRef="#br0" timeOffset="160616.51">14016 11690 608 0,'12'6'63'16,"-1"-4"-53"-16,-4 1 72 16,-4-3-5-16,3 3-33 15,0-2-14-15,5-1-4 16,5 0-5-16,0 0-11 16,3-4-9-16,7-1 2 15,-2-1-3-15,1-3 0 0,-5 4 1 16,-4-6 1-1,-4 5-2-15,-8 1-1 0,0-1-5 16,-8-3-5-16,0 2 6 16,-5 1 4-16,0-2 2 15,-9 5 6-15,3 0 4 16,-1 6-3-16,0 0 1 16,5 8-3-16,-1 2-1 15,2 0-1-15,2 3 1 16,5 1-4-16,4-1 0 15,6-2-1-15,0-2 0 16,5 2-9-16,1-4-2 16,7-4-15-16,2-2-8 0,2-4 9 15,4-1-2-15,5-5 3 16,-3-4 1-16,1-2 8 16,-1-5 4-16,0-3-34 15,-6-2-4-15,3-6-18 16,-8-2-1-16,2-6 66 15,-9 0 2-15,-3-4 29 16,-6 3 39-16,-3 2 12 16,-6 8-6-16,3 5 7 15,0 8-46-15,0 7-22 16,3 7-5-16,-3 7 2 16,0 2 18-16,0 11 1 15,-2 5-11-15,4 6-4 16,2 6-5-16,4 6 0 0,1 0-9 15,-3 3 2-15,6-3-1 16,-3-1 1-16,4-1-2 16,1-5 1-16,-5-6-1 15,4-7-4-15,-7-3-6 16,0-8-4-16,0-1 0 16,-3-5-2-16,0-6-1 15,0 0 11-15,-3-3-2 16,-3 0 0-16,-1-4 5 15,-6-6 2-15,1 0-12 16,1-4 8-16,-4-5 4 16,3-2-7-16,3-3 1 0,6-3-7 15,3 1-8-15,6-1 16 16,9 1-4-16,3 5 7 16,2 4 1-16,9 7 2 15,-2 3 0-15,-2 7 3 16,1 10 1-16,-1 3 0 15,-1-1 0-15,-5 8 1 16,-2-3-3-16,-4-1 1 16,-7-4 0-16,0 1 3 15,-6-3 1-15,-3 1-1 16,-3 0-2-16,-7-4 0 16,-4 6-3-16,-2-3 1 15,-7-2-2-15,3 0-14 16,0-2-26-16,1 0-16 15,2-3-20-15,7 0-35 0,7-3-44 16,3 3-131-16</inkml:trace>
  <inkml:trace contextRef="#ctx0" brushRef="#br0" timeOffset="161522.76">14984 11642 398 0,'3'-10'260'0,"-2"0"-243"15,1-3 59-15,-5 5-13 16,0-1-28-16,-1-1-12 16,-2 0 0-16,-3 3 13 15,-2 2-6-15,-2 0-12 16,-2 10-4-16,-5 3 2 15,0 6 2-15,2 5 0 16,-2 8-3-16,4-1 0 16,3 1-9-16,0 0-4 15,7-1 0-15,5-6-1 16,2-6-1-16,7-5-8 16,6-6-7-16,5-3-17 15,5-7 8-15,5-3 17 16,3-6 2-16,-6-1 5 0,-1 2 4 15,-9-2 0-15,-2 4 4 16,-7 4 4-16,-4 1-6 16,-3 5-6-16,0 6 0 15,0 0 6-15,-3 7 5 16,3-1-6-16,0 5-2 16,0-3-1-16,3 1-1 15,3-4-2-15,0 0-4 16,7-7-6-16,7-1-28 15,0-4-13-15,6-6-3 16,2-2 35-16,-2-5-7 16,-6-3 2-16,0-2 18 0,-11-2 5 15,-5 1 2-15,-4-4 0 16,-4 2 7-16,-2 1 12 16,-3 5 25-16,-3 2-15 15,3 7-15-15,3 6-4 16,-4 4-3-16,4 0-4 15,-3 7 4-15,1 0-7 16,-1 2 2-16,2 2 3 16,1 2-1-16,3-3-4 15,0 2-3-15,0-2 3 16,3 0 0-16,3-6-1 16,3 2 1-16,3-2 2 15,1-4 1-15,4 0-3 0,5 0 0 16,-3 0 1-1,7 0-1-15,-1 6 0 0,1 0 1 16,0 5-2-16,3 3 0 16,-7 2 1-16,1 1 1 15,-7 0 5-15,-4 3 11 16,-5-1 13-16,-1 1-12 16,-3-4-3-16,0 1 1 15,-1-8-7-15,2-1-1 16,1-2-3-16,3-3 2 15,2-3 0-15,2-3-7 16,3-1-2-16,6-6-19 0,4 1-31 16,-3-5-30-16,4-3-29 15,-4 3-98-15</inkml:trace>
  <inkml:trace contextRef="#ctx0" brushRef="#br0" timeOffset="163272.59">15742 11665 239 0,'3'-10'404'16,"-6"1"-367"-16,3-5 54 16,-5 4 2-16,2-3-37 15,-1-1-29-15,-4 4-2 16,1-3-4-16,-6 3-13 15,-4 6 4-15,-2 1-5 16,-4 8 10-16,4 4 6 16,-5 11-1-16,2 0-7 0,4 6-2 15,1 0-7-15,7-2-6 16,3-4-1-16,4-4 1 16,6-2 0-16,4-6-4 15,3-4 3-15,10-4-26 16,4-3-1-16,10-6 6 15,-1-1 9-15,-2-5 13 16,-4 1 4-16,-9-1 3 16,-3 2 10-16,-9 6-2 15,-3 1 1-15,-3 5-13 16,0 1-2-16,0 5 5 16,0 1 2-16,0 8-4 15,3-5-3-15,0 4 3 0,0-4-1 16,7-1 3-16,2-8-6 15,6-3-13-15,3-4-28 16,6-5-43-16,-1-8-16 16,3-8 4-16,-2-2-52 15,-7-3 25-15,-5-2 69 16,-2 2 54-16,-3-4 83 16,-7 0 3-16,-6 1-14 15,0 4 26-15,0 4-25 16,-4 2-18-16,-1 6 4 15,5 8-11-15,-2 2-19 16,4 6-13-16,-1 4-4 0,2 2-8 16,0 0 0-16,0 8 9 15,2 6 1-15,-1 7 0 16,2 7-7-16,2 6-3 16,3 4-2-16,2 2 1 15,-4 2-3-15,4-4 0 16,2-8 0-16,-1-6-4 15,1-2-13-15,1-11 3 16,1-3-9-16,-1-4-6 16,2-4-5-16,3-4 1 15,-3-5-21-15,4-6 5 16,-2-3 7-16,-4-7 32 16,-4 0 10-16,-2 3 8 15,-3 1 39-15,-1 5 15 16,-3 7-19-16,0 4-17 0,0 3-20 15,-1 7 11-15,1 3 19 16,-2 2-20-16,2 5-5 16,0 3-2-16,0 0-4 15,0 0-5-15,3-6 2 16,4-1 0-16,-1-4-2 16,0-1-11-16,5-5 0 15,1-3-12-15,5-3 6 16,-2-2 2-16,1-5-7 15,1-3 9-15,-4-3-6 16,-1-1 3-16,-1-3 5 16,-8 0 0-16,1-2 6 0,-8 2-2 15,-4 4 7-15,-1-1 7 16,0 6 11-16,-7 2 0 16,-4 5-1-16,4 4-6 15,-5 4 10-15,3-1-6 16,2 7-5-16,2 0-6 15,5 4 1-15,5-1 0 16,4 0-3-16,6-1 1 16,9-2-6-16,3-3-10 15,9-4-20-15,1-6 4 16,2-4 7-16,3-3 8 16,-7-2 9-16,0-2 4 15,-4-1 2-15,-6 1 1 0,1 0 0 16,-8 1 4-16,-3 1-5 15,-3-2 3-15,-3 1-1 16,-3 4 7-16,-2 1 4 16,1 1 1-16,1 4-11 15,0 1 1-15,3 0-5 16,-3 4-1-16,0 0 1 16,0 4 2-16,-1 0-2 15,0 5 5-15,1 2-1 16,0-2-1-16,2-1-4 15,1-1 1-15,0-2-6 16,0-4 6-16,1 0-4 16,2 1 2-16,0-4 4 15,5 0 0-15,-2 0 3 0,3-4-4 16,0 1 1-16,4 0-1 16,1 3-1-16,2 0 2 15,4 3-2-15,-1 0 0 16,0 11-2-16,4 0-2 15,-6 2 4-15,0 7-3 16,-5-1 3-16,-5-2 3 16,-4 3 18-16,-6-2 6 15,-4-1-5-15,-2 0-6 16,-3-3-6-16,4-8 2 16,2 0-8-16,3-8 3 15,2 2 8-15,4-6-2 16,1-2-6-16,5-1-7 0,5-8-20 15,1 0-27-15,2-7-31 16,2 1-8-16,-5 0-23 16,-2 6-65-16,-1 2-305 15</inkml:trace>
  <inkml:trace contextRef="#ctx0" brushRef="#br0" timeOffset="163725.75">15884 11347 525 0,'-3'4'101'0,"-1"-4"-54"15,3 3 61-15,1-3-25 16,0 0-28-16,1-3 9 16,3 3 0-16,2 0-11 15,4-4-22-15,0 1-20 16,10 0-11-16,4-3-21 15,6-1-63-15,3 0-134 16</inkml:trace>
  <inkml:trace contextRef="#ctx0" brushRef="#br0" timeOffset="166194.31">11227 9313 188 0,'0'0'136'16,"3"-3"-125"-16,-3 3-4 15,3-7 30-15,0 6 11 16,0-4-22-16,-3 1-3 0,3 1 10 16,-3-1-5-1,3 0-7-15,-3 1 0 0,0 0-3 16,0 1-5-16,0-1 11 16,0 1-14-16,0-1-2 15,0 1 8-15,-3 2-3 16,3 0 2-16,0-1 4 15,-3 1 0-15,3 1-8 16,0-2-3-16,0 1 0 16,0 0 1-16,0 0 0 15,0-2-6-15,3 4-3 16,-3-2-1-16,0 0 1 0,3 1 0 16,1-1 0-1,2 2 5-15,1 1-3 16,6 1 1-16,0-3-2 0,0 1 2 15,7 3 5-15,-1-4-3 16,1 0-3-16,5 6 0 16,-1-4 16-16,-2 0-10 15,4 0-2-15,-1 1 8 16,-1-4-7-16,1 4 0 16,-1-1 6-16,1-3-2 15,1 0-7-15,1 3 3 16,-2 0-6-16,-1-2 4 15,1 1-1-15,2-2 1 16,0 5-1-16,3 0-3 16,0-4 5-16,1 2-5 0,3 0 4 15,-1 0 2-15,-1-3-7 16,0 0 1-16,-2 4 7 16,-2-4-8-16,-1 0 0 15,-5 0 1-15,4 4 4 16,1-2-5-16,-2-1 0 15,2-1 0-15,2 0 1 16,3 0 0-16,1 0-1 16,-1 0 0-16,0 0 0 15,1 3 1-15,-7-3 0 16,3 0-1-16,-2 0 0 16,-6 0 0-16,3-3 1 0,-2 3-1 15,2-1 0 1,-3-1 0-16,3-2 0 0,1 4 0 15,-1-4 0-15,1 4 1 16,-2-6-1-16,-1 6 2 16,2-3-2-16,-2 2 0 15,-2-1 0-15,-1 2-4 16,-3-1 3-16,7-1-2 16,-3-3-2-16,3 5 1 15,-2-2 2-15,3-2-7 16,-2 1 1-16,2 3 5 15,0-3 3-15,-3 3 0 16,1-4-1-16,-5 4-1 16,2-1 4-16,-6-1-4 15,4-1 4-15,-5 2-2 0,1-2 0 16,-4 3 0-16,3 0-2 16,-3 0 0-16,0 0 2 15,1 0 0-15,2 0 0 16,-1-3 1-16,2 3-1 15,-1-4-3-15,-2 4 2 16,7 0-4-16,-5 0 3 16,2-3-13-16,-1 3-11 15,0 0 0-15,-1 0-9 16,-5 0 8-16,4 0-6 16,-2 0-21-16,-6 0-37 15,0 0-63-15,0 0-93 16</inkml:trace>
  <inkml:trace contextRef="#ctx0" brushRef="#br0" timeOffset="166631.78">13072 9184 252 0,'-7'-7'205'0,"0"4"-133"16,4 3 15-16,2 0 12 16,1-2-36-16,0 2-21 0,1 0-13 15,1-1-7-15,-1 1-14 16,2 0 0-16,8 1-4 16,-2 1-3-16,3-2-1 15,6 7 0-15,4-3 4 16,1 4-4-16,2 0-2 15,-5 1 2-15,3-1-1 16,-5 1 0-16,0 1 1 16,-6 0-1-16,-1 4 0 15,-2 1 1-15,1 2 1 16,-7-3 0-16,0 3 1 16,-3-2 0-16,-3 2-1 15,-3-4 0-15,-2-2 1 0,0 1 0 16,0-2-2-16,-4-1-1 15,3 2-7-15,-2-5-40 16,4 5-36-16,-2-2-106 16,3-1-184-16</inkml:trace>
  <inkml:trace contextRef="#ctx0" brushRef="#br0" timeOffset="168194.1">13952 9382 626 0,'-4'6'56'0,"4"-5"-54"16,4-2 27-16,-1-5 9 16,3 1-11-16,3-5-6 0,4-7-12 15,1 3 0-15,-1-9-5 16,0 0 0-16,0-7-4 15,-3 0 0-15,-1-6-2 16,0 4 2-16,-6-2 0 16,-3 0 0-16,-2-1 3 15,1 1-2-15,-5 2 8 16,-3 0 0-16,-1 4 31 16,2 6-4-16,2 5-23 15,3 9-10-15,0 5 1 16,3 4-4-16,0 1 1 15,0 9 2-15,1 5 9 16,1 4 5-16,1 11-1 16,0 5-6-16,5 3-8 15,-1 1 0-15,2 2 0 0,0-1 0 16,2 0-2-16,5-1-9 16,-3-7-6-16,3-6-8 15,4-4 8-15,-5-10 4 16,6-5-8-16,-2-6 5 15,-1-5-2-15,3-7 1 16,-3-2-1-16,3-9-5 16,-2-1 0-16,-3-5 12 15,1 0 0-15,-2 1 0 16,-7-1 9-16,-2 4 0 16,-3 6 9-16,-3 4 10 15,0 3-4-15,-3 8-1 0,0 2-7 16,-4 0-4-16,3 2 2 15,-2 8 2-15,-3 3 5 16,-1 5-2-16,3 4 5 16,3 2-12-16,2 2 2 15,4 1-4-15,4-5-2 16,6-5-3-16,-3-4-1 16,8-6-11-16,5-7-14 15,3-3-5-15,5-7 3 16,3-5 6-16,-1-3 19 15,0-2-18-15,-8 0-29 16,-2 0 35-16,-10-2-3 16,0-3 5-16,-9 2 17 0,-6 3 9 15,-2 2 35 1,1 4 7-16,-1 4-13 0,1 7-6 16,1 2-4-16,0 2-3 15,-3 5-4-15,2 1-1 16,-2 3-12-16,-4 4-5 15,4-2 0-15,0 1-3 16,1 0-1-16,2-3-7 16,3-2-15-16,0-2-2 15,3 0-7-15,2-6 15 16,1 3 8-16,7-3 9 16,0 0 0-16,5 4 4 0,3-3-2 15,2 5 8 1,2 4 24-16,-3 7-7 0,2 0-18 15,-4 5-3-15,-1 3 10 16,-3-5-4-16,-4-2-5 16,-1-2-2-16,2-6 1 15,-1-4-4-15,1-5-2 16,4-8-34-16,2 0-61 16,-2-5-116-16</inkml:trace>
  <inkml:trace contextRef="#ctx0" brushRef="#br0" timeOffset="168928.43">14871 9140 471 0,'-6'7'118'15,"1"3"-48"-15,-1 1 31 0,3 5-42 16,2 1-19-16,1 2-14 16,1 2-13-16,1 1-3 15,-1-3-4-15,2-1-4 16,5-1 0-16,-5-5-2 15,0-2 1-15,0-6-1 16,-3 2-1-16,3-5-2 16,-3-1 0-16,0-1 2 15,0-2-3-15,3-4 2 16,-3-3-8-16,6-9 6 16,1 2-3-16,-1-12 5 15,3 5-5-15,2-1 3 0,2 4 4 16,0 4 4-16,4 11 5 15,-2 3-3-15,-1 3 2 16,2 6-5-16,-3 5 0 16,-3 2 6-16,2 4-6 15,-1 0-1-15,-2 0 0 16,-3 0-1-16,1-4-1 16,-3-2 0-16,1-2 1 15,-1-5-2-15,3 0 1 16,-1-4-2-16,1-4-9 15,2-2 0-15,33-37-7 16,-35 32 1-16,-3 0-5 16,2-1 11-16,0 2 7 0,8-6 4 15,-5 6 4-15,0 0 9 16,1 10-1-16,-4 8 7 16,2 1 0-16,-2 4-15 15,3 3 2-15,-2 1 3 16,0-2-6-16,1-3 4 15,4-2-3-15,-3-3 2 16,3-7-1-16,4-2-5 16,1-6-7-16,0-2-5 15,3-4 8-15,-5-1 2 16,-3-2 2-16,-2 3 1 16,-2 1 4-16,-5 2 12 0,0 8-7 15,-3 1-5 1,0 4-2-16,0 1 7 0,3 8 7 15,0-1-6-15,1 5-4 16,-1-1-1-16,3 0-2 16,1-6 1-16,3 0-2 15,3-2-3-15,0-5-29 16,3-4-24-16,3-4-52 16,-3-3-160-16</inkml:trace>
  <inkml:trace contextRef="#ctx0" brushRef="#br0" timeOffset="169100.29">15520 8923 869 0,'-20'-6'15'16,"4"2"-14"-16,7-3 22 15,-1 7-9-15,6 0-14 16,3 0-22-16,-1-3-63 15,2 6-151-15</inkml:trace>
  <inkml:trace contextRef="#ctx0" brushRef="#br0" timeOffset="169553.38">14168 8953 429 0,'-6'3'235'0,"2"-6"-198"15,1 3-5-15,3 0 14 16,-3 3-14-16,3-3-12 16,0 3-6-16,-3-1 0 0,3-2-2 15,0 3-4-15,0-1 1 16,0-2-6-16,3 3 0 16,-3-2-2-16,0 1 1 15,3-1 2-15,-2-1-4 16,2 3 1-16,3-3-1 15,2 2 1-15,-2 1 1 16,7-3 0-16,5 0-2 16,6-3 0-16,5 1-3 15,10-4-47-15,10 0-55 16,7 1-246-16</inkml:trace>
  <inkml:trace contextRef="#ctx0" brushRef="#br0" timeOffset="170725.26">15702 9099 334 0,'-13'-5'39'0,"2"3"-39"16,2-3 0-16,0 3 35 0,3-1 39 15,3 3-15-15,-2-3-12 16,5 6 1-16,5-3-20 16,-5 0-6-16,3 3 35 15,-3 1-16-15,3 3-12 16,0 3-8-16,-3 2-8 16,3 4-4-16,0 1-2 15,0 0-6-15,-3-1 0 16,0-2-1-16,-3-5 1 15,3 2 0-15,-3-5-1 16,3 0-1-16,0-4 1 16,0-2 0-16,0 0-1 15,0 0-1-15,0 0 2 0,0-5-6 16,0 1-8-16,0-4 6 16,3-4 0-16,6-3-3 15,-1-2 8-15,8 0-9 16,0 0 11-16,-1 4 2 15,3 3 4-15,-3 5 14 16,2 2 0-16,-1 6 1 16,-3 3-5-16,-3 3-3 15,-1 2-2-15,2 2-6 16,-2-4 1-16,-3 8-2 16,-3-7-3-16,2-1 0 15,-2-1-1-15,0-2-17 0,2-2-28 16,-1 3-28-1,3-4-94-15,3-1-196 0</inkml:trace>
  <inkml:trace contextRef="#ctx0" brushRef="#br0" timeOffset="171553.25">16201 9059 735 0,'-3'-10'38'16,"-3"3"-17"-16,2 1 56 15,-2-2-33-15,0 2-31 16,-3 3-5-16,-8 3 5 15,0 7-2-15,-1 3 0 16,-6 7 2-16,5 2-7 16,2 5-2-16,4-2-4 15,1 3-1-15,6-6 1 16,6 0-2-16,0-9 2 16,6 0-15-16,3-7-1 15,2-3-11-15,8-1-8 16,0-8 9-16,5 0 20 0,-6-2 3 15,-2-1 3-15,-2 1 9 16,-4 3 16-16,-7 3-6 16,0 2-9-16,-3 6 16 15,0 7 6-15,3 4-19 16,-3-2-5-16,3 7-1 16,0-5-3-16,1-3 2 15,3-5 1-15,3-3-2 16,2-6-5-16,2-6-18 15,8-2-35-15,-2-8 2 16,6-4 7-16,-4-5 15 16,1-2-5-16,-4-2 14 15,-3-1 14-15,-2-3 6 0,-5-1 0 16,-6-2 8-16,1-2 12 16,-8 5 6-16,1-3 5 15,0 5-2-15,-3 3 2 16,3 3 10-16,0 5-18 15,-4 7 3-15,6 6-3 16,-3 4-7-16,4 6-16 16,-2 0-1-16,2 2 1 15,-1 6 6-15,-2 5 10 16,1 8 1-16,1 10-6 16,-1 2 5-16,2 10-12 15,2 0 6-15,2 0 1 16,1 1-7-16,2-2-3 15,1-3-1-15,4-5 0 0,-2-4 2 16,0-8 1-16,3-5-1 16,-3-7-2-16,2-3-9 15,-3-8-17-15,6-5-56 16,4-6-61-16,-3-3-207 16</inkml:trace>
  <inkml:trace contextRef="#ctx0" brushRef="#br0" timeOffset="173709.34">12240 13402 284 0,'0'-3'65'16,"0"0"-42"-16,0-1 40 16,0 1-5-16,0 3-11 0,0 0-20 15,0 0-5-15,0 0 9 16,0 0 2-16,-3 0-10 16,3 0 7-16,-3 0-14 15,3 0-7-15,-4 0 1 16,4 0 1-16,-1 0 1 15,1 0 6-15,0 0-7 16,0 0 8-16,1 0-4 16,-1 0-4-16,4 0-1 15,-4 0-2-15,0 0 3 16,0 0-10-16,0 0 7 16,3 0 5-16,0 0 1 0,0 0 5 15,7 3-9 1,-4-3 5-16,4 0-9 0,4 0 6 15,-2 4-9-15,0-4 13 16,5 0-7-16,3 0 6 16,-1 3-7-16,7-3-1 15,0-3-1-15,6 3-4 16,-2 0 0-16,6 0-1 16,1 0 1-16,6 0-2 15,3 3 0-15,3-2 4 16,2 4-3-16,2-2 0 15,-4-2-1-15,0 3-2 16,-4-4 2-16,-2 0-4 16,-6 0 0-16,-1-4 4 15,-3 4 0-15,0 4 0 0,-5-1 0 16,2-3-2-16,-7 2 1 16,3-1 1-16,-5 2 0 15,0-3 2-15,-4 3-2 16,2-3 0-16,-3 0 0 15,-3 0 1-15,1 0-1 16,-2-3 1-16,-3 3-1 16,-1-3 2-16,-3 2-2 15,-1 1-4-15,6 1 2 16,-10-1 2-16,0 0 0 16,0 0-5-16,0 0-8 15,0 0-14-15,0 0-17 0,0 0-31 16,0 0-33-16,0 0-197 15</inkml:trace>
  <inkml:trace contextRef="#ctx0" brushRef="#br0" timeOffset="174100.02">13266 13358 476 0,'-12'0'164'15,"1"-3"-149"-15,7 1 81 16,1 2-12-16,3 0-31 16,0-1-9-16,0-2-14 0,0 3-9 15,3-3-10 1,1 0-8-16,7-1 7 0,-2 1 0 16,3 3-3-16,-1-3-3 15,5 3-1-15,0 3-3 16,-1 0 0-16,0 4-1 15,0 2 0-15,-2 5-3 16,1 0 4-16,-5 3 3 16,-2 2-3-16,-1 1 0 15,-3 3 1-15,0-6-1 16,-6 1 1-16,0-4 0 16,-3 0 1-16,-1-2 0 0,1-4-2 15,-4 1-10 1,1-2-31-16,1-3-51 0,-4-1-118 15</inkml:trace>
  <inkml:trace contextRef="#ctx0" brushRef="#br0" timeOffset="176256.12">14449 13329 566 0,'-7'7'11'16,"4"-4"7"-16,0-3 53 15,3 0-27-15,0 0-15 16,0 0-4-16,3-3-4 15,2-4 3-15,-4 2-3 16,3-3 1-16,-1 1-2 16,-6 2-9-16,-4-2-3 0,0 0-3 15,-6 4 3 1,-2 3 2-16,-5 0 10 0,3 7 3 16,-6 6 0-16,4 4 1 15,3 2 1-15,-1 10-4 16,5-1-5-16,5 7-8 15,4-3-5-15,3-1-1 16,6-1-1-16,4-10-1 16,6 0-8-16,7-10-19 15,10-4-8-15,4-3-4 16,9-3 1-16,2-7-5 16,3 0-1-16,-2-2 15 15,-1-4-2-15,-2-4 3 16,-8-3 4-16,0-3 14 0,-8 1 3 15,-7 3 0-15,-3-3 3 16,-11 3 4-16,-2 6 7 16,-2 3 34-16,-1 3 3 15,-4 0-17-15,-3 4 2 16,0 0-5-16,-1 0-8 16,-2-2-1-16,0 0 3 15,0 4 5-15,-4-2-6 16,3 0-2-16,1 0 3 15,2 3 5-15,-1 0-11 16,4 0-1-16,-3 0-1 16,4 0-9-16,0 0 2 15,0 0 1-15,0 0 6 0,0 0-6 16,0 0 5-16,0 0 3 16,4 0-9-16,-4 0 3 15,0-4-1-15,0 4-2 16,0 0-1-16,0 0-2 15,-4 4 0-15,4-4 1 16,-3 0 2-16,-3 0-3 16,0 3 0-16,-5 0 0 15,2 3-1-15,2 5 2 16,-2 2 4-16,-1 4-3 16,0 3-1-16,4 2-1 15,2-1 0-15,2-1 0 0,2-1-1 16,2 1 1-16,2-7-3 15,2 0 2-15,4-9-5 16,6-1-5-16,-3-3 5 16,7-3 1-16,2-8 5 15,1 2-7-15,0-8 7 16,-3 0 3-16,-5 0-3 16,-4-1-3-16,-5-2 3 15,-3 6 1-15,-3 2 4 16,0 4 6-16,0 5-10 15,0 1-1-15,-1 4 0 16,1 5 1-16,-2 3 8 16,1 4-9-16,1 0-2 15,1 1 2-15,2-2 0 16,4-4 0-16,3-2 0 0,-1-1-7 16,4-5-8-16,7-2 5 15,-1-5-13-15,1-4 6 16,5 1 3-16,-1-5 9 15,-2-5-3-15,-2-1 4 16,-4 0 4-16,-1-4-1 16,-4 1 0-16,-1-3 1 15,-4 4 6-15,-3 1 5 16,0 6 15-16,0 1-8 16,-3 7-10-16,-3 4-6 15,3 3-2-15,-3 3 0 16,0 1 1-16,-3 2-1 0,-2 1-4 15,2 2 3-15,0 1 1 16,3 0-2-16,2-3 2 16,2 2 2-16,1-2-2 15,1 3-6-15,4 0 6 16,1 0 2-16,1-1 2 16,0 2-3-16,1 2-1 15,2-3 0-15,3 1 0 16,-6 2 0-16,1-1-1 15,2-2 1-15,-4-3-3 16,-2 1-1-16,-3-3-2 16,0-2-6-16,-3 1 1 15,0-4 11-15,-6 5-1 0,0-3-1 16,-7 4 0-16,-1-2 2 16,-1-2 0-16,-3 1 0 15,6 1 0-15,-4-4-5 16,6 0 4-16,3 0-3 15,4 1-6-15,2 1 5 16,5 1 5-16,2 1-1 16,5-1-1-16,1-3 0 15,2 0-10-15,9-3-13 16,-4-4 1-16,7 0 8 16,-4-2 8-16,2-2 0 15,-6 2 7-15,3-4 1 0,-6 1 0 16,1 0 2-16,2-4-2 15,-3 3-1-15,-1-7 1 16,5 3 1-16,-3-2 0 16,-6 0 0-16,-1 2 2 15,-1 3 13-15,-5 4 0 16,-3 5-2-16,-3 0 6 16,-6 5-3-16,1 0 3 15,1 5 0-15,-6 0-2 16,1 5 1-16,2 4-6 15,-1-2 5-15,2 5-17 16,3 3 5-16,3-3-4 16,0 3-1-16,3-4 3 15,3 1-3-15,3-5 2 16,3-1-2-16,0 0-1 0,2-3 0 16,2-4-1-16,3 1-4 15,-4-3 5-15,3-4-4 16,0-1-2-16,-1-2-23 15,2-2-23-15,-3 0-30 16,-3 1 13-16,-1 2-55 16,2 2-306-16</inkml:trace>
  <inkml:trace contextRef="#ctx0" brushRef="#br0" timeOffset="183927.41">7537 9951 189 0,'3'0'10'0,"1"0"3"15,-4-1 21-15,3 1-1 16,-3 0 9-16,3 0-9 15,-3-2 8-15,0 2-3 16,0 0-6-16,3 0-4 0,-3-1 9 16,3-2-16-1,0 3-7-15,3-3-1 0,-3 3-4 16,0 0-2-16,-1 0 6 16,2 0 0-16,-1 0 4 15,-3 0-5-15,0 0-2 16,0 0 0-16,0 0 4 15,0 0-5-15,3 0-1 16,0-2-4-16,-3 2-2 16,3 0 5-16,0 0 9 15,-3 0-4-15,3 0-1 16,-3 0 0-16,0 0 6 16,-3 0-6-16,3 0 0 15,0 2 2-15,0-2 2 16,0 0-5-16,0 0 0 0,-3 0-1 15,3 0-2 1,-3-2 0-16,0 2-5 0,0 0 5 16,-4 0-6-16,2-3 6 15,-1 3 0-15,-3 0-1 16,0 0-4-16,-1-2 9 16,-1 2-9-16,-2 0-2 15,1 0 1-15,-4-3 1 16,2 3-2-16,-1-1 0 15,-1 1 9-15,-2 0-6 16,3 0 1-16,-1-2 8 16,-4 2-4-16,1 0 3 0,-2 0 0 15,-3-1-3-15,0-2 0 16,-1 3-2-16,-5-2-6 16,0 2 2-16,2-3-2 15,-2 1 0-15,3-1 1 16,-1 3-1-16,-2 0 2 15,2-3-1-15,2 3 2 16,1-1-3-16,-5 1 0 16,3-3 4-16,2 3-3 15,-2 0-1-15,-1 0 0 16,4-2 0-16,-2 2-2 16,1 0 1-16,1-3 1 15,2 3-1-15,-2 0-6 0,3 0 7 16,-1 0 0-1,-2 0-2-15,-3 0 1 0,3 3 1 16,-3-6-1-16,2 3 1 16,-2 0 1-16,5 0-1 15,-2 0-1-15,3 0-1 16,3 0-5-16,3 0 5 16,2 0-2-16,-1 0 2 15,1 0 0-15,4-2-3 16,-3-1 4-16,3 3-2 15,0 0 1-15,0 0 1 16,-1 0-3-16,4 0 2 16,-2 0-7-16,-1 3 5 15,-4-3-6-15,1 2-3 0,-1-2 10 16,-1 3 3-16,-2-3-1 16,4 2-2-16,-6-2-5 15,3 3 4-15,3-2 4 16,-3-1-1-16,6 0 0 15,3-1 1-15,2 1 0 16,1-3 1-16,3 3-1 16,0 0 0-16,0 0-2 15,0 0-3-15,3 0 2 16,-3-2 3-16,4 2 1 16,-1-3 0-16,3-2 1 15,3 2 0-15,0-1-1 16,3-1 0-16,-3-2 0 0,4 1-1 15,-4-2 0-15,2 2 4 16,-5 0-2-16,1-2-2 16,-4 5 2-16,0-3 1 15,-3-1 3-15,0 4-2 16,0-1 1-16,0-2-2 16,-3 6 0-16,3-2 1 15,0 2-4-15,-3 0-1 16,3 0-3-16,-3 0 4 15,-1 2 0-15,-2 1 3 16,-2 3 3-16,-1 5-1 16,-29 35 4-16,33-37 3 0,-1 1-2 15,3-3-10-15,-3 5 8 16,0 5-5-16,-1 0-1 16,1-3-1-16,3-3-1 15,1-6 3-15,2 2 2 16,2-3-5-16,1-1 3 15,6 3 1-15,1 2 4 16,7 1 0-16,-1 2-8 16,6-5 6-16,-2 4-6 15,-1-1 0-15,2-3-29 16,-6-1-37-16,-3 3-46 16,3-4-198-16</inkml:trace>
  <inkml:trace contextRef="#ctx0" brushRef="#br0" timeOffset="185396.1">4069 9757 143 0,'0'-12'124'16,"1"7"-2"-16,-1 5-37 16,-1-2-28-16,1 4-28 0,1-2-11 15,1 3 1-15,1 0 48 16,3 6-12-16,4 5-35 16,5 3-8-16,3 5-4 15,-3 2-5-15,1-1 1 16,-2 0-2-16,-1-4-1 15,-4-2 0-15,0 0-1 16,-2-4-26-16,-2 1-47 16,-2-2-83-16,-3 1-70 15</inkml:trace>
  <inkml:trace contextRef="#ctx0" brushRef="#br0" timeOffset="186036.63">3970 9847 114 0,'-10'0'579'0,"4"0"-519"16,3 4-49-16,0-4-2 15,0 4 6-15,3 2 38 16,-3 8 10-16,3 8-29 15,-3 3-24-15,0 4-4 16,3 1 0-16,0-4-6 16,-2-5 2-16,2-6-4 0,0-1-3 15,2-6-47-15,-2-4-61 16,3 2-119-16</inkml:trace>
  <inkml:trace contextRef="#ctx0" brushRef="#br0" timeOffset="186645.97">3936 9832 207 0,'0'0'323'0,"0"0"-278"16,0 0 14-16,0 0 27 16,0-4-38-16,3 4-5 15,0-3 1-15,6-4-3 16,0 2-5-16,4-4-1 16,1-2 0-16,-1 1-15 15,-1 1 1-15,-3 1-15 16,-2 7-6-16,-5-1 0 0,1 2-7 15,-3 2-12-15,3 2 11 16,0 3 0-16,3 6-47 16,4 6-59-16,1 5-61 15,-2-1-166-15</inkml:trace>
  <inkml:trace contextRef="#ctx0" brushRef="#br0" timeOffset="187036.63">4025 9978 600 0,'-7'3'163'15,"4"-3"-134"-15,0 0 30 16,3 0 2-16,0 0-21 15,0 0-8-15,3 0-14 0,0-3 0 16,6-2-14-16,3 2-4 16,0 0-2-16,7-3-83 15,2 1-79-15,4 0-319 16</inkml:trace>
  <inkml:trace contextRef="#ctx0" brushRef="#br0" timeOffset="187505.28">4392 9858 171 0,'23'6'25'0,"2"8"24"15,-4-4 16-15,1-1-35 16,-8 1-13-16,2 2-6 16,-7-4 9-16,-4-1-2 15,-2 0 1-15,-2-4 4 16,-1 1 14-16,-1-1 3 15,1-1-9-15,-2-2-12 16,1 0-4-16,1 0-15 16,0-2-47-16,0-1-332 0</inkml:trace>
  <inkml:trace contextRef="#ctx0" brushRef="#br0" timeOffset="191348.77">4288 9885 446 0,'0'-7'0'16,"5"3"0"-16,-1-2 8 16,0 2 23-16,1 1 11 0,-2 0-1 15,0 3 8-15,3-3-1 16,-6 3-6-16,3 0-8 15,0 0-12-15,-3 0-6 16,4 3 0-16,-1-3-5 16,3 3-3-16,2-3 0 15,1 3-5-15,1 4 3 16,2 0 0-16,0 0 3 16,-3 2-7-16,3 4-2 15,-6-1-1-15,1 0 1 16,-1 1-1-16,-6 4 0 15,0 0-1-15,-3-1-7 0,0 1 0 16,-4-5-1 0,4 1 10-16,-3-4 0 0,3-4 1 15,0-2 1-15,3 0 5 16,0-3 2-16,0 0-8 16,3-3 1-16,0-3-2 15,0-1 0-15,3-2 0 16,1-5-5-16,-1-3 4 15,2 0-1-15,-2 3 2 16,4-2 0-16,-1 4 0 16,0 1-2-16,0 3-1 15,-2 0 3-15,-2 5-1 16,4 2-2-16,-3 1 0 0,4 1 0 16,-1 2 3-1,2 2 0-15,-1 0 0 0,-1 2 2 16,0 3 1-16,3 0 2 15,-6 0-2-15,3 2 4 16,-3 1-4-16,1-2-3 16,-4 1 0-16,0-2 0 15,-3-3 0-15,0 0 0 16,0-3 0-16,-3-1-6 16,3-3-1-16,0 0-7 15,0 0-12-15,0 0-36 16,0 0-49-16,0 0-31 15,0 0-16-15</inkml:trace>
  <inkml:trace contextRef="#ctx0" brushRef="#br0" timeOffset="191723.74">4746 9897 523 0,'7'-5'95'0,"-7"3"-55"16,0 0 36-16,0 4-21 15,-4 2-10-15,1 4-7 16,-3 1-20-16,0 10-2 16,0 2-3-16,0 1 8 15,2 2-18-15,1-1-1 16,3-3-2-16,1 0 0 16,5-6 0-16,3-2 0 0,6-6 0 15,3-2-18 1,1-4-4-16,5-3 2 0,0-6 12 15,0-6 5-15,-5 2 3 16,-1-6 0-16,-6 2 4 16,-6-3 2-16,-6 3-2 15,-3 2 6-15,-3 0 9 16,-1 1-3-16,-4 3-13 16,-2 2-1-16,4 4-1 15,-3 2-1-15,0 3-13 16,3 3-35-16,0 5-44 15,0-2-79-15,5 5-67 16</inkml:trace>
  <inkml:trace contextRef="#ctx0" brushRef="#br0" timeOffset="192598.75">5165 9951 684 0,'-9'-7'0'16,"0"4"0"-16,-1 1 27 0,-1-1 7 16,-2 3-16-1,4 3-8-15,-3-1 5 0,2 4 2 16,-1 0-11-16,2 5 3 15,-4 2-4-15,5 0-2 16,1 3-1-16,-1 1-2 16,4-3 0-16,4 2-4 15,4-5-7-15,2-6-3 16,2 2 8-16,1-7-2 16,4 0-9-16,5-4 7 15,0-4-7-15,1-6 0 16,1-3-4-16,-1-2-3 0,-2-6-12 15,-1-3 27 1,-1 1 9-16,-5-2 13 0,-1-2 39 16,-7-1 1-16,1 1-8 15,-6 2-35-15,0-1 38 16,-2 4-22-16,-1 2-7 16,3 7-5-16,-1 5-1 15,1 4 0-15,0 6-12 16,3-1-2-16,0 6-2 15,0 2 0-15,0 4 1 16,0 4 4-16,3 9-4 16,-3 9 5-16,3 2-5 15,1 4 2-15,2-3-1 16,2-3-1-16,-2-2-3 16,4-5-5-16,2-7-11 0,0-4 2 15,0-4-8-15,3 1 14 16,-2-9-1-16,4 1-14 15,2-5 0-15,2-4-6 16,-3-5-18-16,7-1 0 16,-1-4-7-16,0-3 22 15,-3-1 34-15,1-1 3 16,-4 1 31-16,-6 9 45 16,-3-2-15-16,-6 4 5 15,-3 5-20-15,-3 2-17 16,0 1-23-16,-3 4 0 15,-3 1 5-15,-4 2 2 0,2 5 9 16,-2 4-2-16,1 6 8 16,3 3-15-16,4 4 1 15,-2-1-5-15,7 3-8 16,6-3-1-16,0-3-1 16,3-6 1-16,3-3-1 15,7-1-3-15,2-6-11 16,3-3-4-16,-3-6-22 15,-2 0-43-15,-2-5-98 16</inkml:trace>
  <inkml:trace contextRef="#ctx0" brushRef="#br0" timeOffset="194036.09">2601 10508 553 0,'0'-6'121'0,"-2"-3"-83"16,-3 2 27-16,2-1-5 15,-2 3-24-15,-1-2-5 16,3 0-10-16,-3-3-1 16,-1 5-1-16,1-4 2 15,1 1-5-15,-2 0-3 16,-5-1-8-16,3 2-5 15,-3 1-5-15,-3 5-12 16,0 2 1-16,-4 5 8 16,2 4 1-16,-2 4 6 15,5 3 1-15,-2 0 1 16,7 8-1-16,2-3-1 16,1 5-20-16,3-3 0 0,3-1 1 15,3-4-8 1,3-3-4-16,4-5-5 0,2-5 6 15,3-2-9-15,39-14 2 16,-41 3 12-16,-2 0 22 16,0-3 4-16,-3 0 9 15,16-6 1-15,-6-4 13 16,-2 1 0-16,-1 2-2 16,-5 3 8-16,-5 4-2 15,-2 5-12-15,0 5-8 16,-3 5 15-16,0 5-3 15,0 7-9-15,0 3-6 0,3 0-3 16,0 0-1 0,0-4-1-16,0 0-19 0,0-7-30 15,6-1-55-15,0-4-171 16</inkml:trace>
  <inkml:trace contextRef="#ctx0" brushRef="#br0" timeOffset="194786.03">2919 10439 717 0,'-9'0'13'0,"1"-3"5"15,1 2 52-15,1-2-31 0,3 1-20 16,0 2-5-16,-3 0 2 15,1 0-2-15,-3 5-2 16,-3-1-1-16,2 6-8 16,-4 7 3-16,1 3-4 15,-3 6-1-15,6 4 2 16,-2 3-3-16,3-4 0 16,5 1-1-16,1-7-3 15,5-3-7-15,4-4-10 16,4-3 5-16,1-9-7 15,9-1-11-15,1-9-4 16,6-3-18-16,2-8-4 0,3-7 0 16,3-5 14-16,0-7-28 15,-5-1 5-15,-1-3 38 16,-8 1 31-16,-8 5 17 16,-7 2 81-16,-4-1-32 15,-6 6 1-15,-4 1-14 16,2 1-14-16,-2 4-5 15,-1 4 5-15,1 7-10 16,4 3-18-16,0 7-11 16,3 4 0-16,0 6 5 15,0 9 12-15,0 8-5 16,3 7 2-16,0 8-10 16,4 1-2-16,-4 0-2 0,5-1 0 15,-2-2-2-15,0-9-12 16,4-9 10-16,-1-5 4 15,3-7-7-15,3-7-3 16,0-3-9-16,6-5 6 16,1-7-3-16,-1-3 4 15,-3-5 12-15,1 0 1 16,-8 3 11-16,-4 6 11 16,-1 5-4-16,-6 3-13 15,0 6-3-15,0 7 22 16,3 6-6-16,-3 3-7 15,3 5-8-15,0 0-2 0,0-2-2 16,0-2-7-16,3-4-12 16,4-5-20-16,1-5-32 15,4-5-78-15,6-8-208 16</inkml:trace>
  <inkml:trace contextRef="#ctx0" brushRef="#br0" timeOffset="194942.28">3472 10340 795 0,'-12'-2'17'0,"3"2"-14"16,2 2-1-16,1-2-2 0,3 3-18 16,3 0-58-1,0-2-60-15,0 2-197 0</inkml:trace>
  <inkml:trace contextRef="#ctx0" brushRef="#br0" timeOffset="195192.34">2886 10346 156 0,'-6'1'524'0,"3"-2"-499"15,6-2-17-15,0 0 33 16,3 1-23-16,3-6-18 16,4 4-10-16,4-3-68 15,5-1-151-15</inkml:trace>
  <inkml:trace contextRef="#ctx0" brushRef="#br0" timeOffset="195629.73">3429 10486 655 0,'0'9'16'15,"0"4"57"-15,0 4-10 16,3 0-15-16,3 6-25 16,4-1-7-16,-4 1-3 15,0-5-4-15,3 5-4 16,-3-6-4-16,3 0 1 15,-3-4 0-15,3-4-1 16,1-2 2-16,-2-3-2 16,-2-4-1-16,3 0 1 0,-2-5 2 15,-4-1 1-15,3-3-3 16,2-8 1-16,-2 0 0 16,1-7 0-16,-1-2-1 15,0 1 0-15,0-3-1 16,0 2-5-16,4 2-9 15,-2 6-21-15,-2 3-44 16,3 9-76-16,1 3-139 16</inkml:trace>
  <inkml:trace contextRef="#ctx0" brushRef="#br0" timeOffset="196098.44">3797 10599 668 0,'-3'5'6'0,"2"2"-3"15,1-1 21-15,1-2-6 16,2 3-3-16,-1-1-10 16,4-2 1-16,4-4 3 15,-1-1-2-15,3-5-5 16,3-4-1-16,0-1-1 15,1-5 1-15,-5 4 5 16,2-2 12-16,-7-3-5 0,0 5 11 16,-6-2 1-16,-3 1 5 15,-3 4-14-15,0 4-7 16,-4 2 8-16,1 3-4 16,-6 8 5-16,3 0-3 15,3 6 10-15,-3 3-11 16,0 3-1-16,6 5-3 15,0-1-9-15,6-1 0 16,0-3-1-16,3 0-16 16,6-7 1-16,0-2-1 15,3-5 2-15,3-4-5 16,6-4-2-16,-3-1 0 0,4-8-11 16,-1 5 1-1,1-4 6-15,-5 0-16 16,-1 3-22-16,-4 4-54 0,-1 0-58 15</inkml:trace>
  <inkml:trace contextRef="#ctx0" brushRef="#br0" timeOffset="197754.57">4406 10579 555 0,'-3'-1'35'0,"3"-2"-1"16,-3 0 47-16,3 3-46 15,-3 0-19-15,0-2-3 16,0 2 10-16,-3 2 4 16,3-2-8-16,0 0-7 15,0 6-5-15,0 1-2 0,0 5-1 16,3 5 2-16,-3 7-5 15,6 6 1-15,-3-4-2 16,3-2 1 0,0-2-2-16,-3-5 2 0,0-5-1 15,3-2 0-15,-3-6 2 16,0-1-2-16,0-3 1 16,3-3 4-16,-3 3-1 15,3-4-4-15,1-6-9 16,-1-2 2-16,2-5 4 15,4-3-3-15,-6 1-1 16,3-1-12-16,1-1-5 0,-1 8 14 16,0 0-7-1,0 5-1-15,-1 6 10 0,2 2 3 16,-1 4 2-16,0 2 2 16,0 0 1-16,4 2 0 15,-4 1 0-15,-1 2 0 16,1-2 1-16,0-1-1 15,-3-3 0-15,1 3 0 16,-1-2 1-16,0-3-1 16,-3 0 0-16,3 0 2 15,-3-3-1-15,0 0 4 16,0 0 2-16,0 0-2 16,0 0 7-16,0-3 3 0,5-1-9 15,-2-4-5-15,1-3-1 16,1 0-1-16,5-5 1 15,-1 3 0-15,0-3-1 16,4 3 1-16,-2 4-1 16,2 1-1-16,-4 7-1 15,5 2 0-15,-1 7 3 16,-4 1 0-16,7 7 1 16,-5 1 0-16,-2 3-1 15,1-1 0-15,-1-2 1 16,-6 0-1-16,2-4-1 15,-1-1 1-15,-2-1-10 16,-1-4-22-16,1-5-26 16,-2 3-83-16,4-3-126 0</inkml:trace>
  <inkml:trace contextRef="#ctx0" brushRef="#br0" timeOffset="199457.76">4900 10634 607 0,'-2'-8'25'0,"1"3"21"15,-2 1 36-15,1-2-32 16,-4 5-27-16,3-2-9 16,-3 0 5-16,-4 3-15 15,1 3-3-15,1 1 1 16,-5 6 0-16,4 7-2 16,-3 2 0-16,2 1 0 15,-1 1 0-15,5 1-8 16,3-5-13-16,0 0-1 15,3-7-6-15,3 0-12 16,0-2-17-16,0-4-12 0,6-4 21 16,0 0 7-1,3-7-33-15,-3 2 32 0,4-5 40 16,-1-2 2-16,-1 3 1 16,-1-2 19-16,-4 5 14 15,0 0-1-15,0 6 7 16,-3 4-11-16,3-1-5 15,-3 5 2-15,3 0-21 16,-3-2 4-16,3 1-4 16,-3-6 1-16,0 2-3 15,4-1-2-15,-2-2 5 16,1-2 1-16,0-1-6 0,3-5 0 16,4-1-1-1,-4-1 2-15,3-2-3 0,0 0 1 16,-3-4-5-16,1 2-19 15,-2-5 1-15,-1-1 6 16,-2-6 1-16,1 0 10 16,1-4-12-16,-4-3 3 15,0-3 6-15,0-1 9 16,-3 5 0-16,0-1 24 16,0 4 43-16,0 4-61 15,-3 9 52-15,3 6-4 16,-3 3-47-16,3 4-5 15,-3 6 1-15,3 7 8 16,-3 4 12-16,-1 5-14 16,1 8 9-16,0 6 0 0,3 2-8 15,-3 2 3-15,3-4-5 16,0 4-5-16,0-7-2 16,0-1 2-16,6-2-1 15,1-1-2-15,-1-4 0 16,3-2 0-16,3-3 0 15,0-4-4-15,0-4-6 16,1-1 1-16,1-4-2 16,-1-4 3-16,-1 0-4 15,3-4 0-15,0-2 5 16,-3-4 5-16,1-2 2 16,-2-2-2-16,2-2-4 0,-4-2 6 15,-3-1 0-15,0 2 3 16,-1 0 6-1,-1 2 0-15,-4 1 4 0,0 4 3 16,-3 3 2-16,0 4-1 16,0 0-5-16,0 3-11 15,3 0 3-15,-3 3-4 16,3 0 0-16,-3 4 0 16,-3 5 2-16,3 2 0 15,-4 6-1-15,1-1 0 16,3 5-1-16,3-4 0 15,3-3 0-15,0 0 0 16,4 0 0-16,2-6-13 0,3-3-2 16,3-2-7-1,3-6-8-15,3-3-3 0,43-19-11 16,-58 14 0-16,4-1-20 16,-4-2 25-16,0 5 26 15,2-11 10-15,-1 0 3 16,-4 1 3-16,-3-1 27 15,0 4 9-15,0 3 6 16,0 6-5-16,-3-2-13 16,3 6-15-16,0 0-8 15,-4 0-2-15,4 0-1 16,0 0 0-16,0 0-1 0,0 0-4 16,0 0 3-16,0 0-5 15,0 0-2-15,0 0-1 16,0 0-6-16,0 0 10 15,0 3 5-15,0 0 0 16,-3 1 4-16,3-1-1 16,-3 1-2-16,0 2 1 15,1 1-1-15,-1 0 3 16,0 2-8-16,3-2 4 16,0-1 0-16,0 2 0 15,0-2 0-15,0-4 0 16,3-1-2-16,0 3 2 15,2-4 1-15,-2 3-1 16,4-2 0-16,2-1 0 16,0-1 4-16,4 1-2 0,-2-3-2 15,1-1 0-15,4 4 0 16,-2 0-1-16,2 4 1 16,-4-1-2-16,0 0-2 15,-3 3 2-15,0 2 1 16,-3 1 1-16,1 1 1 15,-1 2 2-15,-6 3-2 16,3-2-1-16,-1 1 0 16,-1-2 3-16,-1-2-3 15,0-1 0-15,2-2-5 16,1-3 5-16,0-1 0 16,7-3-12-16,2-3-25 0,0 0-31 15,6-5-6-15,1-1-51 16,-4-4-51-16</inkml:trace>
  <inkml:trace contextRef="#ctx0" brushRef="#br0" timeOffset="199817.11">5754 10607 417 0,'0'-6'37'0,"-4"5"42"16,4 0-14-16,0 1-24 15,0 0-27-15,0 2-8 16,0 1 26-16,4 4 15 0,-4 6-25 16,0 0-2-16,3 4-7 15,0 0-3-15,-3-1 1 16,3 1-8-16,0-1 0 16,0-1 2-16,-1-4-5 15,1-1 1-15,0-4-1 16,4 1 1-16,-1-2 0 15,-3-3-2-15,3-2 1 16,0 3-1-16,-3-3-1 16,4 0-4-16,-4 0-5 15,2 0-9-15,-4 0-6 16,1-3-13-16,-2 3-20 0,0 0 0 16,0 0 1-16,0 0-42 15,0 0-73-15</inkml:trace>
  <inkml:trace contextRef="#ctx0" brushRef="#br0" timeOffset="200207.78">5644 10452 704 0,'-3'-8'0'0,"3"0"-40"15,0 2 34-15,3-1-30 16,3 1-152-16</inkml:trace>
  <inkml:trace contextRef="#ctx0" brushRef="#br0" timeOffset="200645.26">4828 10452 415 0,'3'0'53'0,"0"1"-11"15,7-2 63-15,1-2-7 16,1 3-50-16,4-2-7 15,-1-1-8-15,3 3-10 16,6-2-7-16,1-1-8 16,5 0-8-16,4-1-34 15,8-1-92-15,7 0-323 16</inkml:trace>
  <inkml:trace contextRef="#ctx0" brushRef="#br0" timeOffset="201863.84">6045 10730 618 0,'0'-4'78'0,"-3"1"-37"16,3 0 17-16,0 1-27 15,-3-2-16-15,3 0-1 16,-3 0 1-16,3-1 7 16,0-3 1-16,-3 2 0 15,3 0 7-15,-3-1-3 16,0 1-11-16,-1-2-10 15,1 5-2-15,0 0-4 16,0 0 0-16,-3 3-6 16,-2 0-3-16,1 3 2 15,-2 0-6-15,0 8-1 16,0 2 8-16,2 2 1 0,-4 3-2 16,5 0-12-1,0 2 0-15,2-3 3 0,4-3-12 16,-3-1-4-16,6-6-8 15,1 0 20-15,2-5 8 16,0-4 0-16,8-3-15 16,-1-4 8-16,2-4 12 15,1-1 5-15,-2 1 2 16,-1-3 14-16,-1 2 16 16,-4 2 11-16,-1 5-13 15,-7 1-21-15,0 6-5 16,0 2 4-16,0 5 16 15,0 1-15-15,0 4-5 16,0 4 0-16,0-2-1 16,3-5-1-16,0 1 0 0,0-6-7 15,3-1-10-15,3-3-15 16,7-7-26-16,-2-3-38 16,5-2 18-16,-1-5 32 15,0-3 10-15,-5-2 22 16,1 1 14-16,-8 1 12 15,1-6 5-15,-4 2 11 16,-3-3 12-16,-3-4-17 16,-1-3 11-16,-2 0-8 15,0 0 17-15,3 0-5 16,0 5 4-16,-2 8 1 16,2 5 0-16,3 7-9 0,-4 4-22 15,4 5-10-15,0 0-2 16,0 5 1-16,-3 4 4 15,0 7 9-15,0 7 8 16,0 8-8-16,0 8 6 16,0-2-6-16,0 2-12 15,3 1 4-15,0-3-4 16,3-6-3-16,0 3 3 16,3-7-4-16,0-4-3 15,1-4 3-15,1-5-28 16,-2-4 6-16,3-3-16 15,1-7-25-15,2-5-110 16,6-2-285-16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susada.com/column/secondary-batter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susada.com/column/secondary-battery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27868" y="1293614"/>
            <a:ext cx="2858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Reserve  batteries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" y="1656695"/>
            <a:ext cx="79204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One of the </a:t>
            </a:r>
            <a:r>
              <a:rPr lang="en-IN" sz="2400" b="1" dirty="0">
                <a:solidFill>
                  <a:srgbClr val="C42ABD"/>
                </a:solidFill>
              </a:rPr>
              <a:t>key component is kept separated </a:t>
            </a:r>
            <a:r>
              <a:rPr lang="en-IN" sz="2400" dirty="0"/>
              <a:t>from the rest of the battery and allowed to come in contact with other components when required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Usually the electrolyte is the component that is isolated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When one of the key components of the cell is separated from the rest of the cell, chemical reaction between the cell components (</a:t>
            </a:r>
            <a:r>
              <a:rPr lang="en-IN" sz="2400" dirty="0">
                <a:highlight>
                  <a:srgbClr val="FFFF00"/>
                </a:highlight>
              </a:rPr>
              <a:t>self discharge</a:t>
            </a:r>
            <a:r>
              <a:rPr lang="en-IN" sz="2400" dirty="0"/>
              <a:t>) is prevented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Has </a:t>
            </a:r>
            <a:r>
              <a:rPr lang="en-IN" sz="2400" b="1" dirty="0">
                <a:solidFill>
                  <a:srgbClr val="C42ABD"/>
                </a:solidFill>
              </a:rPr>
              <a:t>unlimited shelf life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Usually designed for </a:t>
            </a:r>
            <a:r>
              <a:rPr lang="en-IN" sz="2400" b="1" dirty="0">
                <a:solidFill>
                  <a:srgbClr val="C42ABD"/>
                </a:solidFill>
              </a:rPr>
              <a:t>emergency use </a:t>
            </a:r>
            <a:r>
              <a:rPr lang="en-IN" sz="2400" dirty="0" err="1"/>
              <a:t>e.g</a:t>
            </a:r>
            <a:r>
              <a:rPr lang="en-IN" sz="2400" dirty="0"/>
              <a:t> mid-air crisis</a:t>
            </a:r>
          </a:p>
        </p:txBody>
      </p:sp>
    </p:spTree>
    <p:extLst>
      <p:ext uri="{BB962C8B-B14F-4D97-AF65-F5344CB8AC3E}">
        <p14:creationId xmlns:p14="http://schemas.microsoft.com/office/powerpoint/2010/main" val="8322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8012" y="1554480"/>
            <a:ext cx="70800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Salient features of Reserve Batteries:</a:t>
            </a:r>
          </a:p>
          <a:p>
            <a:r>
              <a:rPr lang="en-GB" dirty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Quick activation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Deliver high power for a short time - many kW for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C42ABD"/>
                </a:solidFill>
              </a:rPr>
              <a:t>    several minutes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No self-discharge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Unlimited cycle life  -  </a:t>
            </a:r>
            <a:r>
              <a:rPr lang="en-GB" sz="2400" b="1" dirty="0" err="1">
                <a:solidFill>
                  <a:srgbClr val="C42ABD"/>
                </a:solidFill>
              </a:rPr>
              <a:t>upto</a:t>
            </a:r>
            <a:r>
              <a:rPr lang="en-GB" sz="2400" b="1" dirty="0">
                <a:solidFill>
                  <a:srgbClr val="C42ABD"/>
                </a:solidFill>
              </a:rPr>
              <a:t> 10 years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High reliability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Examples : Mg-AgCl(water activated) , Zn-Ag</a:t>
            </a:r>
            <a:r>
              <a:rPr lang="en-GB" sz="2400" b="1" baseline="-25000" dirty="0">
                <a:solidFill>
                  <a:srgbClr val="C42ABD"/>
                </a:solidFill>
              </a:rPr>
              <a:t>2</a:t>
            </a:r>
            <a:r>
              <a:rPr lang="en-GB" sz="2400" b="1" dirty="0">
                <a:solidFill>
                  <a:srgbClr val="C42ABD"/>
                </a:solidFill>
              </a:rPr>
              <a:t>O(KOH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C42ABD"/>
                </a:solidFill>
              </a:rPr>
              <a:t>    activated)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07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4320" y="1568268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Applications: 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Sonobuoys			Electric torpedoes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Weather balloons		</a:t>
            </a:r>
            <a:r>
              <a:rPr lang="en-US" sz="2400" dirty="0">
                <a:highlight>
                  <a:srgbClr val="FFFF00"/>
                </a:highlight>
              </a:rPr>
              <a:t>Air-sea rescue equipment </a:t>
            </a:r>
            <a:r>
              <a:rPr lang="en-US" sz="2400" dirty="0"/>
              <a:t>Pyrotechnic devices		</a:t>
            </a:r>
            <a:r>
              <a:rPr lang="en-US" sz="2400" dirty="0">
                <a:highlight>
                  <a:srgbClr val="FFFF00"/>
                </a:highlight>
              </a:rPr>
              <a:t>Marine markers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Emergency lights</a:t>
            </a:r>
            <a:endParaRPr lang="en-IN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712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2429077-F06A-4263-A5A9-9454A55E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73" y="3423538"/>
            <a:ext cx="7782951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20713" algn="l"/>
                <a:tab pos="1601788" algn="l"/>
              </a:tabLst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Factors affecting voltage of a battery: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42ABD"/>
                </a:solidFill>
                <a:ea typeface="Century Schoolbook" pitchFamily="18" charset="0"/>
                <a:cs typeface="Times New Roman" pitchFamily="18" charset="0"/>
              </a:rPr>
              <a:t>E</a:t>
            </a:r>
            <a:r>
              <a:rPr kumimoji="0" lang="en-US" sz="2200" b="1" i="0" u="none" strike="noStrike" cap="none" normalizeH="0" baseline="30000" dirty="0" err="1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o</a:t>
            </a:r>
            <a:r>
              <a:rPr kumimoji="0" lang="en-US" sz="2200" b="1" i="0" u="none" strike="noStrike" cap="none" normalizeH="0" baseline="-25000" dirty="0" err="1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cell</a:t>
            </a:r>
            <a:r>
              <a:rPr kumimoji="0" lang="en-US" sz="22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; higher the difference between </a:t>
            </a:r>
            <a:r>
              <a:rPr lang="en-US" sz="22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E</a:t>
            </a:r>
            <a:r>
              <a:rPr lang="en-US" sz="2200" baseline="30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o</a:t>
            </a:r>
            <a:r>
              <a:rPr lang="en-US" sz="2200" baseline="-25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cathode</a:t>
            </a:r>
            <a:r>
              <a:rPr lang="en-US" sz="2200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and</a:t>
            </a:r>
            <a:r>
              <a:rPr lang="en-US" sz="2200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E</a:t>
            </a:r>
            <a:r>
              <a:rPr lang="en-US" sz="2200" baseline="30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o</a:t>
            </a:r>
            <a:r>
              <a:rPr lang="en-US" sz="2200" baseline="-25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anode</a:t>
            </a:r>
            <a:r>
              <a:rPr lang="en-US" sz="2200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higher is the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voltage of the cell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Temperature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(T)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; with increase in temperature voltage of the cell decreases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Reaction quotient (Q)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;as the value of Q increases, the voltage of the cell changes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marginally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cs typeface="Arial" pitchFamily="34" charset="0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BDA0706B-9A4A-462B-9531-53DF4A79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0877" y="2510671"/>
            <a:ext cx="3389540" cy="677908"/>
          </a:xfrm>
          <a:prstGeom prst="rect">
            <a:avLst/>
          </a:prstGeom>
          <a:noFill/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533DB6D4-FBFE-4C7F-9A64-DC902AE5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275742"/>
            <a:ext cx="73792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entury Schoolbook" pitchFamily="18" charset="0"/>
                <a:cs typeface="Times New Roman" pitchFamily="18" charset="0"/>
              </a:rPr>
              <a:t>Battery characteristics</a:t>
            </a:r>
            <a:endParaRPr kumimoji="0" lang="en-US" sz="2800" b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cs typeface="Arial" pitchFamily="34" charset="0"/>
              </a:rPr>
              <a:t>Voltage: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cs typeface="Arial" pitchFamily="34" charset="0"/>
              </a:rPr>
              <a:t>Emf</a:t>
            </a:r>
            <a:r>
              <a:rPr lang="en-US" sz="2000" dirty="0">
                <a:cs typeface="Arial" pitchFamily="34" charset="0"/>
              </a:rPr>
              <a:t> of the cell 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  </a:t>
            </a:r>
            <a:r>
              <a:rPr lang="el-GR" sz="2000" dirty="0">
                <a:cs typeface="Arial" pitchFamily="34" charset="0"/>
                <a:sym typeface="Wingdings" pitchFamily="2" charset="2"/>
              </a:rPr>
              <a:t>Δ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G  reaction  choice of electrodes</a:t>
            </a:r>
            <a:endParaRPr kumimoji="0" lang="en-US" sz="200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3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15AB7-A139-48F3-AA81-F3D172971A0C}"/>
              </a:ext>
            </a:extLst>
          </p:cNvPr>
          <p:cNvSpPr/>
          <p:nvPr/>
        </p:nvSpPr>
        <p:spPr>
          <a:xfrm>
            <a:off x="354583" y="1263134"/>
            <a:ext cx="77695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Current: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Measure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rate</a:t>
            </a:r>
            <a:r>
              <a:rPr lang="en-US" sz="2400" dirty="0"/>
              <a:t> at which battery is discharging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Amperes, </a:t>
            </a:r>
            <a:r>
              <a:rPr lang="en-US" sz="2400" dirty="0" err="1"/>
              <a:t>milliamperes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Depends on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rapid electron transfer reaction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Amount of </a:t>
            </a:r>
            <a:r>
              <a:rPr lang="en-US" sz="2400" dirty="0" err="1"/>
              <a:t>electroactive</a:t>
            </a:r>
            <a:r>
              <a:rPr lang="en-US" sz="2400" dirty="0"/>
              <a:t> species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 Conductivity of electrolyte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 Inter-electrode distance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03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2146"/>
            <a:ext cx="7453544" cy="5418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Module content:</a:t>
            </a:r>
            <a:endParaRPr lang="en-IN" b="1" dirty="0"/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Batteries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Components  and working of a battery 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 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Modern batteries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Zinc Air battery 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Lithium batteries</a:t>
            </a:r>
          </a:p>
          <a:p>
            <a:pPr lvl="2" algn="just"/>
            <a:r>
              <a:rPr lang="en-US" sz="2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Li-ion battery (LiCoO</a:t>
            </a:r>
            <a:r>
              <a:rPr lang="en-US" sz="21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Reserve batteries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Fuel cells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Principle , working and Efficiency of fuel cells</a:t>
            </a:r>
          </a:p>
          <a:p>
            <a:pPr lvl="1" algn="just"/>
            <a:r>
              <a:rPr lang="en-US" sz="2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Fuel cells</a:t>
            </a:r>
            <a:endParaRPr lang="en-US" sz="2200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 algn="just"/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-O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alkaline fuel cell </a:t>
            </a:r>
          </a:p>
          <a:p>
            <a:pPr lvl="2" algn="just"/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CO-O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solid oxide fuel cell</a:t>
            </a:r>
          </a:p>
          <a:p>
            <a:pPr lvl="2" algn="just"/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OH-O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polymer membrane fuel cell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Oxygen sensors 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Super capacitors</a:t>
            </a:r>
          </a:p>
          <a:p>
            <a:pPr algn="just"/>
            <a:r>
              <a:rPr lang="en-US" sz="22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Ragone</a:t>
            </a:r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plot 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- Batteries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Batteries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Components of a battery 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Working of a battery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0DE76B-771D-4C33-B36B-762CB644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329234"/>
            <a:ext cx="9884898" cy="47198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dirty="0"/>
              <a:t> </a:t>
            </a:r>
            <a:r>
              <a:rPr lang="en-IN" sz="11200" b="1" dirty="0">
                <a:solidFill>
                  <a:srgbClr val="FF0000"/>
                </a:solidFill>
              </a:rPr>
              <a:t>Battery </a:t>
            </a:r>
            <a:endParaRPr lang="en-IN" sz="1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Device which stores chemical energy and converts it into electrical energy on demand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b="1" dirty="0">
                <a:solidFill>
                  <a:srgbClr val="0000CC"/>
                </a:solidFill>
              </a:rPr>
              <a:t>Alternate sources of energy</a:t>
            </a:r>
          </a:p>
          <a:p>
            <a:r>
              <a:rPr lang="en-IN" sz="9600" b="1" dirty="0">
                <a:solidFill>
                  <a:srgbClr val="0000CC"/>
                </a:solidFill>
              </a:rPr>
              <a:t>Variable sizes and shapes</a:t>
            </a:r>
          </a:p>
          <a:p>
            <a:r>
              <a:rPr lang="en-IN" sz="9600" b="1" dirty="0">
                <a:solidFill>
                  <a:srgbClr val="0000CC"/>
                </a:solidFill>
              </a:rPr>
              <a:t>Portable</a:t>
            </a:r>
          </a:p>
          <a:p>
            <a:pPr marL="0" indent="0">
              <a:buNone/>
            </a:pPr>
            <a:endParaRPr lang="en-IN" sz="9600" dirty="0">
              <a:solidFill>
                <a:srgbClr val="0000CC"/>
              </a:solidFill>
            </a:endParaRPr>
          </a:p>
          <a:p>
            <a:r>
              <a:rPr lang="en-IN" sz="9600" dirty="0"/>
              <a:t>Applications : Consumer goods - mobiles, laptops , 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US" sz="9600" dirty="0"/>
              <a:t>calculators, flash lights	             </a:t>
            </a:r>
          </a:p>
          <a:p>
            <a:pPr marL="0" indent="0">
              <a:buNone/>
            </a:pPr>
            <a:r>
              <a:rPr lang="en-US" sz="9600" dirty="0"/>
              <a:t>    emergency lighting,  space vehicles, electric vehicles, </a:t>
            </a:r>
          </a:p>
          <a:p>
            <a:pPr marL="0" indent="0">
              <a:buNone/>
            </a:pPr>
            <a:r>
              <a:rPr lang="en-US" sz="9600" dirty="0"/>
              <a:t>    pacemakers</a:t>
            </a:r>
          </a:p>
          <a:p>
            <a:endParaRPr lang="en-IN" sz="9600" dirty="0"/>
          </a:p>
          <a:p>
            <a:pPr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3A73B04-EAEC-4FB0-93DC-BEC5A4EC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" y="1251857"/>
            <a:ext cx="10646563" cy="673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Components of a battery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Anode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ea typeface="Century Schoolbook" pitchFamily="18" charset="0"/>
                <a:cs typeface="Times New Roman" pitchFamily="18" charset="0"/>
              </a:rPr>
              <a:t> :  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Oxidation takes place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Electroactive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material : metals which can undergo oxidation easily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	    Zn,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Pb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Li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Cathode</a:t>
            </a: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 :  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Reduction takes place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Electroactive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material : compounds which can undergo reduction easily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 PbO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MnO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O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Electrolyte</a:t>
            </a: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: </a:t>
            </a:r>
            <a:r>
              <a:rPr lang="en-US" dirty="0">
                <a:ea typeface="Century Schoolbook" pitchFamily="18" charset="0"/>
                <a:cs typeface="Times New Roman" pitchFamily="18" charset="0"/>
              </a:rPr>
              <a:t>Substance with good ionic conductivity</a:t>
            </a: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A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cid, alkali or salt solutions; solids- doped oxides, polymers</a:t>
            </a: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  H</a:t>
            </a:r>
            <a:r>
              <a:rPr lang="en-US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SO</a:t>
            </a:r>
            <a:r>
              <a:rPr lang="en-US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, KOH, </a:t>
            </a:r>
            <a:r>
              <a:rPr lang="en-US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Nafion</a:t>
            </a:r>
            <a:endParaRPr lang="en-US" dirty="0">
              <a:solidFill>
                <a:srgbClr val="000000"/>
              </a:solidFill>
              <a:ea typeface="Century Schoolbook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 Separator</a:t>
            </a: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: </a:t>
            </a:r>
            <a:r>
              <a:rPr lang="en-US" dirty="0">
                <a:ea typeface="Century Schoolbook" pitchFamily="18" charset="0"/>
                <a:cs typeface="Times New Roman" pitchFamily="18" charset="0"/>
              </a:rPr>
              <a:t>Insulator which separates anode and cathode compartment    </a:t>
            </a: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 Role -  To prevent internal short circuit 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 Transport ions from anode to cathode compartments and vice versa 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   Polypropylene, Cellophane 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2000" baseline="-25000" dirty="0">
              <a:cs typeface="Arial" pitchFamily="34" charset="0"/>
            </a:endParaRP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24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01262" y="1868853"/>
            <a:ext cx="499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Schematic diagram of a battery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181C17-323D-4CD9-8425-0D7822127E58}"/>
                  </a:ext>
                </a:extLst>
              </p14:cNvPr>
              <p14:cNvContentPartPr/>
              <p14:nvPr/>
            </p14:nvContentPartPr>
            <p14:xfrm>
              <a:off x="854280" y="2694960"/>
              <a:ext cx="6670800" cy="236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181C17-323D-4CD9-8425-0D7822127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920" y="2685600"/>
                <a:ext cx="6689520" cy="23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7" descr="C:\Users\bmbasavaraja\Desktop\discharge.png">
            <a:extLst>
              <a:ext uri="{FF2B5EF4-FFF2-40B4-BE49-F238E27FC236}">
                <a16:creationId xmlns:a16="http://schemas.microsoft.com/office/drawing/2014/main" id="{5C1E1CF5-0577-4FB3-866F-9D01FC1C2BBB}"/>
              </a:ext>
            </a:extLst>
          </p:cNvPr>
          <p:cNvPicPr/>
          <p:nvPr/>
        </p:nvPicPr>
        <p:blipFill rotWithShape="1">
          <a:blip r:embed="rId3"/>
          <a:srcRect b="6109"/>
          <a:stretch/>
        </p:blipFill>
        <p:spPr bwMode="auto">
          <a:xfrm>
            <a:off x="3583010" y="1972023"/>
            <a:ext cx="4005349" cy="34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21DE6C-6598-46F6-ABEE-72A5F4214C15}"/>
              </a:ext>
            </a:extLst>
          </p:cNvPr>
          <p:cNvSpPr/>
          <p:nvPr/>
        </p:nvSpPr>
        <p:spPr>
          <a:xfrm>
            <a:off x="3583009" y="5724608"/>
            <a:ext cx="45391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https://www.matsusada.com/column/secondary-battery.html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05624" y="1301838"/>
            <a:ext cx="44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Working of a battery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006" y="2121877"/>
            <a:ext cx="3329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While discharging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Delivers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Galvanic cell</a:t>
            </a:r>
          </a:p>
          <a:p>
            <a:endParaRPr lang="en-IN" sz="2400" dirty="0"/>
          </a:p>
          <a:p>
            <a:r>
              <a:rPr lang="en-IN" sz="2400" dirty="0"/>
              <a:t>Anode: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baseline="30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dirty="0"/>
              <a:t>Cathode: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 + 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n-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Overall :  M +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70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7" name="Picture 16" descr="C:\Users\bmbasavaraja\Desktop\charge.png">
            <a:extLst>
              <a:ext uri="{FF2B5EF4-FFF2-40B4-BE49-F238E27FC236}">
                <a16:creationId xmlns:a16="http://schemas.microsoft.com/office/drawing/2014/main" id="{E6A5ED31-A38E-4419-9AAD-0ED4A7C0D486}"/>
              </a:ext>
            </a:extLst>
          </p:cNvPr>
          <p:cNvPicPr/>
          <p:nvPr/>
        </p:nvPicPr>
        <p:blipFill rotWithShape="1">
          <a:blip r:embed="rId3"/>
          <a:srcRect b="5517"/>
          <a:stretch/>
        </p:blipFill>
        <p:spPr bwMode="auto">
          <a:xfrm>
            <a:off x="3833765" y="1868853"/>
            <a:ext cx="3842185" cy="36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21DE6C-6598-46F6-ABEE-72A5F4214C15}"/>
              </a:ext>
            </a:extLst>
          </p:cNvPr>
          <p:cNvSpPr/>
          <p:nvPr/>
        </p:nvSpPr>
        <p:spPr>
          <a:xfrm>
            <a:off x="3923724" y="5830115"/>
            <a:ext cx="43680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https://www.matsusada.com/column/secondary-battery.html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5963" y="1453354"/>
            <a:ext cx="44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Working of a battery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006" y="2121877"/>
            <a:ext cx="33299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While charging: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Consumes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Electrolytic cell</a:t>
            </a:r>
          </a:p>
          <a:p>
            <a:endParaRPr lang="en-IN" sz="2400" dirty="0"/>
          </a:p>
          <a:p>
            <a:r>
              <a:rPr lang="en-IN" sz="2400" dirty="0"/>
              <a:t>Anode: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n-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⇌  A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dirty="0"/>
              <a:t>Cathode: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baseline="30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⇌ M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Overall : MA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M + A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33DB6D4-FBFE-4C7F-9A64-DC902AE5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" y="1432438"/>
            <a:ext cx="7379289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Based on working,</a:t>
            </a:r>
            <a:r>
              <a:rPr kumimoji="0" lang="en-US" sz="2800" b="1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800" b="1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two types of batteries: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C42ABD"/>
                </a:solidFill>
                <a:cs typeface="Times New Roman" pitchFamily="18" charset="0"/>
              </a:rPr>
              <a:t>Primary battery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err="1">
                <a:cs typeface="Times New Roman" pitchFamily="18" charset="0"/>
              </a:rPr>
              <a:t>Electroactive</a:t>
            </a:r>
            <a:r>
              <a:rPr lang="en-US" sz="2200" dirty="0">
                <a:cs typeface="Times New Roman" pitchFamily="18" charset="0"/>
              </a:rPr>
              <a:t> material cannot be regenerated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Discarded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Times New Roman" pitchFamily="18" charset="0"/>
              </a:rPr>
              <a:t> after </a:t>
            </a:r>
            <a:r>
              <a:rPr kumimoji="0" lang="en-US" sz="2200" strike="noStrike" cap="none" normalizeH="0" dirty="0" err="1">
                <a:ln>
                  <a:noFill/>
                </a:ln>
                <a:effectLst/>
                <a:cs typeface="Times New Roman" pitchFamily="18" charset="0"/>
              </a:rPr>
              <a:t>electroactive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Times New Roman" pitchFamily="18" charset="0"/>
              </a:rPr>
              <a:t> species is consumed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Times New Roman" pitchFamily="18" charset="0"/>
              </a:rPr>
              <a:t>Galvanic cell</a:t>
            </a:r>
            <a:endParaRPr kumimoji="0" lang="en-US" sz="2200" strike="noStrike" cap="none" normalizeH="0" dirty="0">
              <a:ln>
                <a:noFill/>
              </a:ln>
              <a:effectLst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Times New Roman" pitchFamily="18" charset="0"/>
              </a:rPr>
              <a:t>Dry cell, Li-MnO</a:t>
            </a:r>
            <a:r>
              <a:rPr lang="en-US" sz="2200" baseline="-25000" dirty="0"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strike="noStrike" cap="none" normalizeH="0" dirty="0">
              <a:ln>
                <a:noFill/>
              </a:ln>
              <a:effectLst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Arial" pitchFamily="34" charset="0"/>
              </a:rPr>
              <a:t>Secondary battery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err="1">
                <a:cs typeface="Arial" pitchFamily="34" charset="0"/>
              </a:rPr>
              <a:t>Electroactive</a:t>
            </a:r>
            <a:r>
              <a:rPr lang="en-US" sz="2200" dirty="0">
                <a:cs typeface="Arial" pitchFamily="34" charset="0"/>
              </a:rPr>
              <a:t> material can be regenerated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strike="noStrike" cap="none" normalizeH="0" baseline="0" dirty="0">
                <a:ln>
                  <a:noFill/>
                </a:ln>
                <a:effectLst/>
                <a:cs typeface="Arial" pitchFamily="34" charset="0"/>
              </a:rPr>
              <a:t>Can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Arial" pitchFamily="34" charset="0"/>
              </a:rPr>
              <a:t> be used several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Arial" pitchFamily="34" charset="0"/>
              </a:rPr>
              <a:t>Galvanic as well as electrolytic cell</a:t>
            </a:r>
            <a:endParaRPr kumimoji="0" lang="en-US" sz="2200" strike="noStrike" cap="none" normalizeH="0" dirty="0">
              <a:ln>
                <a:noFill/>
              </a:ln>
              <a:effectLst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aseline="0" dirty="0">
                <a:cs typeface="Arial" pitchFamily="34" charset="0"/>
              </a:rPr>
              <a:t>Storage</a:t>
            </a:r>
            <a:r>
              <a:rPr lang="en-US" sz="2200" dirty="0">
                <a:cs typeface="Arial" pitchFamily="34" charset="0"/>
              </a:rPr>
              <a:t> battery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strike="noStrike" cap="none" normalizeH="0" baseline="0" dirty="0">
                <a:ln>
                  <a:noFill/>
                </a:ln>
                <a:effectLst/>
                <a:cs typeface="Arial" pitchFamily="34" charset="0"/>
              </a:rPr>
              <a:t>Li-ion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Arial" pitchFamily="34" charset="0"/>
              </a:rPr>
              <a:t>, </a:t>
            </a:r>
            <a:r>
              <a:rPr kumimoji="0" lang="en-US" sz="2200" strike="noStrike" cap="none" normalizeH="0" dirty="0" err="1">
                <a:ln>
                  <a:noFill/>
                </a:ln>
                <a:effectLst/>
                <a:cs typeface="Arial" pitchFamily="34" charset="0"/>
              </a:rPr>
              <a:t>Pb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Arial" pitchFamily="34" charset="0"/>
              </a:rPr>
              <a:t>-acid, Ni-Cd </a:t>
            </a:r>
            <a:endParaRPr kumimoji="0" lang="en-US" sz="220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1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789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Neeraj Rugi</cp:lastModifiedBy>
  <cp:revision>638</cp:revision>
  <cp:lastPrinted>2020-06-24T17:52:28Z</cp:lastPrinted>
  <dcterms:created xsi:type="dcterms:W3CDTF">2019-05-30T23:14:36Z</dcterms:created>
  <dcterms:modified xsi:type="dcterms:W3CDTF">2025-01-09T07:21:05Z</dcterms:modified>
</cp:coreProperties>
</file>