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7" r:id="rId6"/>
    <p:sldId id="260" r:id="rId7"/>
    <p:sldId id="261" r:id="rId8"/>
    <p:sldId id="263" r:id="rId9"/>
    <p:sldId id="262" r:id="rId10"/>
    <p:sldId id="264" r:id="rId11"/>
    <p:sldId id="266" r:id="rId12"/>
    <p:sldId id="268" r:id="rId13"/>
  </p:sldIdLst>
  <p:sldSz cx="18288000" cy="10287000"/>
  <p:notesSz cx="6858000" cy="9144000"/>
  <p:embeddedFontLst>
    <p:embeddedFont>
      <p:font typeface="Poppins" panose="00000500000000000000" pitchFamily="2" charset="0"/>
      <p:regular r:id="rId14"/>
      <p:bold r:id="rId15"/>
      <p:italic r:id="rId16"/>
      <p:boldItalic r:id="rId17"/>
    </p:embeddedFont>
    <p:embeddedFont>
      <p:font typeface="Poppins Bold" panose="00000800000000000000" charset="0"/>
      <p:regular r:id="rId18"/>
      <p:bold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8D50A05-3598-42FD-B9E6-A70558AFD537}" v="11" dt="2025-09-05T12:42:18.1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 autoAdjust="0"/>
    <p:restoredTop sz="94626" autoAdjust="0"/>
  </p:normalViewPr>
  <p:slideViewPr>
    <p:cSldViewPr>
      <p:cViewPr varScale="1">
        <p:scale>
          <a:sx n="51" d="100"/>
          <a:sy n="51" d="100"/>
        </p:scale>
        <p:origin x="72" y="19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ourav verma" userId="3e6b67a671462415" providerId="LiveId" clId="{E8D50A05-3598-42FD-B9E6-A70558AFD537}"/>
    <pc:docChg chg="custSel modSld">
      <pc:chgData name="Gourav verma" userId="3e6b67a671462415" providerId="LiveId" clId="{E8D50A05-3598-42FD-B9E6-A70558AFD537}" dt="2025-09-05T12:43:05.491" v="273" actId="207"/>
      <pc:docMkLst>
        <pc:docMk/>
      </pc:docMkLst>
      <pc:sldChg chg="addSp delSp modSp mod">
        <pc:chgData name="Gourav verma" userId="3e6b67a671462415" providerId="LiveId" clId="{E8D50A05-3598-42FD-B9E6-A70558AFD537}" dt="2025-09-05T11:22:23.881" v="262" actId="14100"/>
        <pc:sldMkLst>
          <pc:docMk/>
          <pc:sldMk cId="0" sldId="256"/>
        </pc:sldMkLst>
        <pc:spChg chg="add mod">
          <ac:chgData name="Gourav verma" userId="3e6b67a671462415" providerId="LiveId" clId="{E8D50A05-3598-42FD-B9E6-A70558AFD537}" dt="2025-09-05T11:11:29.293" v="237" actId="1076"/>
          <ac:spMkLst>
            <pc:docMk/>
            <pc:sldMk cId="0" sldId="256"/>
            <ac:spMk id="15" creationId="{44D1E9B2-30FC-3DE8-68A9-492413C8AA5D}"/>
          </ac:spMkLst>
        </pc:spChg>
        <pc:spChg chg="add mod">
          <ac:chgData name="Gourav verma" userId="3e6b67a671462415" providerId="LiveId" clId="{E8D50A05-3598-42FD-B9E6-A70558AFD537}" dt="2025-09-05T11:11:35.177" v="238" actId="1076"/>
          <ac:spMkLst>
            <pc:docMk/>
            <pc:sldMk cId="0" sldId="256"/>
            <ac:spMk id="16" creationId="{A4DF1312-7EA6-978D-7E46-CE097A45D1CA}"/>
          </ac:spMkLst>
        </pc:spChg>
        <pc:spChg chg="mod">
          <ac:chgData name="Gourav verma" userId="3e6b67a671462415" providerId="LiveId" clId="{E8D50A05-3598-42FD-B9E6-A70558AFD537}" dt="2025-09-05T11:07:35.072" v="211" actId="1076"/>
          <ac:spMkLst>
            <pc:docMk/>
            <pc:sldMk cId="0" sldId="256"/>
            <ac:spMk id="37" creationId="{00000000-0000-0000-0000-000000000000}"/>
          </ac:spMkLst>
        </pc:spChg>
        <pc:spChg chg="mod">
          <ac:chgData name="Gourav verma" userId="3e6b67a671462415" providerId="LiveId" clId="{E8D50A05-3598-42FD-B9E6-A70558AFD537}" dt="2025-09-05T11:08:17.735" v="217" actId="1076"/>
          <ac:spMkLst>
            <pc:docMk/>
            <pc:sldMk cId="0" sldId="256"/>
            <ac:spMk id="43" creationId="{00000000-0000-0000-0000-000000000000}"/>
          </ac:spMkLst>
        </pc:spChg>
        <pc:spChg chg="mod">
          <ac:chgData name="Gourav verma" userId="3e6b67a671462415" providerId="LiveId" clId="{E8D50A05-3598-42FD-B9E6-A70558AFD537}" dt="2025-09-05T11:22:14.262" v="261" actId="1076"/>
          <ac:spMkLst>
            <pc:docMk/>
            <pc:sldMk cId="0" sldId="256"/>
            <ac:spMk id="65" creationId="{00000000-0000-0000-0000-000000000000}"/>
          </ac:spMkLst>
        </pc:spChg>
        <pc:spChg chg="mod">
          <ac:chgData name="Gourav verma" userId="3e6b67a671462415" providerId="LiveId" clId="{E8D50A05-3598-42FD-B9E6-A70558AFD537}" dt="2025-09-05T11:08:12.037" v="216" actId="1076"/>
          <ac:spMkLst>
            <pc:docMk/>
            <pc:sldMk cId="0" sldId="256"/>
            <ac:spMk id="66" creationId="{00000000-0000-0000-0000-000000000000}"/>
          </ac:spMkLst>
        </pc:spChg>
        <pc:spChg chg="del mod">
          <ac:chgData name="Gourav verma" userId="3e6b67a671462415" providerId="LiveId" clId="{E8D50A05-3598-42FD-B9E6-A70558AFD537}" dt="2025-09-05T10:54:28.919" v="175"/>
          <ac:spMkLst>
            <pc:docMk/>
            <pc:sldMk cId="0" sldId="256"/>
            <ac:spMk id="67" creationId="{00000000-0000-0000-0000-000000000000}"/>
          </ac:spMkLst>
        </pc:spChg>
        <pc:spChg chg="del mod">
          <ac:chgData name="Gourav verma" userId="3e6b67a671462415" providerId="LiveId" clId="{E8D50A05-3598-42FD-B9E6-A70558AFD537}" dt="2025-09-05T10:54:28.987" v="177"/>
          <ac:spMkLst>
            <pc:docMk/>
            <pc:sldMk cId="0" sldId="256"/>
            <ac:spMk id="68" creationId="{00000000-0000-0000-0000-000000000000}"/>
          </ac:spMkLst>
        </pc:spChg>
        <pc:spChg chg="del mod">
          <ac:chgData name="Gourav verma" userId="3e6b67a671462415" providerId="LiveId" clId="{E8D50A05-3598-42FD-B9E6-A70558AFD537}" dt="2025-09-05T10:54:29.039" v="179"/>
          <ac:spMkLst>
            <pc:docMk/>
            <pc:sldMk cId="0" sldId="256"/>
            <ac:spMk id="69" creationId="{00000000-0000-0000-0000-000000000000}"/>
          </ac:spMkLst>
        </pc:spChg>
        <pc:spChg chg="mod">
          <ac:chgData name="Gourav verma" userId="3e6b67a671462415" providerId="LiveId" clId="{E8D50A05-3598-42FD-B9E6-A70558AFD537}" dt="2025-09-05T10:56:20.429" v="206" actId="1076"/>
          <ac:spMkLst>
            <pc:docMk/>
            <pc:sldMk cId="0" sldId="256"/>
            <ac:spMk id="70" creationId="{B3A4C537-84BD-441F-02CC-EDCECE3E3FE8}"/>
          </ac:spMkLst>
        </pc:spChg>
        <pc:spChg chg="add mod">
          <ac:chgData name="Gourav verma" userId="3e6b67a671462415" providerId="LiveId" clId="{E8D50A05-3598-42FD-B9E6-A70558AFD537}" dt="2025-09-05T11:10:00.530" v="228" actId="255"/>
          <ac:spMkLst>
            <pc:docMk/>
            <pc:sldMk cId="0" sldId="256"/>
            <ac:spMk id="71" creationId="{9CCE17AC-49F8-72DA-A913-FF46F4536312}"/>
          </ac:spMkLst>
        </pc:spChg>
        <pc:grpChg chg="mod">
          <ac:chgData name="Gourav verma" userId="3e6b67a671462415" providerId="LiveId" clId="{E8D50A05-3598-42FD-B9E6-A70558AFD537}" dt="2025-09-05T11:07:37.419" v="212" actId="1076"/>
          <ac:grpSpMkLst>
            <pc:docMk/>
            <pc:sldMk cId="0" sldId="256"/>
            <ac:grpSpMk id="12" creationId="{00000000-0000-0000-0000-000000000000}"/>
          </ac:grpSpMkLst>
        </pc:grpChg>
        <pc:grpChg chg="mod">
          <ac:chgData name="Gourav verma" userId="3e6b67a671462415" providerId="LiveId" clId="{E8D50A05-3598-42FD-B9E6-A70558AFD537}" dt="2025-09-05T11:22:23.881" v="262" actId="14100"/>
          <ac:grpSpMkLst>
            <pc:docMk/>
            <pc:sldMk cId="0" sldId="256"/>
            <ac:grpSpMk id="40" creationId="{00000000-0000-0000-0000-000000000000}"/>
          </ac:grpSpMkLst>
        </pc:grpChg>
        <pc:grpChg chg="mod">
          <ac:chgData name="Gourav verma" userId="3e6b67a671462415" providerId="LiveId" clId="{E8D50A05-3598-42FD-B9E6-A70558AFD537}" dt="2025-09-05T10:50:54.049" v="108" actId="1076"/>
          <ac:grpSpMkLst>
            <pc:docMk/>
            <pc:sldMk cId="0" sldId="256"/>
            <ac:grpSpMk id="44" creationId="{00000000-0000-0000-0000-000000000000}"/>
          </ac:grpSpMkLst>
        </pc:grpChg>
        <pc:grpChg chg="mod">
          <ac:chgData name="Gourav verma" userId="3e6b67a671462415" providerId="LiveId" clId="{E8D50A05-3598-42FD-B9E6-A70558AFD537}" dt="2025-09-05T10:51:06.914" v="110" actId="1076"/>
          <ac:grpSpMkLst>
            <pc:docMk/>
            <pc:sldMk cId="0" sldId="256"/>
            <ac:grpSpMk id="47" creationId="{00000000-0000-0000-0000-000000000000}"/>
          </ac:grpSpMkLst>
        </pc:grpChg>
      </pc:sldChg>
      <pc:sldChg chg="addSp modSp">
        <pc:chgData name="Gourav verma" userId="3e6b67a671462415" providerId="LiveId" clId="{E8D50A05-3598-42FD-B9E6-A70558AFD537}" dt="2025-09-05T12:42:18.117" v="263"/>
        <pc:sldMkLst>
          <pc:docMk/>
          <pc:sldMk cId="0" sldId="258"/>
        </pc:sldMkLst>
        <pc:spChg chg="add mod">
          <ac:chgData name="Gourav verma" userId="3e6b67a671462415" providerId="LiveId" clId="{E8D50A05-3598-42FD-B9E6-A70558AFD537}" dt="2025-09-05T12:42:18.117" v="263"/>
          <ac:spMkLst>
            <pc:docMk/>
            <pc:sldMk cId="0" sldId="258"/>
            <ac:spMk id="23" creationId="{4EBF95FA-0F2A-5838-FFDC-2BA9042042C9}"/>
          </ac:spMkLst>
        </pc:spChg>
      </pc:sldChg>
      <pc:sldChg chg="modSp mod">
        <pc:chgData name="Gourav verma" userId="3e6b67a671462415" providerId="LiveId" clId="{E8D50A05-3598-42FD-B9E6-A70558AFD537}" dt="2025-09-05T12:43:05.491" v="273" actId="207"/>
        <pc:sldMkLst>
          <pc:docMk/>
          <pc:sldMk cId="1019655420" sldId="267"/>
        </pc:sldMkLst>
        <pc:spChg chg="mod">
          <ac:chgData name="Gourav verma" userId="3e6b67a671462415" providerId="LiveId" clId="{E8D50A05-3598-42FD-B9E6-A70558AFD537}" dt="2025-09-05T12:43:05.491" v="273" actId="207"/>
          <ac:spMkLst>
            <pc:docMk/>
            <pc:sldMk cId="1019655420" sldId="267"/>
            <ac:spMk id="3" creationId="{5AC18598-94EF-6B85-5300-A3B36C6DEB60}"/>
          </ac:spMkLst>
        </pc:spChg>
      </pc:sldChg>
      <pc:sldChg chg="addSp delSp modSp mod">
        <pc:chgData name="Gourav verma" userId="3e6b67a671462415" providerId="LiveId" clId="{E8D50A05-3598-42FD-B9E6-A70558AFD537}" dt="2025-09-05T11:16:30.758" v="239" actId="1076"/>
        <pc:sldMkLst>
          <pc:docMk/>
          <pc:sldMk cId="1490092176" sldId="268"/>
        </pc:sldMkLst>
        <pc:spChg chg="mod">
          <ac:chgData name="Gourav verma" userId="3e6b67a671462415" providerId="LiveId" clId="{E8D50A05-3598-42FD-B9E6-A70558AFD537}" dt="2025-09-05T10:42:14.786" v="8" actId="255"/>
          <ac:spMkLst>
            <pc:docMk/>
            <pc:sldMk cId="1490092176" sldId="268"/>
            <ac:spMk id="2" creationId="{36558F57-94D8-1C84-8092-F90693F93387}"/>
          </ac:spMkLst>
        </pc:spChg>
        <pc:spChg chg="del mod">
          <ac:chgData name="Gourav verma" userId="3e6b67a671462415" providerId="LiveId" clId="{E8D50A05-3598-42FD-B9E6-A70558AFD537}" dt="2025-09-05T10:42:15.734" v="10"/>
          <ac:spMkLst>
            <pc:docMk/>
            <pc:sldMk cId="1490092176" sldId="268"/>
            <ac:spMk id="3" creationId="{4D1B1A3F-F84E-2AC1-E74E-DA49ECB1960A}"/>
          </ac:spMkLst>
        </pc:spChg>
        <pc:spChg chg="del mod">
          <ac:chgData name="Gourav verma" userId="3e6b67a671462415" providerId="LiveId" clId="{E8D50A05-3598-42FD-B9E6-A70558AFD537}" dt="2025-09-05T10:42:15.736" v="12"/>
          <ac:spMkLst>
            <pc:docMk/>
            <pc:sldMk cId="1490092176" sldId="268"/>
            <ac:spMk id="23" creationId="{D8AB52D7-C42B-E5D2-B972-1C8A36657547}"/>
          </ac:spMkLst>
        </pc:spChg>
        <pc:spChg chg="del mod">
          <ac:chgData name="Gourav verma" userId="3e6b67a671462415" providerId="LiveId" clId="{E8D50A05-3598-42FD-B9E6-A70558AFD537}" dt="2025-09-05T10:43:59.534" v="37"/>
          <ac:spMkLst>
            <pc:docMk/>
            <pc:sldMk cId="1490092176" sldId="268"/>
            <ac:spMk id="24" creationId="{E021846F-2B0C-744C-1AE8-D4BD9F04DACD}"/>
          </ac:spMkLst>
        </pc:spChg>
        <pc:spChg chg="add mod">
          <ac:chgData name="Gourav verma" userId="3e6b67a671462415" providerId="LiveId" clId="{E8D50A05-3598-42FD-B9E6-A70558AFD537}" dt="2025-09-05T11:16:30.758" v="239" actId="1076"/>
          <ac:spMkLst>
            <pc:docMk/>
            <pc:sldMk cId="1490092176" sldId="268"/>
            <ac:spMk id="25" creationId="{CA3C05BC-4456-2142-4C41-7960EDE404BF}"/>
          </ac:spMkLst>
        </pc:spChg>
        <pc:spChg chg="del mod">
          <ac:chgData name="Gourav verma" userId="3e6b67a671462415" providerId="LiveId" clId="{E8D50A05-3598-42FD-B9E6-A70558AFD537}" dt="2025-09-05T10:42:15.738" v="14"/>
          <ac:spMkLst>
            <pc:docMk/>
            <pc:sldMk cId="1490092176" sldId="268"/>
            <ac:spMk id="26" creationId="{ECC46ABD-847A-71CA-73AC-6792E4ABF625}"/>
          </ac:spMkLst>
        </pc:spChg>
        <pc:spChg chg="add mod">
          <ac:chgData name="Gourav verma" userId="3e6b67a671462415" providerId="LiveId" clId="{E8D50A05-3598-42FD-B9E6-A70558AFD537}" dt="2025-09-05T10:49:49.454" v="103" actId="1076"/>
          <ac:spMkLst>
            <pc:docMk/>
            <pc:sldMk cId="1490092176" sldId="268"/>
            <ac:spMk id="27" creationId="{43959F97-0A0A-86DD-CEF5-9233AF08506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3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16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20D47">
                <a:alpha val="100000"/>
              </a:srgbClr>
            </a:gs>
            <a:gs pos="100000">
              <a:srgbClr val="020D47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2496655">
            <a:off x="683116" y="-4272100"/>
            <a:ext cx="4980749" cy="17140120"/>
            <a:chOff x="0" y="0"/>
            <a:chExt cx="1311802" cy="451427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11802" cy="4514271"/>
            </a:xfrm>
            <a:custGeom>
              <a:avLst/>
              <a:gdLst/>
              <a:ahLst/>
              <a:cxnLst/>
              <a:rect l="l" t="t" r="r" b="b"/>
              <a:pathLst>
                <a:path w="1311802" h="4514271">
                  <a:moveTo>
                    <a:pt x="0" y="0"/>
                  </a:moveTo>
                  <a:lnTo>
                    <a:pt x="1311802" y="0"/>
                  </a:lnTo>
                  <a:lnTo>
                    <a:pt x="1311802" y="4514271"/>
                  </a:lnTo>
                  <a:lnTo>
                    <a:pt x="0" y="4514271"/>
                  </a:lnTo>
                  <a:close/>
                </a:path>
              </a:pathLst>
            </a:custGeom>
            <a:gradFill rotWithShape="1">
              <a:gsLst>
                <a:gs pos="0">
                  <a:srgbClr val="020D47">
                    <a:alpha val="0"/>
                  </a:srgbClr>
                </a:gs>
                <a:gs pos="33333">
                  <a:srgbClr val="010B3D">
                    <a:alpha val="43000"/>
                  </a:srgbClr>
                </a:gs>
                <a:gs pos="66667">
                  <a:srgbClr val="010933">
                    <a:alpha val="43000"/>
                  </a:srgbClr>
                </a:gs>
                <a:gs pos="100000">
                  <a:srgbClr val="01020D">
                    <a:alpha val="43000"/>
                  </a:srgbClr>
                </a:gs>
              </a:gsLst>
              <a:lin ang="5400000"/>
            </a:gradFill>
          </p:spPr>
          <p:txBody>
            <a:bodyPr/>
            <a:lstStyle/>
            <a:p>
              <a:endParaRPr lang="en-IN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311802" cy="455237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 flipH="1">
            <a:off x="9144000" y="-2057400"/>
            <a:ext cx="4104513" cy="4114800"/>
          </a:xfrm>
          <a:custGeom>
            <a:avLst/>
            <a:gdLst/>
            <a:ahLst/>
            <a:cxnLst/>
            <a:rect l="l" t="t" r="r" b="b"/>
            <a:pathLst>
              <a:path w="4104513" h="4114800">
                <a:moveTo>
                  <a:pt x="4104513" y="0"/>
                </a:moveTo>
                <a:lnTo>
                  <a:pt x="0" y="0"/>
                </a:lnTo>
                <a:lnTo>
                  <a:pt x="0" y="4114800"/>
                </a:lnTo>
                <a:lnTo>
                  <a:pt x="4104513" y="4114800"/>
                </a:lnTo>
                <a:lnTo>
                  <a:pt x="4104513" y="0"/>
                </a:lnTo>
                <a:close/>
              </a:path>
            </a:pathLst>
          </a:custGeom>
          <a:blipFill>
            <a:blip r:embed="rId2">
              <a:alphaModFix amt="13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6" name="Group 6"/>
          <p:cNvGrpSpPr/>
          <p:nvPr/>
        </p:nvGrpSpPr>
        <p:grpSpPr>
          <a:xfrm rot="-2952733">
            <a:off x="1706953" y="6026295"/>
            <a:ext cx="18280190" cy="8379806"/>
            <a:chOff x="0" y="0"/>
            <a:chExt cx="1523748" cy="698500"/>
          </a:xfrm>
        </p:grpSpPr>
        <p:sp>
          <p:nvSpPr>
            <p:cNvPr id="7" name="Freeform 7"/>
            <p:cNvSpPr/>
            <p:nvPr/>
          </p:nvSpPr>
          <p:spPr>
            <a:xfrm>
              <a:off x="4798" y="0"/>
              <a:ext cx="1514152" cy="698500"/>
            </a:xfrm>
            <a:custGeom>
              <a:avLst/>
              <a:gdLst/>
              <a:ahLst/>
              <a:cxnLst/>
              <a:rect l="l" t="t" r="r" b="b"/>
              <a:pathLst>
                <a:path w="1514152" h="698500">
                  <a:moveTo>
                    <a:pt x="1506384" y="370848"/>
                  </a:moveTo>
                  <a:lnTo>
                    <a:pt x="1328316" y="676902"/>
                  </a:lnTo>
                  <a:cubicBezTo>
                    <a:pt x="1320536" y="690274"/>
                    <a:pt x="1306233" y="698500"/>
                    <a:pt x="1290763" y="698500"/>
                  </a:cubicBezTo>
                  <a:lnTo>
                    <a:pt x="223389" y="698500"/>
                  </a:lnTo>
                  <a:cubicBezTo>
                    <a:pt x="207919" y="698500"/>
                    <a:pt x="193616" y="690274"/>
                    <a:pt x="185836" y="676902"/>
                  </a:cubicBezTo>
                  <a:lnTo>
                    <a:pt x="7768" y="370848"/>
                  </a:lnTo>
                  <a:cubicBezTo>
                    <a:pt x="0" y="357497"/>
                    <a:pt x="0" y="341003"/>
                    <a:pt x="7768" y="327652"/>
                  </a:cubicBezTo>
                  <a:lnTo>
                    <a:pt x="185836" y="21598"/>
                  </a:lnTo>
                  <a:cubicBezTo>
                    <a:pt x="193616" y="8226"/>
                    <a:pt x="207919" y="0"/>
                    <a:pt x="223389" y="0"/>
                  </a:cubicBezTo>
                  <a:lnTo>
                    <a:pt x="1290763" y="0"/>
                  </a:lnTo>
                  <a:cubicBezTo>
                    <a:pt x="1306233" y="0"/>
                    <a:pt x="1320536" y="8226"/>
                    <a:pt x="1328316" y="21598"/>
                  </a:cubicBezTo>
                  <a:lnTo>
                    <a:pt x="1506384" y="327652"/>
                  </a:lnTo>
                  <a:cubicBezTo>
                    <a:pt x="1514152" y="341003"/>
                    <a:pt x="1514152" y="357497"/>
                    <a:pt x="1506384" y="370848"/>
                  </a:cubicBezTo>
                  <a:close/>
                </a:path>
              </a:pathLst>
            </a:custGeom>
            <a:gradFill rotWithShape="1">
              <a:gsLst>
                <a:gs pos="0">
                  <a:srgbClr val="F5D60A">
                    <a:alpha val="100000"/>
                  </a:srgbClr>
                </a:gs>
                <a:gs pos="100000">
                  <a:srgbClr val="837200">
                    <a:alpha val="100000"/>
                  </a:srgbClr>
                </a:gs>
              </a:gsLst>
              <a:lin ang="2700000"/>
            </a:gradFill>
          </p:spPr>
          <p:txBody>
            <a:bodyPr/>
            <a:lstStyle/>
            <a:p>
              <a:endParaRPr lang="en-IN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114300" y="-38100"/>
              <a:ext cx="1295148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 rot="-2952733">
            <a:off x="4470893" y="6289538"/>
            <a:ext cx="14073358" cy="6451356"/>
            <a:chOff x="0" y="0"/>
            <a:chExt cx="1523748" cy="698500"/>
          </a:xfrm>
        </p:grpSpPr>
        <p:sp>
          <p:nvSpPr>
            <p:cNvPr id="10" name="Freeform 10"/>
            <p:cNvSpPr/>
            <p:nvPr/>
          </p:nvSpPr>
          <p:spPr>
            <a:xfrm>
              <a:off x="6232" y="0"/>
              <a:ext cx="1511283" cy="698500"/>
            </a:xfrm>
            <a:custGeom>
              <a:avLst/>
              <a:gdLst/>
              <a:ahLst/>
              <a:cxnLst/>
              <a:rect l="l" t="t" r="r" b="b"/>
              <a:pathLst>
                <a:path w="1511283" h="698500">
                  <a:moveTo>
                    <a:pt x="1501194" y="377304"/>
                  </a:moveTo>
                  <a:lnTo>
                    <a:pt x="1330638" y="670446"/>
                  </a:lnTo>
                  <a:cubicBezTo>
                    <a:pt x="1320533" y="687815"/>
                    <a:pt x="1301954" y="698500"/>
                    <a:pt x="1281860" y="698500"/>
                  </a:cubicBezTo>
                  <a:lnTo>
                    <a:pt x="229425" y="698500"/>
                  </a:lnTo>
                  <a:cubicBezTo>
                    <a:pt x="209330" y="698500"/>
                    <a:pt x="190751" y="687815"/>
                    <a:pt x="180646" y="670446"/>
                  </a:cubicBezTo>
                  <a:lnTo>
                    <a:pt x="10090" y="377304"/>
                  </a:lnTo>
                  <a:cubicBezTo>
                    <a:pt x="0" y="359962"/>
                    <a:pt x="0" y="338538"/>
                    <a:pt x="10090" y="321196"/>
                  </a:cubicBezTo>
                  <a:lnTo>
                    <a:pt x="180646" y="28054"/>
                  </a:lnTo>
                  <a:cubicBezTo>
                    <a:pt x="190751" y="10685"/>
                    <a:pt x="209330" y="0"/>
                    <a:pt x="229425" y="0"/>
                  </a:cubicBezTo>
                  <a:lnTo>
                    <a:pt x="1281860" y="0"/>
                  </a:lnTo>
                  <a:cubicBezTo>
                    <a:pt x="1301954" y="0"/>
                    <a:pt x="1320533" y="10685"/>
                    <a:pt x="1330638" y="28054"/>
                  </a:cubicBezTo>
                  <a:lnTo>
                    <a:pt x="1501194" y="321196"/>
                  </a:lnTo>
                  <a:cubicBezTo>
                    <a:pt x="1511284" y="338538"/>
                    <a:pt x="1511284" y="359962"/>
                    <a:pt x="1501194" y="377304"/>
                  </a:cubicBezTo>
                  <a:close/>
                </a:path>
              </a:pathLst>
            </a:custGeom>
            <a:gradFill rotWithShape="1">
              <a:gsLst>
                <a:gs pos="0">
                  <a:srgbClr val="020D47">
                    <a:alpha val="100000"/>
                  </a:srgbClr>
                </a:gs>
                <a:gs pos="100000">
                  <a:srgbClr val="020D47">
                    <a:alpha val="100000"/>
                  </a:srgbClr>
                </a:gs>
              </a:gsLst>
              <a:lin ang="0"/>
            </a:gradFill>
          </p:spPr>
          <p:txBody>
            <a:bodyPr/>
            <a:lstStyle/>
            <a:p>
              <a:endParaRPr lang="en-IN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114300" y="-38100"/>
              <a:ext cx="1295148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 rot="-2768637">
            <a:off x="6920012" y="1949583"/>
            <a:ext cx="11500734" cy="7808097"/>
            <a:chOff x="0" y="0"/>
            <a:chExt cx="1523748" cy="698500"/>
          </a:xfrm>
        </p:grpSpPr>
        <p:sp>
          <p:nvSpPr>
            <p:cNvPr id="13" name="Freeform 13"/>
            <p:cNvSpPr/>
            <p:nvPr/>
          </p:nvSpPr>
          <p:spPr>
            <a:xfrm>
              <a:off x="5150" y="0"/>
              <a:ext cx="1513449" cy="698500"/>
            </a:xfrm>
            <a:custGeom>
              <a:avLst/>
              <a:gdLst/>
              <a:ahLst/>
              <a:cxnLst/>
              <a:rect l="l" t="t" r="r" b="b"/>
              <a:pathLst>
                <a:path w="1513449" h="698500">
                  <a:moveTo>
                    <a:pt x="1505112" y="372429"/>
                  </a:moveTo>
                  <a:lnTo>
                    <a:pt x="1328884" y="675321"/>
                  </a:lnTo>
                  <a:cubicBezTo>
                    <a:pt x="1320535" y="689672"/>
                    <a:pt x="1305184" y="698500"/>
                    <a:pt x="1288581" y="698500"/>
                  </a:cubicBezTo>
                  <a:lnTo>
                    <a:pt x="224867" y="698500"/>
                  </a:lnTo>
                  <a:cubicBezTo>
                    <a:pt x="208264" y="698500"/>
                    <a:pt x="192913" y="689672"/>
                    <a:pt x="184564" y="675321"/>
                  </a:cubicBezTo>
                  <a:lnTo>
                    <a:pt x="8336" y="372429"/>
                  </a:lnTo>
                  <a:cubicBezTo>
                    <a:pt x="0" y="358101"/>
                    <a:pt x="0" y="340399"/>
                    <a:pt x="8336" y="326071"/>
                  </a:cubicBezTo>
                  <a:lnTo>
                    <a:pt x="184564" y="23179"/>
                  </a:lnTo>
                  <a:cubicBezTo>
                    <a:pt x="192913" y="8828"/>
                    <a:pt x="208264" y="0"/>
                    <a:pt x="224867" y="0"/>
                  </a:cubicBezTo>
                  <a:lnTo>
                    <a:pt x="1288581" y="0"/>
                  </a:lnTo>
                  <a:cubicBezTo>
                    <a:pt x="1305184" y="0"/>
                    <a:pt x="1320535" y="8828"/>
                    <a:pt x="1328884" y="23179"/>
                  </a:cubicBezTo>
                  <a:lnTo>
                    <a:pt x="1505112" y="326071"/>
                  </a:lnTo>
                  <a:cubicBezTo>
                    <a:pt x="1513449" y="340399"/>
                    <a:pt x="1513449" y="358101"/>
                    <a:pt x="1505112" y="372429"/>
                  </a:cubicBezTo>
                  <a:close/>
                </a:path>
              </a:pathLst>
            </a:custGeom>
            <a:gradFill rotWithShape="1">
              <a:gsLst>
                <a:gs pos="0">
                  <a:srgbClr val="F5D60A">
                    <a:alpha val="100000"/>
                  </a:srgbClr>
                </a:gs>
                <a:gs pos="100000">
                  <a:srgbClr val="A18C00">
                    <a:alpha val="100000"/>
                  </a:srgbClr>
                </a:gs>
              </a:gsLst>
              <a:lin ang="2700000"/>
            </a:gradFill>
          </p:spPr>
          <p:txBody>
            <a:bodyPr/>
            <a:lstStyle/>
            <a:p>
              <a:endParaRPr lang="en-IN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114300" y="-38100"/>
              <a:ext cx="1295148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7" name="Freeform 17"/>
          <p:cNvSpPr/>
          <p:nvPr/>
        </p:nvSpPr>
        <p:spPr>
          <a:xfrm>
            <a:off x="8287842" y="3715864"/>
            <a:ext cx="5118412" cy="5118412"/>
          </a:xfrm>
          <a:custGeom>
            <a:avLst/>
            <a:gdLst/>
            <a:ahLst/>
            <a:cxnLst/>
            <a:rect l="l" t="t" r="r" b="b"/>
            <a:pathLst>
              <a:path w="5118412" h="5118412">
                <a:moveTo>
                  <a:pt x="0" y="0"/>
                </a:moveTo>
                <a:lnTo>
                  <a:pt x="5118411" y="0"/>
                </a:lnTo>
                <a:lnTo>
                  <a:pt x="5118411" y="5118412"/>
                </a:lnTo>
                <a:lnTo>
                  <a:pt x="0" y="511841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18" name="Group 18"/>
          <p:cNvGrpSpPr>
            <a:grpSpLocks noChangeAspect="1"/>
          </p:cNvGrpSpPr>
          <p:nvPr/>
        </p:nvGrpSpPr>
        <p:grpSpPr>
          <a:xfrm>
            <a:off x="8869938" y="4297960"/>
            <a:ext cx="3954220" cy="3954220"/>
            <a:chOff x="0" y="0"/>
            <a:chExt cx="6350889" cy="6350889"/>
          </a:xfrm>
        </p:grpSpPr>
        <p:sp>
          <p:nvSpPr>
            <p:cNvPr id="19" name="Freeform 19"/>
            <p:cNvSpPr/>
            <p:nvPr/>
          </p:nvSpPr>
          <p:spPr>
            <a:xfrm>
              <a:off x="63500" y="63500"/>
              <a:ext cx="6223889" cy="6223762"/>
            </a:xfrm>
            <a:custGeom>
              <a:avLst/>
              <a:gdLst/>
              <a:ahLst/>
              <a:cxnLst/>
              <a:rect l="l" t="t" r="r" b="b"/>
              <a:pathLst>
                <a:path w="6223889" h="6223762">
                  <a:moveTo>
                    <a:pt x="6223889" y="3111881"/>
                  </a:moveTo>
                  <a:cubicBezTo>
                    <a:pt x="6223889" y="4830572"/>
                    <a:pt x="4830572" y="6223762"/>
                    <a:pt x="3112008" y="6223762"/>
                  </a:cubicBezTo>
                  <a:cubicBezTo>
                    <a:pt x="1393444" y="6223762"/>
                    <a:pt x="0" y="4830572"/>
                    <a:pt x="0" y="3111881"/>
                  </a:cubicBezTo>
                  <a:cubicBezTo>
                    <a:pt x="0" y="1393190"/>
                    <a:pt x="1393317" y="0"/>
                    <a:pt x="3111881" y="0"/>
                  </a:cubicBezTo>
                  <a:cubicBezTo>
                    <a:pt x="4830445" y="0"/>
                    <a:pt x="6223889" y="1393317"/>
                    <a:pt x="6223889" y="3111881"/>
                  </a:cubicBezTo>
                  <a:close/>
                </a:path>
              </a:pathLst>
            </a:custGeom>
            <a:blipFill>
              <a:blip r:embed="rId6"/>
              <a:stretch>
                <a:fillRect l="-28583" r="-28583"/>
              </a:stretch>
            </a:blipFill>
          </p:spPr>
          <p:txBody>
            <a:bodyPr/>
            <a:lstStyle/>
            <a:p>
              <a:endParaRPr lang="en-IN"/>
            </a:p>
          </p:txBody>
        </p:sp>
        <p:sp>
          <p:nvSpPr>
            <p:cNvPr id="20" name="Freeform 20"/>
            <p:cNvSpPr/>
            <p:nvPr/>
          </p:nvSpPr>
          <p:spPr>
            <a:xfrm>
              <a:off x="0" y="0"/>
              <a:ext cx="6350889" cy="6350762"/>
            </a:xfrm>
            <a:custGeom>
              <a:avLst/>
              <a:gdLst/>
              <a:ahLst/>
              <a:cxnLst/>
              <a:rect l="l" t="t" r="r" b="b"/>
              <a:pathLst>
                <a:path w="6350889" h="6350762">
                  <a:moveTo>
                    <a:pt x="6350889" y="3175381"/>
                  </a:moveTo>
                  <a:cubicBezTo>
                    <a:pt x="6350889" y="4023614"/>
                    <a:pt x="6020562" y="4821047"/>
                    <a:pt x="5420868" y="5420741"/>
                  </a:cubicBezTo>
                  <a:cubicBezTo>
                    <a:pt x="4821174" y="6020436"/>
                    <a:pt x="4023741" y="6350762"/>
                    <a:pt x="3175508" y="6350762"/>
                  </a:cubicBezTo>
                  <a:cubicBezTo>
                    <a:pt x="2327275" y="6350762"/>
                    <a:pt x="1529842" y="6020435"/>
                    <a:pt x="930148" y="5420741"/>
                  </a:cubicBezTo>
                  <a:cubicBezTo>
                    <a:pt x="330327" y="4821047"/>
                    <a:pt x="0" y="4023614"/>
                    <a:pt x="0" y="3175381"/>
                  </a:cubicBezTo>
                  <a:cubicBezTo>
                    <a:pt x="0" y="2327148"/>
                    <a:pt x="330327" y="1529715"/>
                    <a:pt x="930021" y="930021"/>
                  </a:cubicBezTo>
                  <a:cubicBezTo>
                    <a:pt x="1529715" y="330327"/>
                    <a:pt x="2327275" y="0"/>
                    <a:pt x="3175381" y="0"/>
                  </a:cubicBezTo>
                  <a:cubicBezTo>
                    <a:pt x="4023614" y="0"/>
                    <a:pt x="4821047" y="330327"/>
                    <a:pt x="5420741" y="930021"/>
                  </a:cubicBezTo>
                  <a:cubicBezTo>
                    <a:pt x="6020562" y="1529842"/>
                    <a:pt x="6350889" y="2327275"/>
                    <a:pt x="6350889" y="3175381"/>
                  </a:cubicBezTo>
                  <a:close/>
                </a:path>
              </a:pathLst>
            </a:custGeom>
            <a:blipFill>
              <a:blip r:embed="rId7"/>
              <a:stretch>
                <a:fillRect l="-30" r="-30"/>
              </a:stretch>
            </a:blipFill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21" name="Group 21"/>
          <p:cNvGrpSpPr/>
          <p:nvPr/>
        </p:nvGrpSpPr>
        <p:grpSpPr>
          <a:xfrm rot="2496655">
            <a:off x="5540325" y="7200316"/>
            <a:ext cx="104401" cy="4150774"/>
            <a:chOff x="0" y="0"/>
            <a:chExt cx="27497" cy="1093208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27497" cy="1093208"/>
            </a:xfrm>
            <a:custGeom>
              <a:avLst/>
              <a:gdLst/>
              <a:ahLst/>
              <a:cxnLst/>
              <a:rect l="l" t="t" r="r" b="b"/>
              <a:pathLst>
                <a:path w="27497" h="1093208">
                  <a:moveTo>
                    <a:pt x="0" y="0"/>
                  </a:moveTo>
                  <a:lnTo>
                    <a:pt x="27497" y="0"/>
                  </a:lnTo>
                  <a:lnTo>
                    <a:pt x="27497" y="1093208"/>
                  </a:lnTo>
                  <a:lnTo>
                    <a:pt x="0" y="1093208"/>
                  </a:lnTo>
                  <a:close/>
                </a:path>
              </a:pathLst>
            </a:custGeom>
            <a:gradFill rotWithShape="1">
              <a:gsLst>
                <a:gs pos="0">
                  <a:srgbClr val="E2C507">
                    <a:alpha val="0"/>
                  </a:srgbClr>
                </a:gs>
                <a:gs pos="50000">
                  <a:srgbClr val="E2C507">
                    <a:alpha val="100000"/>
                  </a:srgbClr>
                </a:gs>
                <a:gs pos="100000">
                  <a:srgbClr val="E2C507">
                    <a:alpha val="100000"/>
                  </a:srgbClr>
                </a:gs>
              </a:gsLst>
              <a:lin ang="5400000"/>
            </a:gradFill>
          </p:spPr>
          <p:txBody>
            <a:bodyPr/>
            <a:lstStyle/>
            <a:p>
              <a:endParaRPr lang="en-IN"/>
            </a:p>
          </p:txBody>
        </p:sp>
        <p:sp>
          <p:nvSpPr>
            <p:cNvPr id="23" name="TextBox 23"/>
            <p:cNvSpPr txBox="1"/>
            <p:nvPr/>
          </p:nvSpPr>
          <p:spPr>
            <a:xfrm>
              <a:off x="0" y="-38100"/>
              <a:ext cx="27497" cy="113130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4" name="Group 24"/>
          <p:cNvGrpSpPr/>
          <p:nvPr/>
        </p:nvGrpSpPr>
        <p:grpSpPr>
          <a:xfrm rot="2496655">
            <a:off x="16558745" y="7709077"/>
            <a:ext cx="125446" cy="5656806"/>
            <a:chOff x="0" y="0"/>
            <a:chExt cx="33039" cy="1489858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33039" cy="1489858"/>
            </a:xfrm>
            <a:custGeom>
              <a:avLst/>
              <a:gdLst/>
              <a:ahLst/>
              <a:cxnLst/>
              <a:rect l="l" t="t" r="r" b="b"/>
              <a:pathLst>
                <a:path w="33039" h="1489858">
                  <a:moveTo>
                    <a:pt x="0" y="0"/>
                  </a:moveTo>
                  <a:lnTo>
                    <a:pt x="33039" y="0"/>
                  </a:lnTo>
                  <a:lnTo>
                    <a:pt x="33039" y="1489858"/>
                  </a:lnTo>
                  <a:lnTo>
                    <a:pt x="0" y="1489858"/>
                  </a:lnTo>
                  <a:close/>
                </a:path>
              </a:pathLst>
            </a:custGeom>
            <a:gradFill rotWithShape="1">
              <a:gsLst>
                <a:gs pos="0">
                  <a:srgbClr val="E2C507">
                    <a:alpha val="0"/>
                  </a:srgbClr>
                </a:gs>
                <a:gs pos="50000">
                  <a:srgbClr val="E2C507">
                    <a:alpha val="100000"/>
                  </a:srgbClr>
                </a:gs>
                <a:gs pos="100000">
                  <a:srgbClr val="E2C507">
                    <a:alpha val="100000"/>
                  </a:srgbClr>
                </a:gs>
              </a:gsLst>
              <a:lin ang="5400000"/>
            </a:gradFill>
          </p:spPr>
          <p:txBody>
            <a:bodyPr/>
            <a:lstStyle/>
            <a:p>
              <a:endParaRPr lang="en-IN"/>
            </a:p>
          </p:txBody>
        </p:sp>
        <p:sp>
          <p:nvSpPr>
            <p:cNvPr id="26" name="TextBox 26"/>
            <p:cNvSpPr txBox="1"/>
            <p:nvPr/>
          </p:nvSpPr>
          <p:spPr>
            <a:xfrm>
              <a:off x="0" y="-38100"/>
              <a:ext cx="33039" cy="15279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7" name="Group 27"/>
          <p:cNvGrpSpPr/>
          <p:nvPr/>
        </p:nvGrpSpPr>
        <p:grpSpPr>
          <a:xfrm rot="-8182338">
            <a:off x="11959085" y="-2221161"/>
            <a:ext cx="151226" cy="5241759"/>
            <a:chOff x="0" y="0"/>
            <a:chExt cx="39829" cy="1380546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39829" cy="1380546"/>
            </a:xfrm>
            <a:custGeom>
              <a:avLst/>
              <a:gdLst/>
              <a:ahLst/>
              <a:cxnLst/>
              <a:rect l="l" t="t" r="r" b="b"/>
              <a:pathLst>
                <a:path w="39829" h="1380546">
                  <a:moveTo>
                    <a:pt x="0" y="0"/>
                  </a:moveTo>
                  <a:lnTo>
                    <a:pt x="39829" y="0"/>
                  </a:lnTo>
                  <a:lnTo>
                    <a:pt x="39829" y="1380546"/>
                  </a:lnTo>
                  <a:lnTo>
                    <a:pt x="0" y="1380546"/>
                  </a:lnTo>
                  <a:close/>
                </a:path>
              </a:pathLst>
            </a:custGeom>
            <a:gradFill rotWithShape="1">
              <a:gsLst>
                <a:gs pos="0">
                  <a:srgbClr val="E2C507">
                    <a:alpha val="0"/>
                  </a:srgbClr>
                </a:gs>
                <a:gs pos="50000">
                  <a:srgbClr val="E2C507">
                    <a:alpha val="100000"/>
                  </a:srgbClr>
                </a:gs>
                <a:gs pos="100000">
                  <a:srgbClr val="E2C507">
                    <a:alpha val="100000"/>
                  </a:srgbClr>
                </a:gs>
              </a:gsLst>
              <a:lin ang="5400000"/>
            </a:gradFill>
          </p:spPr>
          <p:txBody>
            <a:bodyPr/>
            <a:lstStyle/>
            <a:p>
              <a:endParaRPr lang="en-IN"/>
            </a:p>
          </p:txBody>
        </p:sp>
        <p:sp>
          <p:nvSpPr>
            <p:cNvPr id="29" name="TextBox 29"/>
            <p:cNvSpPr txBox="1"/>
            <p:nvPr/>
          </p:nvSpPr>
          <p:spPr>
            <a:xfrm>
              <a:off x="0" y="-38100"/>
              <a:ext cx="39829" cy="141864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30" name="Group 30"/>
          <p:cNvGrpSpPr/>
          <p:nvPr/>
        </p:nvGrpSpPr>
        <p:grpSpPr>
          <a:xfrm rot="5400000">
            <a:off x="10313223" y="6951473"/>
            <a:ext cx="143428" cy="6042633"/>
            <a:chOff x="0" y="0"/>
            <a:chExt cx="37775" cy="1591475"/>
          </a:xfrm>
        </p:grpSpPr>
        <p:sp>
          <p:nvSpPr>
            <p:cNvPr id="31" name="Freeform 31"/>
            <p:cNvSpPr/>
            <p:nvPr/>
          </p:nvSpPr>
          <p:spPr>
            <a:xfrm>
              <a:off x="0" y="0"/>
              <a:ext cx="37775" cy="1591475"/>
            </a:xfrm>
            <a:custGeom>
              <a:avLst/>
              <a:gdLst/>
              <a:ahLst/>
              <a:cxnLst/>
              <a:rect l="l" t="t" r="r" b="b"/>
              <a:pathLst>
                <a:path w="37775" h="1591475">
                  <a:moveTo>
                    <a:pt x="0" y="0"/>
                  </a:moveTo>
                  <a:lnTo>
                    <a:pt x="37775" y="0"/>
                  </a:lnTo>
                  <a:lnTo>
                    <a:pt x="37775" y="1591475"/>
                  </a:lnTo>
                  <a:lnTo>
                    <a:pt x="0" y="1591475"/>
                  </a:lnTo>
                  <a:close/>
                </a:path>
              </a:pathLst>
            </a:custGeom>
            <a:gradFill rotWithShape="1">
              <a:gsLst>
                <a:gs pos="0">
                  <a:srgbClr val="E2C507">
                    <a:alpha val="0"/>
                  </a:srgbClr>
                </a:gs>
                <a:gs pos="50000">
                  <a:srgbClr val="E2C507">
                    <a:alpha val="100000"/>
                  </a:srgbClr>
                </a:gs>
                <a:gs pos="100000">
                  <a:srgbClr val="E2C507">
                    <a:alpha val="100000"/>
                  </a:srgbClr>
                </a:gs>
              </a:gsLst>
              <a:lin ang="5400000"/>
            </a:gradFill>
          </p:spPr>
          <p:txBody>
            <a:bodyPr/>
            <a:lstStyle/>
            <a:p>
              <a:endParaRPr lang="en-IN"/>
            </a:p>
          </p:txBody>
        </p:sp>
        <p:sp>
          <p:nvSpPr>
            <p:cNvPr id="32" name="TextBox 32"/>
            <p:cNvSpPr txBox="1"/>
            <p:nvPr/>
          </p:nvSpPr>
          <p:spPr>
            <a:xfrm>
              <a:off x="0" y="-38100"/>
              <a:ext cx="37775" cy="16295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33" name="Freeform 33"/>
          <p:cNvSpPr/>
          <p:nvPr/>
        </p:nvSpPr>
        <p:spPr>
          <a:xfrm rot="-2811459">
            <a:off x="6899522" y="6991161"/>
            <a:ext cx="1248104" cy="238700"/>
          </a:xfrm>
          <a:custGeom>
            <a:avLst/>
            <a:gdLst/>
            <a:ahLst/>
            <a:cxnLst/>
            <a:rect l="l" t="t" r="r" b="b"/>
            <a:pathLst>
              <a:path w="1248104" h="238700">
                <a:moveTo>
                  <a:pt x="0" y="0"/>
                </a:moveTo>
                <a:lnTo>
                  <a:pt x="1248105" y="0"/>
                </a:lnTo>
                <a:lnTo>
                  <a:pt x="1248105" y="238700"/>
                </a:lnTo>
                <a:lnTo>
                  <a:pt x="0" y="2387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4" name="Freeform 34"/>
          <p:cNvSpPr/>
          <p:nvPr/>
        </p:nvSpPr>
        <p:spPr>
          <a:xfrm rot="-2935178">
            <a:off x="9140217" y="2620780"/>
            <a:ext cx="1248104" cy="238700"/>
          </a:xfrm>
          <a:custGeom>
            <a:avLst/>
            <a:gdLst/>
            <a:ahLst/>
            <a:cxnLst/>
            <a:rect l="l" t="t" r="r" b="b"/>
            <a:pathLst>
              <a:path w="1248104" h="238700">
                <a:moveTo>
                  <a:pt x="0" y="0"/>
                </a:moveTo>
                <a:lnTo>
                  <a:pt x="1248104" y="0"/>
                </a:lnTo>
                <a:lnTo>
                  <a:pt x="1248104" y="238700"/>
                </a:lnTo>
                <a:lnTo>
                  <a:pt x="0" y="2387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5" name="Freeform 35"/>
          <p:cNvSpPr/>
          <p:nvPr/>
        </p:nvSpPr>
        <p:spPr>
          <a:xfrm rot="-2935178">
            <a:off x="17422526" y="8810592"/>
            <a:ext cx="1248104" cy="238700"/>
          </a:xfrm>
          <a:custGeom>
            <a:avLst/>
            <a:gdLst/>
            <a:ahLst/>
            <a:cxnLst/>
            <a:rect l="l" t="t" r="r" b="b"/>
            <a:pathLst>
              <a:path w="1248104" h="238700">
                <a:moveTo>
                  <a:pt x="0" y="0"/>
                </a:moveTo>
                <a:lnTo>
                  <a:pt x="1248105" y="0"/>
                </a:lnTo>
                <a:lnTo>
                  <a:pt x="1248105" y="238700"/>
                </a:lnTo>
                <a:lnTo>
                  <a:pt x="0" y="2387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6" name="Freeform 36"/>
          <p:cNvSpPr/>
          <p:nvPr/>
        </p:nvSpPr>
        <p:spPr>
          <a:xfrm>
            <a:off x="13636328" y="9852373"/>
            <a:ext cx="1248104" cy="238700"/>
          </a:xfrm>
          <a:custGeom>
            <a:avLst/>
            <a:gdLst/>
            <a:ahLst/>
            <a:cxnLst/>
            <a:rect l="l" t="t" r="r" b="b"/>
            <a:pathLst>
              <a:path w="1248104" h="238700">
                <a:moveTo>
                  <a:pt x="0" y="0"/>
                </a:moveTo>
                <a:lnTo>
                  <a:pt x="1248105" y="0"/>
                </a:lnTo>
                <a:lnTo>
                  <a:pt x="1248105" y="238700"/>
                </a:lnTo>
                <a:lnTo>
                  <a:pt x="0" y="2387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7" name="Freeform 37"/>
          <p:cNvSpPr/>
          <p:nvPr/>
        </p:nvSpPr>
        <p:spPr>
          <a:xfrm flipV="1">
            <a:off x="-1307750" y="8264718"/>
            <a:ext cx="4104513" cy="4114800"/>
          </a:xfrm>
          <a:custGeom>
            <a:avLst/>
            <a:gdLst/>
            <a:ahLst/>
            <a:cxnLst/>
            <a:rect l="l" t="t" r="r" b="b"/>
            <a:pathLst>
              <a:path w="4104513" h="4114800">
                <a:moveTo>
                  <a:pt x="0" y="4114800"/>
                </a:moveTo>
                <a:lnTo>
                  <a:pt x="4104513" y="4114800"/>
                </a:lnTo>
                <a:lnTo>
                  <a:pt x="4104513" y="0"/>
                </a:lnTo>
                <a:lnTo>
                  <a:pt x="0" y="0"/>
                </a:lnTo>
                <a:lnTo>
                  <a:pt x="0" y="4114800"/>
                </a:lnTo>
                <a:close/>
              </a:path>
            </a:pathLst>
          </a:custGeom>
          <a:blipFill>
            <a:blip r:embed="rId2">
              <a:alphaModFix amt="13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8" name="Freeform 38"/>
          <p:cNvSpPr/>
          <p:nvPr/>
        </p:nvSpPr>
        <p:spPr>
          <a:xfrm>
            <a:off x="9429918" y="704125"/>
            <a:ext cx="1066813" cy="309376"/>
          </a:xfrm>
          <a:custGeom>
            <a:avLst/>
            <a:gdLst/>
            <a:ahLst/>
            <a:cxnLst/>
            <a:rect l="l" t="t" r="r" b="b"/>
            <a:pathLst>
              <a:path w="1066813" h="309376">
                <a:moveTo>
                  <a:pt x="0" y="0"/>
                </a:moveTo>
                <a:lnTo>
                  <a:pt x="1066812" y="0"/>
                </a:lnTo>
                <a:lnTo>
                  <a:pt x="1066812" y="309375"/>
                </a:lnTo>
                <a:lnTo>
                  <a:pt x="0" y="30937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9" name="Freeform 39"/>
          <p:cNvSpPr/>
          <p:nvPr/>
        </p:nvSpPr>
        <p:spPr>
          <a:xfrm flipH="1">
            <a:off x="8697457" y="9103612"/>
            <a:ext cx="1066813" cy="309376"/>
          </a:xfrm>
          <a:custGeom>
            <a:avLst/>
            <a:gdLst/>
            <a:ahLst/>
            <a:cxnLst/>
            <a:rect l="l" t="t" r="r" b="b"/>
            <a:pathLst>
              <a:path w="1066813" h="309376">
                <a:moveTo>
                  <a:pt x="1066812" y="0"/>
                </a:moveTo>
                <a:lnTo>
                  <a:pt x="0" y="0"/>
                </a:lnTo>
                <a:lnTo>
                  <a:pt x="0" y="309376"/>
                </a:lnTo>
                <a:lnTo>
                  <a:pt x="1066812" y="309376"/>
                </a:lnTo>
                <a:lnTo>
                  <a:pt x="1066812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40" name="Group 40"/>
          <p:cNvGrpSpPr/>
          <p:nvPr/>
        </p:nvGrpSpPr>
        <p:grpSpPr>
          <a:xfrm>
            <a:off x="-233091" y="4821737"/>
            <a:ext cx="8156594" cy="751036"/>
            <a:chOff x="0" y="0"/>
            <a:chExt cx="1947565" cy="197804"/>
          </a:xfrm>
        </p:grpSpPr>
        <p:sp>
          <p:nvSpPr>
            <p:cNvPr id="41" name="Freeform 41"/>
            <p:cNvSpPr/>
            <p:nvPr/>
          </p:nvSpPr>
          <p:spPr>
            <a:xfrm>
              <a:off x="0" y="0"/>
              <a:ext cx="1947565" cy="197804"/>
            </a:xfrm>
            <a:custGeom>
              <a:avLst/>
              <a:gdLst/>
              <a:ahLst/>
              <a:cxnLst/>
              <a:rect l="l" t="t" r="r" b="b"/>
              <a:pathLst>
                <a:path w="1947565" h="197804">
                  <a:moveTo>
                    <a:pt x="98902" y="0"/>
                  </a:moveTo>
                  <a:lnTo>
                    <a:pt x="1848663" y="0"/>
                  </a:lnTo>
                  <a:cubicBezTo>
                    <a:pt x="1903285" y="0"/>
                    <a:pt x="1947565" y="44280"/>
                    <a:pt x="1947565" y="98902"/>
                  </a:cubicBezTo>
                  <a:lnTo>
                    <a:pt x="1947565" y="98902"/>
                  </a:lnTo>
                  <a:cubicBezTo>
                    <a:pt x="1947565" y="153524"/>
                    <a:pt x="1903285" y="197804"/>
                    <a:pt x="1848663" y="197804"/>
                  </a:cubicBezTo>
                  <a:lnTo>
                    <a:pt x="98902" y="197804"/>
                  </a:lnTo>
                  <a:cubicBezTo>
                    <a:pt x="44280" y="197804"/>
                    <a:pt x="0" y="153524"/>
                    <a:pt x="0" y="98902"/>
                  </a:cubicBezTo>
                  <a:lnTo>
                    <a:pt x="0" y="98902"/>
                  </a:lnTo>
                  <a:cubicBezTo>
                    <a:pt x="0" y="44280"/>
                    <a:pt x="44280" y="0"/>
                    <a:pt x="98902" y="0"/>
                  </a:cubicBezTo>
                  <a:close/>
                </a:path>
              </a:pathLst>
            </a:custGeom>
            <a:solidFill>
              <a:srgbClr val="E2C507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42" name="TextBox 42"/>
            <p:cNvSpPr txBox="1"/>
            <p:nvPr/>
          </p:nvSpPr>
          <p:spPr>
            <a:xfrm>
              <a:off x="0" y="-38100"/>
              <a:ext cx="1947565" cy="23590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43" name="Freeform 43"/>
          <p:cNvSpPr/>
          <p:nvPr/>
        </p:nvSpPr>
        <p:spPr>
          <a:xfrm>
            <a:off x="721885" y="8508401"/>
            <a:ext cx="434163" cy="434163"/>
          </a:xfrm>
          <a:custGeom>
            <a:avLst/>
            <a:gdLst/>
            <a:ahLst/>
            <a:cxnLst/>
            <a:rect l="l" t="t" r="r" b="b"/>
            <a:pathLst>
              <a:path w="434163" h="434163">
                <a:moveTo>
                  <a:pt x="0" y="0"/>
                </a:moveTo>
                <a:lnTo>
                  <a:pt x="434163" y="0"/>
                </a:lnTo>
                <a:lnTo>
                  <a:pt x="434163" y="434162"/>
                </a:lnTo>
                <a:lnTo>
                  <a:pt x="0" y="434162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44" name="Group 44"/>
          <p:cNvGrpSpPr/>
          <p:nvPr/>
        </p:nvGrpSpPr>
        <p:grpSpPr>
          <a:xfrm>
            <a:off x="554328" y="6297580"/>
            <a:ext cx="4876494" cy="1987326"/>
            <a:chOff x="0" y="0"/>
            <a:chExt cx="1045532" cy="408304"/>
          </a:xfrm>
        </p:grpSpPr>
        <p:sp>
          <p:nvSpPr>
            <p:cNvPr id="45" name="Freeform 45"/>
            <p:cNvSpPr/>
            <p:nvPr/>
          </p:nvSpPr>
          <p:spPr>
            <a:xfrm>
              <a:off x="0" y="0"/>
              <a:ext cx="1045532" cy="408304"/>
            </a:xfrm>
            <a:custGeom>
              <a:avLst/>
              <a:gdLst/>
              <a:ahLst/>
              <a:cxnLst/>
              <a:rect l="l" t="t" r="r" b="b"/>
              <a:pathLst>
                <a:path w="1045532" h="408304">
                  <a:moveTo>
                    <a:pt x="44855" y="0"/>
                  </a:moveTo>
                  <a:lnTo>
                    <a:pt x="1000677" y="0"/>
                  </a:lnTo>
                  <a:cubicBezTo>
                    <a:pt x="1012573" y="0"/>
                    <a:pt x="1023982" y="4726"/>
                    <a:pt x="1032394" y="13138"/>
                  </a:cubicBezTo>
                  <a:cubicBezTo>
                    <a:pt x="1040806" y="21550"/>
                    <a:pt x="1045532" y="32959"/>
                    <a:pt x="1045532" y="44855"/>
                  </a:cubicBezTo>
                  <a:lnTo>
                    <a:pt x="1045532" y="363449"/>
                  </a:lnTo>
                  <a:cubicBezTo>
                    <a:pt x="1045532" y="375345"/>
                    <a:pt x="1040806" y="386754"/>
                    <a:pt x="1032394" y="395166"/>
                  </a:cubicBezTo>
                  <a:cubicBezTo>
                    <a:pt x="1023982" y="403578"/>
                    <a:pt x="1012573" y="408304"/>
                    <a:pt x="1000677" y="408304"/>
                  </a:cubicBezTo>
                  <a:lnTo>
                    <a:pt x="44855" y="408304"/>
                  </a:lnTo>
                  <a:cubicBezTo>
                    <a:pt x="20082" y="408304"/>
                    <a:pt x="0" y="388221"/>
                    <a:pt x="0" y="363449"/>
                  </a:cubicBezTo>
                  <a:lnTo>
                    <a:pt x="0" y="44855"/>
                  </a:lnTo>
                  <a:cubicBezTo>
                    <a:pt x="0" y="32959"/>
                    <a:pt x="4726" y="21550"/>
                    <a:pt x="13138" y="13138"/>
                  </a:cubicBezTo>
                  <a:cubicBezTo>
                    <a:pt x="21550" y="4726"/>
                    <a:pt x="32959" y="0"/>
                    <a:pt x="4485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rnd">
              <a:solidFill>
                <a:srgbClr val="FFE012"/>
              </a:solidFill>
              <a:prstDash val="solid"/>
              <a:round/>
            </a:ln>
          </p:spPr>
          <p:txBody>
            <a:bodyPr/>
            <a:lstStyle/>
            <a:p>
              <a:endParaRPr lang="en-IN" dirty="0"/>
            </a:p>
          </p:txBody>
        </p:sp>
        <p:sp>
          <p:nvSpPr>
            <p:cNvPr id="46" name="TextBox 46"/>
            <p:cNvSpPr txBox="1"/>
            <p:nvPr/>
          </p:nvSpPr>
          <p:spPr>
            <a:xfrm>
              <a:off x="0" y="-38100"/>
              <a:ext cx="1045532" cy="44640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47" name="Group 47"/>
          <p:cNvGrpSpPr/>
          <p:nvPr/>
        </p:nvGrpSpPr>
        <p:grpSpPr>
          <a:xfrm>
            <a:off x="4903815" y="6122289"/>
            <a:ext cx="701878" cy="701878"/>
            <a:chOff x="0" y="0"/>
            <a:chExt cx="812800" cy="812800"/>
          </a:xfrm>
        </p:grpSpPr>
        <p:sp>
          <p:nvSpPr>
            <p:cNvPr id="48" name="Freeform 4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2C507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49" name="TextBox 49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0" name="Group 50"/>
          <p:cNvGrpSpPr/>
          <p:nvPr/>
        </p:nvGrpSpPr>
        <p:grpSpPr>
          <a:xfrm>
            <a:off x="8231614" y="3062614"/>
            <a:ext cx="391889" cy="391889"/>
            <a:chOff x="0" y="0"/>
            <a:chExt cx="812800" cy="812800"/>
          </a:xfrm>
        </p:grpSpPr>
        <p:sp>
          <p:nvSpPr>
            <p:cNvPr id="51" name="Freeform 5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2C507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52" name="TextBox 52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3" name="Group 53"/>
          <p:cNvGrpSpPr/>
          <p:nvPr/>
        </p:nvGrpSpPr>
        <p:grpSpPr>
          <a:xfrm>
            <a:off x="8357385" y="1668839"/>
            <a:ext cx="680143" cy="680143"/>
            <a:chOff x="0" y="0"/>
            <a:chExt cx="812800" cy="812800"/>
          </a:xfrm>
        </p:grpSpPr>
        <p:sp>
          <p:nvSpPr>
            <p:cNvPr id="54" name="Freeform 5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2C507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55" name="TextBox 55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6" name="Group 56"/>
          <p:cNvGrpSpPr/>
          <p:nvPr/>
        </p:nvGrpSpPr>
        <p:grpSpPr>
          <a:xfrm>
            <a:off x="6535143" y="6377610"/>
            <a:ext cx="391889" cy="391889"/>
            <a:chOff x="0" y="0"/>
            <a:chExt cx="812800" cy="812800"/>
          </a:xfrm>
        </p:grpSpPr>
        <p:sp>
          <p:nvSpPr>
            <p:cNvPr id="57" name="Freeform 5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2C507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58" name="TextBox 5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9" name="Group 59"/>
          <p:cNvGrpSpPr/>
          <p:nvPr/>
        </p:nvGrpSpPr>
        <p:grpSpPr>
          <a:xfrm>
            <a:off x="5500936" y="7349259"/>
            <a:ext cx="680143" cy="680143"/>
            <a:chOff x="0" y="0"/>
            <a:chExt cx="812800" cy="812800"/>
          </a:xfrm>
        </p:grpSpPr>
        <p:sp>
          <p:nvSpPr>
            <p:cNvPr id="60" name="Freeform 6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2C507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61" name="TextBox 61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2" name="Freeform 62"/>
          <p:cNvSpPr/>
          <p:nvPr/>
        </p:nvSpPr>
        <p:spPr>
          <a:xfrm>
            <a:off x="470967" y="255320"/>
            <a:ext cx="5375339" cy="1043712"/>
          </a:xfrm>
          <a:custGeom>
            <a:avLst/>
            <a:gdLst/>
            <a:ahLst/>
            <a:cxnLst/>
            <a:rect l="l" t="t" r="r" b="b"/>
            <a:pathLst>
              <a:path w="5375339" h="1043712">
                <a:moveTo>
                  <a:pt x="0" y="0"/>
                </a:moveTo>
                <a:lnTo>
                  <a:pt x="5375339" y="0"/>
                </a:lnTo>
                <a:lnTo>
                  <a:pt x="5375339" y="1043712"/>
                </a:lnTo>
                <a:lnTo>
                  <a:pt x="0" y="1043712"/>
                </a:lnTo>
                <a:lnTo>
                  <a:pt x="0" y="0"/>
                </a:lnTo>
                <a:close/>
              </a:path>
            </a:pathLst>
          </a:custGeom>
          <a:blipFill>
            <a:blip r:embed="rId14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63" name="TextBox 63"/>
          <p:cNvSpPr txBox="1"/>
          <p:nvPr/>
        </p:nvSpPr>
        <p:spPr>
          <a:xfrm>
            <a:off x="367930" y="3696814"/>
            <a:ext cx="6827984" cy="8481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549"/>
              </a:lnSpc>
            </a:pPr>
            <a:r>
              <a:rPr lang="en-US" sz="5796" b="1" spc="-173" dirty="0">
                <a:solidFill>
                  <a:srgbClr val="FFE012"/>
                </a:solidFill>
                <a:latin typeface="Poppins Bold"/>
                <a:ea typeface="Poppins Bold"/>
                <a:cs typeface="Poppins Bold"/>
                <a:sym typeface="Poppins Bold"/>
              </a:rPr>
              <a:t>    AI in education</a:t>
            </a:r>
          </a:p>
        </p:txBody>
      </p:sp>
      <p:sp>
        <p:nvSpPr>
          <p:cNvPr id="64" name="TextBox 64"/>
          <p:cNvSpPr txBox="1"/>
          <p:nvPr/>
        </p:nvSpPr>
        <p:spPr>
          <a:xfrm>
            <a:off x="-52457" y="1593654"/>
            <a:ext cx="7668757" cy="19565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657"/>
              </a:lnSpc>
              <a:spcBef>
                <a:spcPct val="0"/>
              </a:spcBef>
            </a:pPr>
            <a:r>
              <a:rPr lang="en-US" sz="5469" b="1" dirty="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A 2-days National Level Hackathon on </a:t>
            </a:r>
          </a:p>
        </p:txBody>
      </p:sp>
      <p:sp>
        <p:nvSpPr>
          <p:cNvPr id="65" name="TextBox 65"/>
          <p:cNvSpPr txBox="1"/>
          <p:nvPr/>
        </p:nvSpPr>
        <p:spPr>
          <a:xfrm>
            <a:off x="-183624" y="4852294"/>
            <a:ext cx="8156594" cy="5286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597"/>
              </a:lnSpc>
              <a:spcBef>
                <a:spcPct val="0"/>
              </a:spcBef>
            </a:pPr>
            <a:r>
              <a:rPr lang="en-US" sz="2400" b="1" spc="328" dirty="0">
                <a:solidFill>
                  <a:srgbClr val="020D47"/>
                </a:solidFill>
                <a:latin typeface="Poppins Bold"/>
                <a:ea typeface="Poppins Bold"/>
                <a:cs typeface="Poppins Bold"/>
                <a:sym typeface="Poppins Bold"/>
              </a:rPr>
              <a:t>Ai for career guidance &amp; future planning</a:t>
            </a:r>
          </a:p>
        </p:txBody>
      </p:sp>
      <p:sp>
        <p:nvSpPr>
          <p:cNvPr id="66" name="TextBox 66"/>
          <p:cNvSpPr txBox="1"/>
          <p:nvPr/>
        </p:nvSpPr>
        <p:spPr>
          <a:xfrm>
            <a:off x="1342885" y="8561712"/>
            <a:ext cx="5133180" cy="3725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969"/>
              </a:lnSpc>
              <a:spcBef>
                <a:spcPct val="0"/>
              </a:spcBef>
            </a:pPr>
            <a:r>
              <a:rPr lang="en-US" sz="2121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www.samadhan.sistec.ac.in/</a:t>
            </a:r>
          </a:p>
        </p:txBody>
      </p:sp>
      <p:sp>
        <p:nvSpPr>
          <p:cNvPr id="70" name="TextBox 67">
            <a:extLst>
              <a:ext uri="{FF2B5EF4-FFF2-40B4-BE49-F238E27FC236}">
                <a16:creationId xmlns:a16="http://schemas.microsoft.com/office/drawing/2014/main" id="{B3A4C537-84BD-441F-02CC-EDCECE3E3FE8}"/>
              </a:ext>
            </a:extLst>
          </p:cNvPr>
          <p:cNvSpPr txBox="1"/>
          <p:nvPr/>
        </p:nvSpPr>
        <p:spPr>
          <a:xfrm>
            <a:off x="252766" y="6375533"/>
            <a:ext cx="5215286" cy="88601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474"/>
              </a:lnSpc>
              <a:spcBef>
                <a:spcPct val="0"/>
              </a:spcBef>
            </a:pPr>
            <a:r>
              <a:rPr lang="en-US" sz="2800" b="1" dirty="0">
                <a:solidFill>
                  <a:srgbClr val="00B0F0"/>
                </a:solidFill>
                <a:latin typeface="Poppins Bold"/>
                <a:ea typeface="Poppins Bold"/>
                <a:cs typeface="Poppins Bold"/>
                <a:sym typeface="Poppins Bold"/>
              </a:rPr>
              <a:t>Team FUTURE VISION</a:t>
            </a:r>
          </a:p>
          <a:p>
            <a:pPr algn="ctr">
              <a:lnSpc>
                <a:spcPts val="3474"/>
              </a:lnSpc>
              <a:spcBef>
                <a:spcPct val="0"/>
              </a:spcBef>
            </a:pPr>
            <a:r>
              <a:rPr lang="en-US" sz="2800" b="1" dirty="0">
                <a:solidFill>
                  <a:srgbClr val="00B0F0"/>
                </a:solidFill>
                <a:latin typeface="Poppins Bold"/>
                <a:ea typeface="Poppins Bold"/>
                <a:cs typeface="Poppins Bold"/>
                <a:sym typeface="Poppins Bold"/>
              </a:rPr>
              <a:t>[ ASPIRE AI ]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4D1E9B2-30FC-3DE8-68A9-492413C8AA5D}"/>
              </a:ext>
            </a:extLst>
          </p:cNvPr>
          <p:cNvSpPr txBox="1"/>
          <p:nvPr/>
        </p:nvSpPr>
        <p:spPr>
          <a:xfrm>
            <a:off x="1609995" y="7254177"/>
            <a:ext cx="26879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rgbClr val="FFC000"/>
                </a:solidFill>
              </a:rPr>
              <a:t>NEERAJ VERMA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4DF1312-7EA6-978D-7E46-CE097A45D1CA}"/>
              </a:ext>
            </a:extLst>
          </p:cNvPr>
          <p:cNvSpPr txBox="1"/>
          <p:nvPr/>
        </p:nvSpPr>
        <p:spPr>
          <a:xfrm>
            <a:off x="2253581" y="7722073"/>
            <a:ext cx="16921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rgbClr val="FFC000"/>
                </a:solidFill>
              </a:rPr>
              <a:t>SISTEC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CCE17AC-49F8-72DA-A913-FF46F4536312}"/>
              </a:ext>
            </a:extLst>
          </p:cNvPr>
          <p:cNvSpPr txBox="1"/>
          <p:nvPr/>
        </p:nvSpPr>
        <p:spPr>
          <a:xfrm>
            <a:off x="640711" y="9097502"/>
            <a:ext cx="530601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bg1"/>
                </a:solidFill>
              </a:rPr>
              <a:t>📂https://github.com/neeraj-verma24/samadhan-2.0.git 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20D47">
                <a:alpha val="100000"/>
              </a:srgbClr>
            </a:gs>
            <a:gs pos="100000">
              <a:srgbClr val="020D47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464275" y="954275"/>
            <a:ext cx="11359450" cy="9453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807"/>
              </a:lnSpc>
            </a:pPr>
            <a:r>
              <a:rPr lang="en-US" sz="6188" b="1">
                <a:solidFill>
                  <a:srgbClr val="FFE012"/>
                </a:solidFill>
                <a:latin typeface="Poppins Bold"/>
                <a:ea typeface="Poppins Bold"/>
                <a:cs typeface="Poppins Bold"/>
                <a:sym typeface="Poppins Bold"/>
              </a:rPr>
              <a:t>Implementation Approach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8699" y="2585105"/>
            <a:ext cx="16230600" cy="17018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45441" lvl="1" algn="ctr">
              <a:lnSpc>
                <a:spcPts val="4480"/>
              </a:lnSpc>
            </a:pPr>
            <a:r>
              <a:rPr lang="en-US" sz="2400" b="1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📝 </a:t>
            </a:r>
            <a:r>
              <a:rPr lang="en-US" sz="2400" b="1" dirty="0">
                <a:solidFill>
                  <a:srgbClr val="FFC000"/>
                </a:solidFill>
                <a:latin typeface="Poppins"/>
                <a:ea typeface="Poppins"/>
                <a:cs typeface="Poppins"/>
                <a:sym typeface="Poppins"/>
              </a:rPr>
              <a:t>Planning (1–2 </a:t>
            </a:r>
            <a:r>
              <a:rPr lang="en-US" sz="2400" b="1" dirty="0" err="1">
                <a:solidFill>
                  <a:srgbClr val="FFC000"/>
                </a:solidFill>
                <a:latin typeface="Poppins"/>
                <a:ea typeface="Poppins"/>
                <a:cs typeface="Poppins"/>
                <a:sym typeface="Poppins"/>
              </a:rPr>
              <a:t>wks</a:t>
            </a:r>
            <a:r>
              <a:rPr lang="en-US" sz="2400" b="1" dirty="0">
                <a:solidFill>
                  <a:srgbClr val="FFC000"/>
                </a:solidFill>
                <a:latin typeface="Poppins"/>
                <a:ea typeface="Poppins"/>
                <a:cs typeface="Poppins"/>
                <a:sym typeface="Poppins"/>
              </a:rPr>
              <a:t>): </a:t>
            </a:r>
          </a:p>
          <a:p>
            <a:pPr marL="345441" lvl="1" algn="ctr">
              <a:lnSpc>
                <a:spcPts val="4480"/>
              </a:lnSpc>
            </a:pPr>
            <a:r>
              <a:rPr lang="en-US" sz="24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Define goals, gather requirements, check constraints</a:t>
            </a:r>
          </a:p>
          <a:p>
            <a:pPr marL="690881" lvl="1" indent="-345440" algn="ctr">
              <a:lnSpc>
                <a:spcPts val="4480"/>
              </a:lnSpc>
              <a:buFont typeface="Arial"/>
              <a:buChar char="•"/>
            </a:pPr>
            <a:endParaRPr lang="en-US" sz="3200" dirty="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4" name="Group 4"/>
          <p:cNvGrpSpPr/>
          <p:nvPr/>
        </p:nvGrpSpPr>
        <p:grpSpPr>
          <a:xfrm>
            <a:off x="-1406875" y="-2093072"/>
            <a:ext cx="4871150" cy="4186145"/>
            <a:chOff x="0" y="0"/>
            <a:chExt cx="812800" cy="698500"/>
          </a:xfrm>
        </p:grpSpPr>
        <p:sp>
          <p:nvSpPr>
            <p:cNvPr id="5" name="Freeform 5"/>
            <p:cNvSpPr/>
            <p:nvPr/>
          </p:nvSpPr>
          <p:spPr>
            <a:xfrm>
              <a:off x="8851" y="0"/>
              <a:ext cx="795099" cy="698500"/>
            </a:xfrm>
            <a:custGeom>
              <a:avLst/>
              <a:gdLst/>
              <a:ahLst/>
              <a:cxnLst/>
              <a:rect l="l" t="t" r="r" b="b"/>
              <a:pathLst>
                <a:path w="795099" h="698500">
                  <a:moveTo>
                    <a:pt x="780770" y="389089"/>
                  </a:moveTo>
                  <a:lnTo>
                    <a:pt x="623928" y="658661"/>
                  </a:lnTo>
                  <a:cubicBezTo>
                    <a:pt x="609577" y="683326"/>
                    <a:pt x="583194" y="698500"/>
                    <a:pt x="554658" y="698500"/>
                  </a:cubicBezTo>
                  <a:lnTo>
                    <a:pt x="240440" y="698500"/>
                  </a:lnTo>
                  <a:cubicBezTo>
                    <a:pt x="211904" y="698500"/>
                    <a:pt x="185521" y="683326"/>
                    <a:pt x="171170" y="658661"/>
                  </a:cubicBezTo>
                  <a:lnTo>
                    <a:pt x="14328" y="389089"/>
                  </a:lnTo>
                  <a:cubicBezTo>
                    <a:pt x="0" y="364462"/>
                    <a:pt x="0" y="334038"/>
                    <a:pt x="14328" y="309411"/>
                  </a:cubicBezTo>
                  <a:lnTo>
                    <a:pt x="171170" y="39839"/>
                  </a:lnTo>
                  <a:cubicBezTo>
                    <a:pt x="185521" y="15174"/>
                    <a:pt x="211904" y="0"/>
                    <a:pt x="240440" y="0"/>
                  </a:cubicBezTo>
                  <a:lnTo>
                    <a:pt x="554658" y="0"/>
                  </a:lnTo>
                  <a:cubicBezTo>
                    <a:pt x="583194" y="0"/>
                    <a:pt x="609577" y="15174"/>
                    <a:pt x="623928" y="39839"/>
                  </a:cubicBezTo>
                  <a:lnTo>
                    <a:pt x="780770" y="309411"/>
                  </a:lnTo>
                  <a:cubicBezTo>
                    <a:pt x="795098" y="334038"/>
                    <a:pt x="795098" y="364462"/>
                    <a:pt x="780770" y="389089"/>
                  </a:cubicBezTo>
                  <a:close/>
                </a:path>
              </a:pathLst>
            </a:custGeom>
            <a:solidFill>
              <a:srgbClr val="E2C507"/>
            </a:solidFill>
          </p:spPr>
          <p:txBody>
            <a:bodyPr/>
            <a:lstStyle/>
            <a:p>
              <a:endParaRPr lang="en-IN" dirty="0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14823725" y="-2093072"/>
            <a:ext cx="4871150" cy="4186145"/>
            <a:chOff x="0" y="0"/>
            <a:chExt cx="812800" cy="698500"/>
          </a:xfrm>
        </p:grpSpPr>
        <p:sp>
          <p:nvSpPr>
            <p:cNvPr id="8" name="Freeform 8"/>
            <p:cNvSpPr/>
            <p:nvPr/>
          </p:nvSpPr>
          <p:spPr>
            <a:xfrm>
              <a:off x="8851" y="0"/>
              <a:ext cx="795099" cy="698500"/>
            </a:xfrm>
            <a:custGeom>
              <a:avLst/>
              <a:gdLst/>
              <a:ahLst/>
              <a:cxnLst/>
              <a:rect l="l" t="t" r="r" b="b"/>
              <a:pathLst>
                <a:path w="795099" h="698500">
                  <a:moveTo>
                    <a:pt x="780770" y="389089"/>
                  </a:moveTo>
                  <a:lnTo>
                    <a:pt x="623928" y="658661"/>
                  </a:lnTo>
                  <a:cubicBezTo>
                    <a:pt x="609577" y="683326"/>
                    <a:pt x="583194" y="698500"/>
                    <a:pt x="554658" y="698500"/>
                  </a:cubicBezTo>
                  <a:lnTo>
                    <a:pt x="240440" y="698500"/>
                  </a:lnTo>
                  <a:cubicBezTo>
                    <a:pt x="211904" y="698500"/>
                    <a:pt x="185521" y="683326"/>
                    <a:pt x="171170" y="658661"/>
                  </a:cubicBezTo>
                  <a:lnTo>
                    <a:pt x="14328" y="389089"/>
                  </a:lnTo>
                  <a:cubicBezTo>
                    <a:pt x="0" y="364462"/>
                    <a:pt x="0" y="334038"/>
                    <a:pt x="14328" y="309411"/>
                  </a:cubicBezTo>
                  <a:lnTo>
                    <a:pt x="171170" y="39839"/>
                  </a:lnTo>
                  <a:cubicBezTo>
                    <a:pt x="185521" y="15174"/>
                    <a:pt x="211904" y="0"/>
                    <a:pt x="240440" y="0"/>
                  </a:cubicBezTo>
                  <a:lnTo>
                    <a:pt x="554658" y="0"/>
                  </a:lnTo>
                  <a:cubicBezTo>
                    <a:pt x="583194" y="0"/>
                    <a:pt x="609577" y="15174"/>
                    <a:pt x="623928" y="39839"/>
                  </a:cubicBezTo>
                  <a:lnTo>
                    <a:pt x="780770" y="309411"/>
                  </a:lnTo>
                  <a:cubicBezTo>
                    <a:pt x="795098" y="334038"/>
                    <a:pt x="795098" y="364462"/>
                    <a:pt x="780770" y="389089"/>
                  </a:cubicBezTo>
                  <a:close/>
                </a:path>
              </a:pathLst>
            </a:custGeom>
            <a:solidFill>
              <a:srgbClr val="E2C507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193409" y="1028700"/>
            <a:ext cx="2026931" cy="1741894"/>
            <a:chOff x="0" y="0"/>
            <a:chExt cx="812800" cy="698500"/>
          </a:xfrm>
        </p:grpSpPr>
        <p:sp>
          <p:nvSpPr>
            <p:cNvPr id="11" name="Freeform 11"/>
            <p:cNvSpPr/>
            <p:nvPr/>
          </p:nvSpPr>
          <p:spPr>
            <a:xfrm>
              <a:off x="11002" y="0"/>
              <a:ext cx="790797" cy="698500"/>
            </a:xfrm>
            <a:custGeom>
              <a:avLst/>
              <a:gdLst/>
              <a:ahLst/>
              <a:cxnLst/>
              <a:rect l="l" t="t" r="r" b="b"/>
              <a:pathLst>
                <a:path w="790797" h="698500">
                  <a:moveTo>
                    <a:pt x="772986" y="398771"/>
                  </a:moveTo>
                  <a:lnTo>
                    <a:pt x="627410" y="648979"/>
                  </a:lnTo>
                  <a:cubicBezTo>
                    <a:pt x="609572" y="679639"/>
                    <a:pt x="576776" y="698500"/>
                    <a:pt x="541305" y="698500"/>
                  </a:cubicBezTo>
                  <a:lnTo>
                    <a:pt x="249491" y="698500"/>
                  </a:lnTo>
                  <a:cubicBezTo>
                    <a:pt x="214020" y="698500"/>
                    <a:pt x="181224" y="679639"/>
                    <a:pt x="163386" y="648979"/>
                  </a:cubicBezTo>
                  <a:lnTo>
                    <a:pt x="17810" y="398771"/>
                  </a:lnTo>
                  <a:cubicBezTo>
                    <a:pt x="0" y="368159"/>
                    <a:pt x="0" y="330341"/>
                    <a:pt x="17810" y="299729"/>
                  </a:cubicBezTo>
                  <a:lnTo>
                    <a:pt x="163386" y="49521"/>
                  </a:lnTo>
                  <a:cubicBezTo>
                    <a:pt x="181224" y="18861"/>
                    <a:pt x="214020" y="0"/>
                    <a:pt x="249491" y="0"/>
                  </a:cubicBezTo>
                  <a:lnTo>
                    <a:pt x="541305" y="0"/>
                  </a:lnTo>
                  <a:cubicBezTo>
                    <a:pt x="576776" y="0"/>
                    <a:pt x="609572" y="18861"/>
                    <a:pt x="627410" y="49521"/>
                  </a:cubicBezTo>
                  <a:lnTo>
                    <a:pt x="772986" y="299729"/>
                  </a:lnTo>
                  <a:cubicBezTo>
                    <a:pt x="790796" y="330341"/>
                    <a:pt x="790796" y="368159"/>
                    <a:pt x="772986" y="398771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FFFFFF"/>
              </a:solidFill>
              <a:prstDash val="solid"/>
              <a:miter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5071771" y="1028700"/>
            <a:ext cx="2026931" cy="1741894"/>
            <a:chOff x="0" y="0"/>
            <a:chExt cx="812800" cy="698500"/>
          </a:xfrm>
        </p:grpSpPr>
        <p:sp>
          <p:nvSpPr>
            <p:cNvPr id="14" name="Freeform 14"/>
            <p:cNvSpPr/>
            <p:nvPr/>
          </p:nvSpPr>
          <p:spPr>
            <a:xfrm>
              <a:off x="11002" y="0"/>
              <a:ext cx="790797" cy="698500"/>
            </a:xfrm>
            <a:custGeom>
              <a:avLst/>
              <a:gdLst/>
              <a:ahLst/>
              <a:cxnLst/>
              <a:rect l="l" t="t" r="r" b="b"/>
              <a:pathLst>
                <a:path w="790797" h="698500">
                  <a:moveTo>
                    <a:pt x="772986" y="398771"/>
                  </a:moveTo>
                  <a:lnTo>
                    <a:pt x="627410" y="648979"/>
                  </a:lnTo>
                  <a:cubicBezTo>
                    <a:pt x="609572" y="679639"/>
                    <a:pt x="576776" y="698500"/>
                    <a:pt x="541305" y="698500"/>
                  </a:cubicBezTo>
                  <a:lnTo>
                    <a:pt x="249491" y="698500"/>
                  </a:lnTo>
                  <a:cubicBezTo>
                    <a:pt x="214020" y="698500"/>
                    <a:pt x="181224" y="679639"/>
                    <a:pt x="163386" y="648979"/>
                  </a:cubicBezTo>
                  <a:lnTo>
                    <a:pt x="17810" y="398771"/>
                  </a:lnTo>
                  <a:cubicBezTo>
                    <a:pt x="0" y="368159"/>
                    <a:pt x="0" y="330341"/>
                    <a:pt x="17810" y="299729"/>
                  </a:cubicBezTo>
                  <a:lnTo>
                    <a:pt x="163386" y="49521"/>
                  </a:lnTo>
                  <a:cubicBezTo>
                    <a:pt x="181224" y="18861"/>
                    <a:pt x="214020" y="0"/>
                    <a:pt x="249491" y="0"/>
                  </a:cubicBezTo>
                  <a:lnTo>
                    <a:pt x="541305" y="0"/>
                  </a:lnTo>
                  <a:cubicBezTo>
                    <a:pt x="576776" y="0"/>
                    <a:pt x="609572" y="18861"/>
                    <a:pt x="627410" y="49521"/>
                  </a:cubicBezTo>
                  <a:lnTo>
                    <a:pt x="772986" y="299729"/>
                  </a:lnTo>
                  <a:cubicBezTo>
                    <a:pt x="790796" y="330341"/>
                    <a:pt x="790796" y="368159"/>
                    <a:pt x="772986" y="398771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FFFFFF"/>
              </a:solidFill>
              <a:prstDash val="solid"/>
              <a:miter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 rot="-5400000">
            <a:off x="9083167" y="-2978248"/>
            <a:ext cx="121666" cy="10895119"/>
            <a:chOff x="0" y="0"/>
            <a:chExt cx="32044" cy="2869496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32044" cy="2869496"/>
            </a:xfrm>
            <a:custGeom>
              <a:avLst/>
              <a:gdLst/>
              <a:ahLst/>
              <a:cxnLst/>
              <a:rect l="l" t="t" r="r" b="b"/>
              <a:pathLst>
                <a:path w="32044" h="2869496">
                  <a:moveTo>
                    <a:pt x="0" y="0"/>
                  </a:moveTo>
                  <a:lnTo>
                    <a:pt x="32044" y="0"/>
                  </a:lnTo>
                  <a:lnTo>
                    <a:pt x="32044" y="2869496"/>
                  </a:lnTo>
                  <a:lnTo>
                    <a:pt x="0" y="2869496"/>
                  </a:lnTo>
                  <a:close/>
                </a:path>
              </a:pathLst>
            </a:custGeom>
            <a:gradFill rotWithShape="1">
              <a:gsLst>
                <a:gs pos="0">
                  <a:srgbClr val="E2C507">
                    <a:alpha val="0"/>
                  </a:srgbClr>
                </a:gs>
                <a:gs pos="50000">
                  <a:srgbClr val="E2C507">
                    <a:alpha val="100000"/>
                  </a:srgbClr>
                </a:gs>
                <a:gs pos="100000">
                  <a:srgbClr val="E2C507">
                    <a:alpha val="0"/>
                  </a:srgbClr>
                </a:gs>
              </a:gsLst>
              <a:lin ang="5400000"/>
            </a:gradFill>
          </p:spPr>
          <p:txBody>
            <a:bodyPr/>
            <a:lstStyle/>
            <a:p>
              <a:endParaRPr lang="en-IN"/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0" y="-38100"/>
              <a:ext cx="32044" cy="290759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9" name="Group 19"/>
          <p:cNvGrpSpPr/>
          <p:nvPr/>
        </p:nvGrpSpPr>
        <p:grpSpPr>
          <a:xfrm rot="-5400000">
            <a:off x="9083937" y="689483"/>
            <a:ext cx="120126" cy="18288000"/>
            <a:chOff x="0" y="0"/>
            <a:chExt cx="31638" cy="4816593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31638" cy="4816592"/>
            </a:xfrm>
            <a:custGeom>
              <a:avLst/>
              <a:gdLst/>
              <a:ahLst/>
              <a:cxnLst/>
              <a:rect l="l" t="t" r="r" b="b"/>
              <a:pathLst>
                <a:path w="31638" h="4816592">
                  <a:moveTo>
                    <a:pt x="0" y="0"/>
                  </a:moveTo>
                  <a:lnTo>
                    <a:pt x="31638" y="0"/>
                  </a:lnTo>
                  <a:lnTo>
                    <a:pt x="31638" y="4816592"/>
                  </a:lnTo>
                  <a:lnTo>
                    <a:pt x="0" y="4816592"/>
                  </a:lnTo>
                  <a:close/>
                </a:path>
              </a:pathLst>
            </a:custGeom>
            <a:gradFill rotWithShape="1">
              <a:gsLst>
                <a:gs pos="0">
                  <a:srgbClr val="E2C507">
                    <a:alpha val="0"/>
                  </a:srgbClr>
                </a:gs>
                <a:gs pos="50000">
                  <a:srgbClr val="E2C507">
                    <a:alpha val="100000"/>
                  </a:srgbClr>
                </a:gs>
                <a:gs pos="100000">
                  <a:srgbClr val="E2C507">
                    <a:alpha val="0"/>
                  </a:srgbClr>
                </a:gs>
              </a:gsLst>
              <a:lin ang="5400000"/>
            </a:gradFill>
          </p:spPr>
          <p:txBody>
            <a:bodyPr/>
            <a:lstStyle/>
            <a:p>
              <a:endParaRPr lang="en-IN"/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0" y="-38100"/>
              <a:ext cx="31638" cy="485469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2" name="Freeform 62">
            <a:extLst>
              <a:ext uri="{FF2B5EF4-FFF2-40B4-BE49-F238E27FC236}">
                <a16:creationId xmlns:a16="http://schemas.microsoft.com/office/drawing/2014/main" id="{CADC7097-3C73-C0A5-D70D-B910CFDD5253}"/>
              </a:ext>
            </a:extLst>
          </p:cNvPr>
          <p:cNvSpPr/>
          <p:nvPr/>
        </p:nvSpPr>
        <p:spPr>
          <a:xfrm>
            <a:off x="12912661" y="9281388"/>
            <a:ext cx="5375339" cy="1043712"/>
          </a:xfrm>
          <a:custGeom>
            <a:avLst/>
            <a:gdLst/>
            <a:ahLst/>
            <a:cxnLst/>
            <a:rect l="l" t="t" r="r" b="b"/>
            <a:pathLst>
              <a:path w="5375339" h="1043712">
                <a:moveTo>
                  <a:pt x="0" y="0"/>
                </a:moveTo>
                <a:lnTo>
                  <a:pt x="5375339" y="0"/>
                </a:lnTo>
                <a:lnTo>
                  <a:pt x="5375339" y="1043712"/>
                </a:lnTo>
                <a:lnTo>
                  <a:pt x="0" y="104371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9F0DCF6-AEDE-B431-97D4-1E92743262B3}"/>
              </a:ext>
            </a:extLst>
          </p:cNvPr>
          <p:cNvSpPr txBox="1"/>
          <p:nvPr/>
        </p:nvSpPr>
        <p:spPr>
          <a:xfrm>
            <a:off x="723566" y="4410615"/>
            <a:ext cx="537533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C000"/>
                </a:solidFill>
              </a:rPr>
              <a:t>📂 Data Prep (2–4 </a:t>
            </a:r>
            <a:r>
              <a:rPr lang="en-US" sz="2800" b="1" dirty="0" err="1">
                <a:solidFill>
                  <a:srgbClr val="FFC000"/>
                </a:solidFill>
              </a:rPr>
              <a:t>wks</a:t>
            </a:r>
            <a:r>
              <a:rPr lang="en-US" sz="2800" b="1" dirty="0">
                <a:solidFill>
                  <a:srgbClr val="FFC000"/>
                </a:solidFill>
              </a:rPr>
              <a:t>):</a:t>
            </a:r>
          </a:p>
          <a:p>
            <a:r>
              <a:rPr lang="en-US" sz="2800" dirty="0">
                <a:solidFill>
                  <a:schemeClr val="bg1"/>
                </a:solidFill>
              </a:rPr>
              <a:t> Collect, clean &amp; explore data</a:t>
            </a:r>
            <a:endParaRPr lang="en-IN" sz="2800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7A6C459-03A9-E484-41C8-5C7581CDC576}"/>
              </a:ext>
            </a:extLst>
          </p:cNvPr>
          <p:cNvSpPr txBox="1"/>
          <p:nvPr/>
        </p:nvSpPr>
        <p:spPr>
          <a:xfrm>
            <a:off x="13429864" y="4334063"/>
            <a:ext cx="43409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C000"/>
                </a:solidFill>
              </a:rPr>
              <a:t>🤖 </a:t>
            </a:r>
            <a:r>
              <a:rPr lang="en-US" sz="2800" b="1" dirty="0">
                <a:solidFill>
                  <a:srgbClr val="FFC000"/>
                </a:solidFill>
              </a:rPr>
              <a:t>AI Prototype (3–6 </a:t>
            </a:r>
            <a:r>
              <a:rPr lang="en-US" sz="2800" b="1" dirty="0" err="1">
                <a:solidFill>
                  <a:srgbClr val="FFC000"/>
                </a:solidFill>
              </a:rPr>
              <a:t>wks</a:t>
            </a:r>
            <a:r>
              <a:rPr lang="en-US" sz="2800" b="1" dirty="0">
                <a:solidFill>
                  <a:srgbClr val="FFC000"/>
                </a:solidFill>
              </a:rPr>
              <a:t>):          </a:t>
            </a:r>
            <a:r>
              <a:rPr lang="en-US" sz="2800" dirty="0">
                <a:solidFill>
                  <a:schemeClr val="bg1"/>
                </a:solidFill>
              </a:rPr>
              <a:t>Build, test &amp; iterate models</a:t>
            </a:r>
            <a:endParaRPr lang="en-IN" sz="2800" dirty="0">
              <a:solidFill>
                <a:schemeClr val="bg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A1100F5-A3D8-6824-DCA7-D5DABA725E71}"/>
              </a:ext>
            </a:extLst>
          </p:cNvPr>
          <p:cNvSpPr txBox="1"/>
          <p:nvPr/>
        </p:nvSpPr>
        <p:spPr>
          <a:xfrm>
            <a:off x="689299" y="6315693"/>
            <a:ext cx="449200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C000"/>
                </a:solidFill>
              </a:rPr>
              <a:t>⚡ Optimization (2–4 </a:t>
            </a:r>
            <a:r>
              <a:rPr lang="en-US" sz="2800" b="1" dirty="0" err="1">
                <a:solidFill>
                  <a:srgbClr val="FFC000"/>
                </a:solidFill>
              </a:rPr>
              <a:t>wks</a:t>
            </a:r>
            <a:r>
              <a:rPr lang="en-US" sz="2800" b="1" dirty="0">
                <a:solidFill>
                  <a:srgbClr val="FFC000"/>
                </a:solidFill>
              </a:rPr>
              <a:t>): </a:t>
            </a:r>
            <a:r>
              <a:rPr lang="en-US" sz="2800" dirty="0">
                <a:solidFill>
                  <a:schemeClr val="bg1"/>
                </a:solidFill>
              </a:rPr>
              <a:t>Tune, validate &amp; check bias</a:t>
            </a:r>
            <a:endParaRPr lang="en-IN" sz="2800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CB19869-EA8A-13C8-9418-D34B23C0F8D4}"/>
              </a:ext>
            </a:extLst>
          </p:cNvPr>
          <p:cNvSpPr txBox="1"/>
          <p:nvPr/>
        </p:nvSpPr>
        <p:spPr>
          <a:xfrm>
            <a:off x="13563600" y="6307131"/>
            <a:ext cx="449200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rgbClr val="FFC000"/>
                </a:solidFill>
              </a:rPr>
              <a:t>🌐 Deployment (3–5 </a:t>
            </a:r>
            <a:r>
              <a:rPr lang="en-IN" sz="2800" b="1" dirty="0" err="1">
                <a:solidFill>
                  <a:srgbClr val="FFC000"/>
                </a:solidFill>
              </a:rPr>
              <a:t>wks</a:t>
            </a:r>
            <a:r>
              <a:rPr lang="en-IN" sz="2800" b="1" dirty="0">
                <a:solidFill>
                  <a:srgbClr val="FFC000"/>
                </a:solidFill>
              </a:rPr>
              <a:t>): </a:t>
            </a:r>
            <a:r>
              <a:rPr lang="en-IN" sz="2800" dirty="0">
                <a:solidFill>
                  <a:schemeClr val="bg1"/>
                </a:solidFill>
              </a:rPr>
              <a:t>Integrate, scale &amp; monitor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4B86170-2740-8D78-9BDF-3A4D26B62364}"/>
              </a:ext>
            </a:extLst>
          </p:cNvPr>
          <p:cNvSpPr txBox="1"/>
          <p:nvPr/>
        </p:nvSpPr>
        <p:spPr>
          <a:xfrm>
            <a:off x="2779269" y="7694623"/>
            <a:ext cx="132207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FFFF00"/>
                </a:solidFill>
              </a:rPr>
              <a:t>📊 </a:t>
            </a:r>
            <a:r>
              <a:rPr lang="en-US" sz="3600" b="1" dirty="0">
                <a:solidFill>
                  <a:srgbClr val="FFC000"/>
                </a:solidFill>
              </a:rPr>
              <a:t>Continuous Improvement:</a:t>
            </a:r>
          </a:p>
          <a:p>
            <a:pPr algn="ctr"/>
            <a:r>
              <a:rPr lang="en-US" sz="3600" dirty="0">
                <a:solidFill>
                  <a:srgbClr val="FFFF00"/>
                </a:solidFill>
              </a:rPr>
              <a:t> </a:t>
            </a:r>
            <a:r>
              <a:rPr lang="en-US" sz="3200" dirty="0">
                <a:solidFill>
                  <a:schemeClr val="bg1"/>
                </a:solidFill>
              </a:rPr>
              <a:t>Track, retrain &amp; refine with feedback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20D47">
                <a:alpha val="100000"/>
              </a:srgbClr>
            </a:gs>
            <a:gs pos="100000">
              <a:srgbClr val="020D47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342308" y="605856"/>
            <a:ext cx="11359450" cy="8762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807"/>
              </a:lnSpc>
            </a:pPr>
            <a:r>
              <a:rPr lang="en-US" sz="6188" b="1" dirty="0">
                <a:solidFill>
                  <a:srgbClr val="FFE012"/>
                </a:solidFill>
                <a:latin typeface="Poppins Bold"/>
                <a:ea typeface="Poppins Bold"/>
                <a:cs typeface="Poppins Bold"/>
                <a:sym typeface="Poppins Bold"/>
              </a:rPr>
              <a:t>Evaluation Metrics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840668" y="2612656"/>
            <a:ext cx="16230600" cy="28560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45441" lvl="1" algn="ctr">
              <a:lnSpc>
                <a:spcPts val="4480"/>
              </a:lnSpc>
            </a:pPr>
            <a:r>
              <a:rPr lang="en-US" sz="28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✨ </a:t>
            </a:r>
            <a:r>
              <a:rPr lang="en-US" sz="2800" b="1" dirty="0">
                <a:solidFill>
                  <a:srgbClr val="FFC000"/>
                </a:solidFill>
                <a:latin typeface="Poppins"/>
                <a:ea typeface="Poppins"/>
                <a:cs typeface="Poppins"/>
                <a:sym typeface="Poppins"/>
              </a:rPr>
              <a:t>Interactive:</a:t>
            </a:r>
            <a:r>
              <a:rPr lang="en-US" sz="28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Fun, personalized AI messages</a:t>
            </a:r>
          </a:p>
          <a:p>
            <a:pPr marL="345441" lvl="1" algn="ctr">
              <a:lnSpc>
                <a:spcPts val="4480"/>
              </a:lnSpc>
            </a:pPr>
            <a:r>
              <a:rPr lang="en-US" sz="28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🧠 </a:t>
            </a:r>
            <a:r>
              <a:rPr lang="en-US" sz="2800" b="1" dirty="0">
                <a:solidFill>
                  <a:srgbClr val="FFC000"/>
                </a:solidFill>
                <a:latin typeface="Poppins"/>
                <a:ea typeface="Poppins"/>
                <a:cs typeface="Poppins"/>
                <a:sym typeface="Poppins"/>
              </a:rPr>
              <a:t>Learning:</a:t>
            </a:r>
            <a:r>
              <a:rPr lang="en-US" sz="28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Track growth, goals &amp; habits</a:t>
            </a:r>
          </a:p>
          <a:p>
            <a:pPr marL="345441" lvl="1" algn="ctr">
              <a:lnSpc>
                <a:spcPts val="4480"/>
              </a:lnSpc>
            </a:pPr>
            <a:r>
              <a:rPr lang="en-US" sz="28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⏱ </a:t>
            </a:r>
            <a:r>
              <a:rPr lang="en-US" sz="2800" b="1" dirty="0">
                <a:solidFill>
                  <a:srgbClr val="FFC000"/>
                </a:solidFill>
                <a:latin typeface="Poppins"/>
                <a:ea typeface="Poppins"/>
                <a:cs typeface="Poppins"/>
                <a:sym typeface="Poppins"/>
              </a:rPr>
              <a:t>Efficiency:</a:t>
            </a:r>
            <a:r>
              <a:rPr lang="en-US" sz="28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Saves time for admins</a:t>
            </a:r>
          </a:p>
          <a:p>
            <a:pPr marL="345441" lvl="1" algn="ctr">
              <a:lnSpc>
                <a:spcPts val="4480"/>
              </a:lnSpc>
            </a:pPr>
            <a:r>
              <a:rPr lang="en-US" sz="28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💖 </a:t>
            </a:r>
            <a:r>
              <a:rPr lang="en-US" sz="2800" b="1" dirty="0">
                <a:solidFill>
                  <a:srgbClr val="FFC000"/>
                </a:solidFill>
                <a:latin typeface="Poppins"/>
                <a:ea typeface="Poppins"/>
                <a:cs typeface="Poppins"/>
                <a:sym typeface="Poppins"/>
              </a:rPr>
              <a:t>Retention: </a:t>
            </a:r>
            <a:r>
              <a:rPr lang="en-US" sz="28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Encourages repeat visits</a:t>
            </a:r>
          </a:p>
          <a:p>
            <a:pPr marL="345441" lvl="1" algn="ctr">
              <a:lnSpc>
                <a:spcPts val="4480"/>
              </a:lnSpc>
            </a:pPr>
            <a:endParaRPr lang="en-US" sz="3200" dirty="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4" name="Group 4"/>
          <p:cNvGrpSpPr/>
          <p:nvPr/>
        </p:nvGrpSpPr>
        <p:grpSpPr>
          <a:xfrm>
            <a:off x="-1406875" y="-2093072"/>
            <a:ext cx="4871150" cy="4186145"/>
            <a:chOff x="0" y="0"/>
            <a:chExt cx="812800" cy="698500"/>
          </a:xfrm>
        </p:grpSpPr>
        <p:sp>
          <p:nvSpPr>
            <p:cNvPr id="5" name="Freeform 5"/>
            <p:cNvSpPr/>
            <p:nvPr/>
          </p:nvSpPr>
          <p:spPr>
            <a:xfrm>
              <a:off x="8851" y="0"/>
              <a:ext cx="795099" cy="698500"/>
            </a:xfrm>
            <a:custGeom>
              <a:avLst/>
              <a:gdLst/>
              <a:ahLst/>
              <a:cxnLst/>
              <a:rect l="l" t="t" r="r" b="b"/>
              <a:pathLst>
                <a:path w="795099" h="698500">
                  <a:moveTo>
                    <a:pt x="780770" y="389089"/>
                  </a:moveTo>
                  <a:lnTo>
                    <a:pt x="623928" y="658661"/>
                  </a:lnTo>
                  <a:cubicBezTo>
                    <a:pt x="609577" y="683326"/>
                    <a:pt x="583194" y="698500"/>
                    <a:pt x="554658" y="698500"/>
                  </a:cubicBezTo>
                  <a:lnTo>
                    <a:pt x="240440" y="698500"/>
                  </a:lnTo>
                  <a:cubicBezTo>
                    <a:pt x="211904" y="698500"/>
                    <a:pt x="185521" y="683326"/>
                    <a:pt x="171170" y="658661"/>
                  </a:cubicBezTo>
                  <a:lnTo>
                    <a:pt x="14328" y="389089"/>
                  </a:lnTo>
                  <a:cubicBezTo>
                    <a:pt x="0" y="364462"/>
                    <a:pt x="0" y="334038"/>
                    <a:pt x="14328" y="309411"/>
                  </a:cubicBezTo>
                  <a:lnTo>
                    <a:pt x="171170" y="39839"/>
                  </a:lnTo>
                  <a:cubicBezTo>
                    <a:pt x="185521" y="15174"/>
                    <a:pt x="211904" y="0"/>
                    <a:pt x="240440" y="0"/>
                  </a:cubicBezTo>
                  <a:lnTo>
                    <a:pt x="554658" y="0"/>
                  </a:lnTo>
                  <a:cubicBezTo>
                    <a:pt x="583194" y="0"/>
                    <a:pt x="609577" y="15174"/>
                    <a:pt x="623928" y="39839"/>
                  </a:cubicBezTo>
                  <a:lnTo>
                    <a:pt x="780770" y="309411"/>
                  </a:lnTo>
                  <a:cubicBezTo>
                    <a:pt x="795098" y="334038"/>
                    <a:pt x="795098" y="364462"/>
                    <a:pt x="780770" y="389089"/>
                  </a:cubicBezTo>
                  <a:close/>
                </a:path>
              </a:pathLst>
            </a:custGeom>
            <a:solidFill>
              <a:srgbClr val="E2C507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14823725" y="-2093072"/>
            <a:ext cx="4871150" cy="4186145"/>
            <a:chOff x="0" y="0"/>
            <a:chExt cx="812800" cy="698500"/>
          </a:xfrm>
        </p:grpSpPr>
        <p:sp>
          <p:nvSpPr>
            <p:cNvPr id="8" name="Freeform 8"/>
            <p:cNvSpPr/>
            <p:nvPr/>
          </p:nvSpPr>
          <p:spPr>
            <a:xfrm>
              <a:off x="8851" y="0"/>
              <a:ext cx="795099" cy="698500"/>
            </a:xfrm>
            <a:custGeom>
              <a:avLst/>
              <a:gdLst/>
              <a:ahLst/>
              <a:cxnLst/>
              <a:rect l="l" t="t" r="r" b="b"/>
              <a:pathLst>
                <a:path w="795099" h="698500">
                  <a:moveTo>
                    <a:pt x="780770" y="389089"/>
                  </a:moveTo>
                  <a:lnTo>
                    <a:pt x="623928" y="658661"/>
                  </a:lnTo>
                  <a:cubicBezTo>
                    <a:pt x="609577" y="683326"/>
                    <a:pt x="583194" y="698500"/>
                    <a:pt x="554658" y="698500"/>
                  </a:cubicBezTo>
                  <a:lnTo>
                    <a:pt x="240440" y="698500"/>
                  </a:lnTo>
                  <a:cubicBezTo>
                    <a:pt x="211904" y="698500"/>
                    <a:pt x="185521" y="683326"/>
                    <a:pt x="171170" y="658661"/>
                  </a:cubicBezTo>
                  <a:lnTo>
                    <a:pt x="14328" y="389089"/>
                  </a:lnTo>
                  <a:cubicBezTo>
                    <a:pt x="0" y="364462"/>
                    <a:pt x="0" y="334038"/>
                    <a:pt x="14328" y="309411"/>
                  </a:cubicBezTo>
                  <a:lnTo>
                    <a:pt x="171170" y="39839"/>
                  </a:lnTo>
                  <a:cubicBezTo>
                    <a:pt x="185521" y="15174"/>
                    <a:pt x="211904" y="0"/>
                    <a:pt x="240440" y="0"/>
                  </a:cubicBezTo>
                  <a:lnTo>
                    <a:pt x="554658" y="0"/>
                  </a:lnTo>
                  <a:cubicBezTo>
                    <a:pt x="583194" y="0"/>
                    <a:pt x="609577" y="15174"/>
                    <a:pt x="623928" y="39839"/>
                  </a:cubicBezTo>
                  <a:lnTo>
                    <a:pt x="780770" y="309411"/>
                  </a:lnTo>
                  <a:cubicBezTo>
                    <a:pt x="795098" y="334038"/>
                    <a:pt x="795098" y="364462"/>
                    <a:pt x="780770" y="389089"/>
                  </a:cubicBezTo>
                  <a:close/>
                </a:path>
              </a:pathLst>
            </a:custGeom>
            <a:solidFill>
              <a:srgbClr val="E2C507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193409" y="1028700"/>
            <a:ext cx="2026931" cy="1741894"/>
            <a:chOff x="0" y="0"/>
            <a:chExt cx="812800" cy="698500"/>
          </a:xfrm>
        </p:grpSpPr>
        <p:sp>
          <p:nvSpPr>
            <p:cNvPr id="11" name="Freeform 11"/>
            <p:cNvSpPr/>
            <p:nvPr/>
          </p:nvSpPr>
          <p:spPr>
            <a:xfrm>
              <a:off x="11002" y="0"/>
              <a:ext cx="790797" cy="698500"/>
            </a:xfrm>
            <a:custGeom>
              <a:avLst/>
              <a:gdLst/>
              <a:ahLst/>
              <a:cxnLst/>
              <a:rect l="l" t="t" r="r" b="b"/>
              <a:pathLst>
                <a:path w="790797" h="698500">
                  <a:moveTo>
                    <a:pt x="772986" y="398771"/>
                  </a:moveTo>
                  <a:lnTo>
                    <a:pt x="627410" y="648979"/>
                  </a:lnTo>
                  <a:cubicBezTo>
                    <a:pt x="609572" y="679639"/>
                    <a:pt x="576776" y="698500"/>
                    <a:pt x="541305" y="698500"/>
                  </a:cubicBezTo>
                  <a:lnTo>
                    <a:pt x="249491" y="698500"/>
                  </a:lnTo>
                  <a:cubicBezTo>
                    <a:pt x="214020" y="698500"/>
                    <a:pt x="181224" y="679639"/>
                    <a:pt x="163386" y="648979"/>
                  </a:cubicBezTo>
                  <a:lnTo>
                    <a:pt x="17810" y="398771"/>
                  </a:lnTo>
                  <a:cubicBezTo>
                    <a:pt x="0" y="368159"/>
                    <a:pt x="0" y="330341"/>
                    <a:pt x="17810" y="299729"/>
                  </a:cubicBezTo>
                  <a:lnTo>
                    <a:pt x="163386" y="49521"/>
                  </a:lnTo>
                  <a:cubicBezTo>
                    <a:pt x="181224" y="18861"/>
                    <a:pt x="214020" y="0"/>
                    <a:pt x="249491" y="0"/>
                  </a:cubicBezTo>
                  <a:lnTo>
                    <a:pt x="541305" y="0"/>
                  </a:lnTo>
                  <a:cubicBezTo>
                    <a:pt x="576776" y="0"/>
                    <a:pt x="609572" y="18861"/>
                    <a:pt x="627410" y="49521"/>
                  </a:cubicBezTo>
                  <a:lnTo>
                    <a:pt x="772986" y="299729"/>
                  </a:lnTo>
                  <a:cubicBezTo>
                    <a:pt x="790796" y="330341"/>
                    <a:pt x="790796" y="368159"/>
                    <a:pt x="772986" y="398771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FFFFFF"/>
              </a:solidFill>
              <a:prstDash val="solid"/>
              <a:miter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5071771" y="1028700"/>
            <a:ext cx="2026931" cy="1741894"/>
            <a:chOff x="0" y="0"/>
            <a:chExt cx="812800" cy="698500"/>
          </a:xfrm>
        </p:grpSpPr>
        <p:sp>
          <p:nvSpPr>
            <p:cNvPr id="14" name="Freeform 14"/>
            <p:cNvSpPr/>
            <p:nvPr/>
          </p:nvSpPr>
          <p:spPr>
            <a:xfrm>
              <a:off x="11002" y="0"/>
              <a:ext cx="790797" cy="698500"/>
            </a:xfrm>
            <a:custGeom>
              <a:avLst/>
              <a:gdLst/>
              <a:ahLst/>
              <a:cxnLst/>
              <a:rect l="l" t="t" r="r" b="b"/>
              <a:pathLst>
                <a:path w="790797" h="698500">
                  <a:moveTo>
                    <a:pt x="772986" y="398771"/>
                  </a:moveTo>
                  <a:lnTo>
                    <a:pt x="627410" y="648979"/>
                  </a:lnTo>
                  <a:cubicBezTo>
                    <a:pt x="609572" y="679639"/>
                    <a:pt x="576776" y="698500"/>
                    <a:pt x="541305" y="698500"/>
                  </a:cubicBezTo>
                  <a:lnTo>
                    <a:pt x="249491" y="698500"/>
                  </a:lnTo>
                  <a:cubicBezTo>
                    <a:pt x="214020" y="698500"/>
                    <a:pt x="181224" y="679639"/>
                    <a:pt x="163386" y="648979"/>
                  </a:cubicBezTo>
                  <a:lnTo>
                    <a:pt x="17810" y="398771"/>
                  </a:lnTo>
                  <a:cubicBezTo>
                    <a:pt x="0" y="368159"/>
                    <a:pt x="0" y="330341"/>
                    <a:pt x="17810" y="299729"/>
                  </a:cubicBezTo>
                  <a:lnTo>
                    <a:pt x="163386" y="49521"/>
                  </a:lnTo>
                  <a:cubicBezTo>
                    <a:pt x="181224" y="18861"/>
                    <a:pt x="214020" y="0"/>
                    <a:pt x="249491" y="0"/>
                  </a:cubicBezTo>
                  <a:lnTo>
                    <a:pt x="541305" y="0"/>
                  </a:lnTo>
                  <a:cubicBezTo>
                    <a:pt x="576776" y="0"/>
                    <a:pt x="609572" y="18861"/>
                    <a:pt x="627410" y="49521"/>
                  </a:cubicBezTo>
                  <a:lnTo>
                    <a:pt x="772986" y="299729"/>
                  </a:lnTo>
                  <a:cubicBezTo>
                    <a:pt x="790796" y="330341"/>
                    <a:pt x="790796" y="368159"/>
                    <a:pt x="772986" y="398771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FFFFFF"/>
              </a:solidFill>
              <a:prstDash val="solid"/>
              <a:miter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 rot="-5400000">
            <a:off x="9083167" y="-2978248"/>
            <a:ext cx="121666" cy="10895119"/>
            <a:chOff x="0" y="0"/>
            <a:chExt cx="32044" cy="2869496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32044" cy="2869496"/>
            </a:xfrm>
            <a:custGeom>
              <a:avLst/>
              <a:gdLst/>
              <a:ahLst/>
              <a:cxnLst/>
              <a:rect l="l" t="t" r="r" b="b"/>
              <a:pathLst>
                <a:path w="32044" h="2869496">
                  <a:moveTo>
                    <a:pt x="0" y="0"/>
                  </a:moveTo>
                  <a:lnTo>
                    <a:pt x="32044" y="0"/>
                  </a:lnTo>
                  <a:lnTo>
                    <a:pt x="32044" y="2869496"/>
                  </a:lnTo>
                  <a:lnTo>
                    <a:pt x="0" y="2869496"/>
                  </a:lnTo>
                  <a:close/>
                </a:path>
              </a:pathLst>
            </a:custGeom>
            <a:gradFill rotWithShape="1">
              <a:gsLst>
                <a:gs pos="0">
                  <a:srgbClr val="E2C507">
                    <a:alpha val="0"/>
                  </a:srgbClr>
                </a:gs>
                <a:gs pos="50000">
                  <a:srgbClr val="E2C507">
                    <a:alpha val="100000"/>
                  </a:srgbClr>
                </a:gs>
                <a:gs pos="100000">
                  <a:srgbClr val="E2C507">
                    <a:alpha val="0"/>
                  </a:srgbClr>
                </a:gs>
              </a:gsLst>
              <a:lin ang="5400000"/>
            </a:gradFill>
          </p:spPr>
          <p:txBody>
            <a:bodyPr/>
            <a:lstStyle/>
            <a:p>
              <a:endParaRPr lang="en-IN"/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0" y="-38100"/>
              <a:ext cx="32044" cy="290759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9" name="Group 19"/>
          <p:cNvGrpSpPr/>
          <p:nvPr/>
        </p:nvGrpSpPr>
        <p:grpSpPr>
          <a:xfrm rot="-5400000">
            <a:off x="9083937" y="689483"/>
            <a:ext cx="120126" cy="18288000"/>
            <a:chOff x="0" y="0"/>
            <a:chExt cx="31638" cy="4816593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31638" cy="4816592"/>
            </a:xfrm>
            <a:custGeom>
              <a:avLst/>
              <a:gdLst/>
              <a:ahLst/>
              <a:cxnLst/>
              <a:rect l="l" t="t" r="r" b="b"/>
              <a:pathLst>
                <a:path w="31638" h="4816592">
                  <a:moveTo>
                    <a:pt x="0" y="0"/>
                  </a:moveTo>
                  <a:lnTo>
                    <a:pt x="31638" y="0"/>
                  </a:lnTo>
                  <a:lnTo>
                    <a:pt x="31638" y="4816592"/>
                  </a:lnTo>
                  <a:lnTo>
                    <a:pt x="0" y="4816592"/>
                  </a:lnTo>
                  <a:close/>
                </a:path>
              </a:pathLst>
            </a:custGeom>
            <a:gradFill rotWithShape="1">
              <a:gsLst>
                <a:gs pos="0">
                  <a:srgbClr val="E2C507">
                    <a:alpha val="0"/>
                  </a:srgbClr>
                </a:gs>
                <a:gs pos="50000">
                  <a:srgbClr val="E2C507">
                    <a:alpha val="100000"/>
                  </a:srgbClr>
                </a:gs>
                <a:gs pos="100000">
                  <a:srgbClr val="E2C507">
                    <a:alpha val="0"/>
                  </a:srgbClr>
                </a:gs>
              </a:gsLst>
              <a:lin ang="5400000"/>
            </a:gradFill>
          </p:spPr>
          <p:txBody>
            <a:bodyPr/>
            <a:lstStyle/>
            <a:p>
              <a:endParaRPr lang="en-IN"/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0" y="-38100"/>
              <a:ext cx="31638" cy="485469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2" name="Freeform 62">
            <a:extLst>
              <a:ext uri="{FF2B5EF4-FFF2-40B4-BE49-F238E27FC236}">
                <a16:creationId xmlns:a16="http://schemas.microsoft.com/office/drawing/2014/main" id="{7F9566E8-76F6-5BD7-1C2F-6D11BD707FD9}"/>
              </a:ext>
            </a:extLst>
          </p:cNvPr>
          <p:cNvSpPr/>
          <p:nvPr/>
        </p:nvSpPr>
        <p:spPr>
          <a:xfrm>
            <a:off x="12912661" y="9281388"/>
            <a:ext cx="5375339" cy="1043712"/>
          </a:xfrm>
          <a:custGeom>
            <a:avLst/>
            <a:gdLst/>
            <a:ahLst/>
            <a:cxnLst/>
            <a:rect l="l" t="t" r="r" b="b"/>
            <a:pathLst>
              <a:path w="5375339" h="1043712">
                <a:moveTo>
                  <a:pt x="0" y="0"/>
                </a:moveTo>
                <a:lnTo>
                  <a:pt x="5375339" y="0"/>
                </a:lnTo>
                <a:lnTo>
                  <a:pt x="5375339" y="1043712"/>
                </a:lnTo>
                <a:lnTo>
                  <a:pt x="0" y="104371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2D63069-3DCC-7B3B-7ACD-E5AA321EE9FA}"/>
              </a:ext>
            </a:extLst>
          </p:cNvPr>
          <p:cNvSpPr txBox="1"/>
          <p:nvPr/>
        </p:nvSpPr>
        <p:spPr>
          <a:xfrm>
            <a:off x="369351" y="4681790"/>
            <a:ext cx="423655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solidFill>
                  <a:srgbClr val="FFC000"/>
                </a:solidFill>
              </a:rPr>
              <a:t>key Metrics / KPIs:</a:t>
            </a:r>
          </a:p>
          <a:p>
            <a:pPr algn="ctr"/>
            <a:endParaRPr lang="en-IN" sz="3200" dirty="0">
              <a:solidFill>
                <a:srgbClr val="FFC000"/>
              </a:solidFill>
            </a:endParaRPr>
          </a:p>
          <a:p>
            <a:pPr algn="ctr"/>
            <a:r>
              <a:rPr lang="en-IN" sz="3200" dirty="0">
                <a:solidFill>
                  <a:schemeClr val="bg1"/>
                </a:solidFill>
              </a:rPr>
              <a:t>⚙ Technical:</a:t>
            </a:r>
          </a:p>
          <a:p>
            <a:pPr algn="ctr"/>
            <a:r>
              <a:rPr lang="en-IN" sz="3200" dirty="0">
                <a:solidFill>
                  <a:schemeClr val="bg1"/>
                </a:solidFill>
              </a:rPr>
              <a:t>⏱ Response &lt; 2s</a:t>
            </a:r>
          </a:p>
          <a:p>
            <a:pPr algn="ctr"/>
            <a:r>
              <a:rPr lang="en-IN" sz="3200" dirty="0">
                <a:solidFill>
                  <a:schemeClr val="bg1"/>
                </a:solidFill>
              </a:rPr>
              <a:t>🖥 Uptime ≥ 99%</a:t>
            </a:r>
          </a:p>
          <a:p>
            <a:pPr algn="ctr"/>
            <a:r>
              <a:rPr lang="en-IN" sz="3200" dirty="0">
                <a:solidFill>
                  <a:schemeClr val="bg1"/>
                </a:solidFill>
              </a:rPr>
              <a:t>✅ Accuracy ≥ 85%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D2DD9B1-E994-2B1B-D089-5238DB38901E}"/>
              </a:ext>
            </a:extLst>
          </p:cNvPr>
          <p:cNvSpPr txBox="1"/>
          <p:nvPr/>
        </p:nvSpPr>
        <p:spPr>
          <a:xfrm>
            <a:off x="13682096" y="4683453"/>
            <a:ext cx="42672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dirty="0">
                <a:solidFill>
                  <a:srgbClr val="FFC000"/>
                </a:solidFill>
              </a:rPr>
              <a:t>📊 </a:t>
            </a:r>
            <a:r>
              <a:rPr lang="en-IN" sz="3200" b="1" dirty="0">
                <a:solidFill>
                  <a:srgbClr val="FFC000"/>
                </a:solidFill>
              </a:rPr>
              <a:t>Engagement:</a:t>
            </a:r>
          </a:p>
          <a:p>
            <a:pPr algn="ctr"/>
            <a:endParaRPr lang="en-IN" sz="3200" dirty="0">
              <a:solidFill>
                <a:srgbClr val="FFC000"/>
              </a:solidFill>
            </a:endParaRPr>
          </a:p>
          <a:p>
            <a:pPr algn="ctr"/>
            <a:r>
              <a:rPr lang="en-IN" sz="3200" dirty="0">
                <a:solidFill>
                  <a:schemeClr val="bg1"/>
                </a:solidFill>
              </a:rPr>
              <a:t>👥 Active ≥ 70%</a:t>
            </a:r>
          </a:p>
          <a:p>
            <a:pPr algn="ctr"/>
            <a:r>
              <a:rPr lang="en-IN" sz="3200" dirty="0">
                <a:solidFill>
                  <a:schemeClr val="bg1"/>
                </a:solidFill>
              </a:rPr>
              <a:t>⏳ Session ≥ 5 min</a:t>
            </a:r>
          </a:p>
          <a:p>
            <a:pPr algn="ctr"/>
            <a:r>
              <a:rPr lang="en-IN" sz="3200" dirty="0">
                <a:solidFill>
                  <a:schemeClr val="bg1"/>
                </a:solidFill>
              </a:rPr>
              <a:t>📝 Prompts ≥ 60%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9DCA59C-97A8-5D52-3B22-6A08EE7C6143}"/>
              </a:ext>
            </a:extLst>
          </p:cNvPr>
          <p:cNvSpPr txBox="1"/>
          <p:nvPr/>
        </p:nvSpPr>
        <p:spPr>
          <a:xfrm>
            <a:off x="7052370" y="6842034"/>
            <a:ext cx="4038600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solidFill>
                  <a:srgbClr val="FFC000"/>
                </a:solidFill>
              </a:rPr>
              <a:t>💡 User Satisfaction:</a:t>
            </a:r>
          </a:p>
          <a:p>
            <a:pPr algn="ctr"/>
            <a:endParaRPr lang="en-IN" sz="3200" b="1" dirty="0">
              <a:solidFill>
                <a:srgbClr val="FFC000"/>
              </a:solidFill>
            </a:endParaRPr>
          </a:p>
          <a:p>
            <a:pPr algn="ctr"/>
            <a:r>
              <a:rPr lang="en-IN" sz="3200" dirty="0">
                <a:solidFill>
                  <a:schemeClr val="bg1"/>
                </a:solidFill>
              </a:rPr>
              <a:t>⭐ Score ≥ 4/5</a:t>
            </a:r>
          </a:p>
          <a:p>
            <a:pPr algn="ctr"/>
            <a:r>
              <a:rPr lang="en-IN" sz="3200" dirty="0">
                <a:solidFill>
                  <a:schemeClr val="bg1"/>
                </a:solidFill>
              </a:rPr>
              <a:t>🔄 Retention ≥ 50%</a:t>
            </a:r>
          </a:p>
          <a:p>
            <a:pPr algn="ctr"/>
            <a:r>
              <a:rPr lang="en-IN" sz="3200" dirty="0">
                <a:solidFill>
                  <a:schemeClr val="bg1"/>
                </a:solidFill>
              </a:rPr>
              <a:t>😊 Positive ≥ 80%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20D47">
                <a:alpha val="100000"/>
              </a:srgbClr>
            </a:gs>
            <a:gs pos="100000">
              <a:srgbClr val="020D47">
                <a:alpha val="100000"/>
              </a:srgbClr>
            </a:gs>
          </a:gsLst>
          <a:lin ang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142EBFC-E58F-BEFD-F1C0-12C4006A84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36558F57-94D8-1C84-8092-F90693F93387}"/>
              </a:ext>
            </a:extLst>
          </p:cNvPr>
          <p:cNvSpPr txBox="1"/>
          <p:nvPr/>
        </p:nvSpPr>
        <p:spPr>
          <a:xfrm>
            <a:off x="3342308" y="605856"/>
            <a:ext cx="11359450" cy="17482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807"/>
              </a:lnSpc>
            </a:pPr>
            <a:r>
              <a:rPr lang="en-US" sz="4400" b="1" dirty="0">
                <a:solidFill>
                  <a:srgbClr val="FFE012"/>
                </a:solidFill>
                <a:latin typeface="Poppins Bold"/>
                <a:ea typeface="Poppins Bold"/>
                <a:cs typeface="Poppins Bold"/>
                <a:sym typeface="Poppins Bold"/>
              </a:rPr>
              <a:t>Why This Matters: The Power of Future VISION</a:t>
            </a:r>
          </a:p>
        </p:txBody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6F381E7D-4126-C2C9-FC6E-C1EBE00FD7F0}"/>
              </a:ext>
            </a:extLst>
          </p:cNvPr>
          <p:cNvGrpSpPr/>
          <p:nvPr/>
        </p:nvGrpSpPr>
        <p:grpSpPr>
          <a:xfrm>
            <a:off x="-1406875" y="-2093072"/>
            <a:ext cx="4871150" cy="4186145"/>
            <a:chOff x="0" y="0"/>
            <a:chExt cx="812800" cy="698500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A062F28F-FACC-87BB-8149-AB48C3BF913B}"/>
                </a:ext>
              </a:extLst>
            </p:cNvPr>
            <p:cNvSpPr/>
            <p:nvPr/>
          </p:nvSpPr>
          <p:spPr>
            <a:xfrm>
              <a:off x="8851" y="0"/>
              <a:ext cx="795099" cy="698500"/>
            </a:xfrm>
            <a:custGeom>
              <a:avLst/>
              <a:gdLst/>
              <a:ahLst/>
              <a:cxnLst/>
              <a:rect l="l" t="t" r="r" b="b"/>
              <a:pathLst>
                <a:path w="795099" h="698500">
                  <a:moveTo>
                    <a:pt x="780770" y="389089"/>
                  </a:moveTo>
                  <a:lnTo>
                    <a:pt x="623928" y="658661"/>
                  </a:lnTo>
                  <a:cubicBezTo>
                    <a:pt x="609577" y="683326"/>
                    <a:pt x="583194" y="698500"/>
                    <a:pt x="554658" y="698500"/>
                  </a:cubicBezTo>
                  <a:lnTo>
                    <a:pt x="240440" y="698500"/>
                  </a:lnTo>
                  <a:cubicBezTo>
                    <a:pt x="211904" y="698500"/>
                    <a:pt x="185521" y="683326"/>
                    <a:pt x="171170" y="658661"/>
                  </a:cubicBezTo>
                  <a:lnTo>
                    <a:pt x="14328" y="389089"/>
                  </a:lnTo>
                  <a:cubicBezTo>
                    <a:pt x="0" y="364462"/>
                    <a:pt x="0" y="334038"/>
                    <a:pt x="14328" y="309411"/>
                  </a:cubicBezTo>
                  <a:lnTo>
                    <a:pt x="171170" y="39839"/>
                  </a:lnTo>
                  <a:cubicBezTo>
                    <a:pt x="185521" y="15174"/>
                    <a:pt x="211904" y="0"/>
                    <a:pt x="240440" y="0"/>
                  </a:cubicBezTo>
                  <a:lnTo>
                    <a:pt x="554658" y="0"/>
                  </a:lnTo>
                  <a:cubicBezTo>
                    <a:pt x="583194" y="0"/>
                    <a:pt x="609577" y="15174"/>
                    <a:pt x="623928" y="39839"/>
                  </a:cubicBezTo>
                  <a:lnTo>
                    <a:pt x="780770" y="309411"/>
                  </a:lnTo>
                  <a:cubicBezTo>
                    <a:pt x="795098" y="334038"/>
                    <a:pt x="795098" y="364462"/>
                    <a:pt x="780770" y="389089"/>
                  </a:cubicBezTo>
                  <a:close/>
                </a:path>
              </a:pathLst>
            </a:custGeom>
            <a:solidFill>
              <a:srgbClr val="E2C507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6" name="TextBox 6">
              <a:extLst>
                <a:ext uri="{FF2B5EF4-FFF2-40B4-BE49-F238E27FC236}">
                  <a16:creationId xmlns:a16="http://schemas.microsoft.com/office/drawing/2014/main" id="{D5699B43-3209-5B1B-6723-17779608884A}"/>
                </a:ext>
              </a:extLst>
            </p:cNvPr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7" name="Group 7">
            <a:extLst>
              <a:ext uri="{FF2B5EF4-FFF2-40B4-BE49-F238E27FC236}">
                <a16:creationId xmlns:a16="http://schemas.microsoft.com/office/drawing/2014/main" id="{401B38E6-CFB9-A028-8249-8CB39243A115}"/>
              </a:ext>
            </a:extLst>
          </p:cNvPr>
          <p:cNvGrpSpPr/>
          <p:nvPr/>
        </p:nvGrpSpPr>
        <p:grpSpPr>
          <a:xfrm>
            <a:off x="14823725" y="-2093072"/>
            <a:ext cx="4871150" cy="4186145"/>
            <a:chOff x="0" y="0"/>
            <a:chExt cx="812800" cy="698500"/>
          </a:xfrm>
        </p:grpSpPr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45E9879D-F4DF-0728-986E-86EC32260AFE}"/>
                </a:ext>
              </a:extLst>
            </p:cNvPr>
            <p:cNvSpPr/>
            <p:nvPr/>
          </p:nvSpPr>
          <p:spPr>
            <a:xfrm>
              <a:off x="8851" y="0"/>
              <a:ext cx="795099" cy="698500"/>
            </a:xfrm>
            <a:custGeom>
              <a:avLst/>
              <a:gdLst/>
              <a:ahLst/>
              <a:cxnLst/>
              <a:rect l="l" t="t" r="r" b="b"/>
              <a:pathLst>
                <a:path w="795099" h="698500">
                  <a:moveTo>
                    <a:pt x="780770" y="389089"/>
                  </a:moveTo>
                  <a:lnTo>
                    <a:pt x="623928" y="658661"/>
                  </a:lnTo>
                  <a:cubicBezTo>
                    <a:pt x="609577" y="683326"/>
                    <a:pt x="583194" y="698500"/>
                    <a:pt x="554658" y="698500"/>
                  </a:cubicBezTo>
                  <a:lnTo>
                    <a:pt x="240440" y="698500"/>
                  </a:lnTo>
                  <a:cubicBezTo>
                    <a:pt x="211904" y="698500"/>
                    <a:pt x="185521" y="683326"/>
                    <a:pt x="171170" y="658661"/>
                  </a:cubicBezTo>
                  <a:lnTo>
                    <a:pt x="14328" y="389089"/>
                  </a:lnTo>
                  <a:cubicBezTo>
                    <a:pt x="0" y="364462"/>
                    <a:pt x="0" y="334038"/>
                    <a:pt x="14328" y="309411"/>
                  </a:cubicBezTo>
                  <a:lnTo>
                    <a:pt x="171170" y="39839"/>
                  </a:lnTo>
                  <a:cubicBezTo>
                    <a:pt x="185521" y="15174"/>
                    <a:pt x="211904" y="0"/>
                    <a:pt x="240440" y="0"/>
                  </a:cubicBezTo>
                  <a:lnTo>
                    <a:pt x="554658" y="0"/>
                  </a:lnTo>
                  <a:cubicBezTo>
                    <a:pt x="583194" y="0"/>
                    <a:pt x="609577" y="15174"/>
                    <a:pt x="623928" y="39839"/>
                  </a:cubicBezTo>
                  <a:lnTo>
                    <a:pt x="780770" y="309411"/>
                  </a:lnTo>
                  <a:cubicBezTo>
                    <a:pt x="795098" y="334038"/>
                    <a:pt x="795098" y="364462"/>
                    <a:pt x="780770" y="389089"/>
                  </a:cubicBezTo>
                  <a:close/>
                </a:path>
              </a:pathLst>
            </a:custGeom>
            <a:solidFill>
              <a:srgbClr val="E2C507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9" name="TextBox 9">
              <a:extLst>
                <a:ext uri="{FF2B5EF4-FFF2-40B4-BE49-F238E27FC236}">
                  <a16:creationId xmlns:a16="http://schemas.microsoft.com/office/drawing/2014/main" id="{22335A92-383E-53C1-783F-2FC914BFE331}"/>
                </a:ext>
              </a:extLst>
            </p:cNvPr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0" name="Group 10">
            <a:extLst>
              <a:ext uri="{FF2B5EF4-FFF2-40B4-BE49-F238E27FC236}">
                <a16:creationId xmlns:a16="http://schemas.microsoft.com/office/drawing/2014/main" id="{522C7F6F-341C-9106-0E70-E5315A767978}"/>
              </a:ext>
            </a:extLst>
          </p:cNvPr>
          <p:cNvGrpSpPr/>
          <p:nvPr/>
        </p:nvGrpSpPr>
        <p:grpSpPr>
          <a:xfrm>
            <a:off x="1193409" y="1028700"/>
            <a:ext cx="2026931" cy="1741894"/>
            <a:chOff x="0" y="0"/>
            <a:chExt cx="812800" cy="698500"/>
          </a:xfrm>
        </p:grpSpPr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F098E53D-5558-3A96-309F-86D3121D9697}"/>
                </a:ext>
              </a:extLst>
            </p:cNvPr>
            <p:cNvSpPr/>
            <p:nvPr/>
          </p:nvSpPr>
          <p:spPr>
            <a:xfrm>
              <a:off x="11002" y="0"/>
              <a:ext cx="790797" cy="698500"/>
            </a:xfrm>
            <a:custGeom>
              <a:avLst/>
              <a:gdLst/>
              <a:ahLst/>
              <a:cxnLst/>
              <a:rect l="l" t="t" r="r" b="b"/>
              <a:pathLst>
                <a:path w="790797" h="698500">
                  <a:moveTo>
                    <a:pt x="772986" y="398771"/>
                  </a:moveTo>
                  <a:lnTo>
                    <a:pt x="627410" y="648979"/>
                  </a:lnTo>
                  <a:cubicBezTo>
                    <a:pt x="609572" y="679639"/>
                    <a:pt x="576776" y="698500"/>
                    <a:pt x="541305" y="698500"/>
                  </a:cubicBezTo>
                  <a:lnTo>
                    <a:pt x="249491" y="698500"/>
                  </a:lnTo>
                  <a:cubicBezTo>
                    <a:pt x="214020" y="698500"/>
                    <a:pt x="181224" y="679639"/>
                    <a:pt x="163386" y="648979"/>
                  </a:cubicBezTo>
                  <a:lnTo>
                    <a:pt x="17810" y="398771"/>
                  </a:lnTo>
                  <a:cubicBezTo>
                    <a:pt x="0" y="368159"/>
                    <a:pt x="0" y="330341"/>
                    <a:pt x="17810" y="299729"/>
                  </a:cubicBezTo>
                  <a:lnTo>
                    <a:pt x="163386" y="49521"/>
                  </a:lnTo>
                  <a:cubicBezTo>
                    <a:pt x="181224" y="18861"/>
                    <a:pt x="214020" y="0"/>
                    <a:pt x="249491" y="0"/>
                  </a:cubicBezTo>
                  <a:lnTo>
                    <a:pt x="541305" y="0"/>
                  </a:lnTo>
                  <a:cubicBezTo>
                    <a:pt x="576776" y="0"/>
                    <a:pt x="609572" y="18861"/>
                    <a:pt x="627410" y="49521"/>
                  </a:cubicBezTo>
                  <a:lnTo>
                    <a:pt x="772986" y="299729"/>
                  </a:lnTo>
                  <a:cubicBezTo>
                    <a:pt x="790796" y="330341"/>
                    <a:pt x="790796" y="368159"/>
                    <a:pt x="772986" y="398771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FFFFFF"/>
              </a:solidFill>
              <a:prstDash val="solid"/>
              <a:miter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2" name="TextBox 12">
              <a:extLst>
                <a:ext uri="{FF2B5EF4-FFF2-40B4-BE49-F238E27FC236}">
                  <a16:creationId xmlns:a16="http://schemas.microsoft.com/office/drawing/2014/main" id="{0124D873-5BA2-C705-E0E8-8FF965F85131}"/>
                </a:ext>
              </a:extLst>
            </p:cNvPr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3" name="Group 13">
            <a:extLst>
              <a:ext uri="{FF2B5EF4-FFF2-40B4-BE49-F238E27FC236}">
                <a16:creationId xmlns:a16="http://schemas.microsoft.com/office/drawing/2014/main" id="{EFEEE0F0-A42C-E88D-2810-7C0BD5E927F8}"/>
              </a:ext>
            </a:extLst>
          </p:cNvPr>
          <p:cNvGrpSpPr/>
          <p:nvPr/>
        </p:nvGrpSpPr>
        <p:grpSpPr>
          <a:xfrm>
            <a:off x="15071771" y="1028700"/>
            <a:ext cx="2026931" cy="1741894"/>
            <a:chOff x="0" y="0"/>
            <a:chExt cx="812800" cy="698500"/>
          </a:xfrm>
        </p:grpSpPr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C9E05572-DD3A-DCE4-759D-081E5BEBFDEB}"/>
                </a:ext>
              </a:extLst>
            </p:cNvPr>
            <p:cNvSpPr/>
            <p:nvPr/>
          </p:nvSpPr>
          <p:spPr>
            <a:xfrm>
              <a:off x="11002" y="0"/>
              <a:ext cx="790797" cy="698500"/>
            </a:xfrm>
            <a:custGeom>
              <a:avLst/>
              <a:gdLst/>
              <a:ahLst/>
              <a:cxnLst/>
              <a:rect l="l" t="t" r="r" b="b"/>
              <a:pathLst>
                <a:path w="790797" h="698500">
                  <a:moveTo>
                    <a:pt x="772986" y="398771"/>
                  </a:moveTo>
                  <a:lnTo>
                    <a:pt x="627410" y="648979"/>
                  </a:lnTo>
                  <a:cubicBezTo>
                    <a:pt x="609572" y="679639"/>
                    <a:pt x="576776" y="698500"/>
                    <a:pt x="541305" y="698500"/>
                  </a:cubicBezTo>
                  <a:lnTo>
                    <a:pt x="249491" y="698500"/>
                  </a:lnTo>
                  <a:cubicBezTo>
                    <a:pt x="214020" y="698500"/>
                    <a:pt x="181224" y="679639"/>
                    <a:pt x="163386" y="648979"/>
                  </a:cubicBezTo>
                  <a:lnTo>
                    <a:pt x="17810" y="398771"/>
                  </a:lnTo>
                  <a:cubicBezTo>
                    <a:pt x="0" y="368159"/>
                    <a:pt x="0" y="330341"/>
                    <a:pt x="17810" y="299729"/>
                  </a:cubicBezTo>
                  <a:lnTo>
                    <a:pt x="163386" y="49521"/>
                  </a:lnTo>
                  <a:cubicBezTo>
                    <a:pt x="181224" y="18861"/>
                    <a:pt x="214020" y="0"/>
                    <a:pt x="249491" y="0"/>
                  </a:cubicBezTo>
                  <a:lnTo>
                    <a:pt x="541305" y="0"/>
                  </a:lnTo>
                  <a:cubicBezTo>
                    <a:pt x="576776" y="0"/>
                    <a:pt x="609572" y="18861"/>
                    <a:pt x="627410" y="49521"/>
                  </a:cubicBezTo>
                  <a:lnTo>
                    <a:pt x="772986" y="299729"/>
                  </a:lnTo>
                  <a:cubicBezTo>
                    <a:pt x="790796" y="330341"/>
                    <a:pt x="790796" y="368159"/>
                    <a:pt x="772986" y="398771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FFFFFF"/>
              </a:solidFill>
              <a:prstDash val="solid"/>
              <a:miter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5" name="TextBox 15">
              <a:extLst>
                <a:ext uri="{FF2B5EF4-FFF2-40B4-BE49-F238E27FC236}">
                  <a16:creationId xmlns:a16="http://schemas.microsoft.com/office/drawing/2014/main" id="{FA6E4956-CF98-E3AB-68CD-43B1A161C4A1}"/>
                </a:ext>
              </a:extLst>
            </p:cNvPr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6" name="Group 16">
            <a:extLst>
              <a:ext uri="{FF2B5EF4-FFF2-40B4-BE49-F238E27FC236}">
                <a16:creationId xmlns:a16="http://schemas.microsoft.com/office/drawing/2014/main" id="{0F9691D5-426B-F5B6-0ABC-184EF1085C7E}"/>
              </a:ext>
            </a:extLst>
          </p:cNvPr>
          <p:cNvGrpSpPr/>
          <p:nvPr/>
        </p:nvGrpSpPr>
        <p:grpSpPr>
          <a:xfrm rot="-5400000">
            <a:off x="9083167" y="-2978248"/>
            <a:ext cx="121666" cy="10895119"/>
            <a:chOff x="0" y="0"/>
            <a:chExt cx="32044" cy="2869496"/>
          </a:xfrm>
        </p:grpSpPr>
        <p:sp>
          <p:nvSpPr>
            <p:cNvPr id="17" name="Freeform 17">
              <a:extLst>
                <a:ext uri="{FF2B5EF4-FFF2-40B4-BE49-F238E27FC236}">
                  <a16:creationId xmlns:a16="http://schemas.microsoft.com/office/drawing/2014/main" id="{17B28A0E-CD51-29B0-7EDF-CE9BF0EFA7CD}"/>
                </a:ext>
              </a:extLst>
            </p:cNvPr>
            <p:cNvSpPr/>
            <p:nvPr/>
          </p:nvSpPr>
          <p:spPr>
            <a:xfrm>
              <a:off x="0" y="0"/>
              <a:ext cx="32044" cy="2869496"/>
            </a:xfrm>
            <a:custGeom>
              <a:avLst/>
              <a:gdLst/>
              <a:ahLst/>
              <a:cxnLst/>
              <a:rect l="l" t="t" r="r" b="b"/>
              <a:pathLst>
                <a:path w="32044" h="2869496">
                  <a:moveTo>
                    <a:pt x="0" y="0"/>
                  </a:moveTo>
                  <a:lnTo>
                    <a:pt x="32044" y="0"/>
                  </a:lnTo>
                  <a:lnTo>
                    <a:pt x="32044" y="2869496"/>
                  </a:lnTo>
                  <a:lnTo>
                    <a:pt x="0" y="2869496"/>
                  </a:lnTo>
                  <a:close/>
                </a:path>
              </a:pathLst>
            </a:custGeom>
            <a:gradFill rotWithShape="1">
              <a:gsLst>
                <a:gs pos="0">
                  <a:srgbClr val="E2C507">
                    <a:alpha val="0"/>
                  </a:srgbClr>
                </a:gs>
                <a:gs pos="50000">
                  <a:srgbClr val="E2C507">
                    <a:alpha val="100000"/>
                  </a:srgbClr>
                </a:gs>
                <a:gs pos="100000">
                  <a:srgbClr val="E2C507">
                    <a:alpha val="0"/>
                  </a:srgbClr>
                </a:gs>
              </a:gsLst>
              <a:lin ang="5400000"/>
            </a:gradFill>
          </p:spPr>
          <p:txBody>
            <a:bodyPr/>
            <a:lstStyle/>
            <a:p>
              <a:endParaRPr lang="en-IN"/>
            </a:p>
          </p:txBody>
        </p:sp>
        <p:sp>
          <p:nvSpPr>
            <p:cNvPr id="18" name="TextBox 18">
              <a:extLst>
                <a:ext uri="{FF2B5EF4-FFF2-40B4-BE49-F238E27FC236}">
                  <a16:creationId xmlns:a16="http://schemas.microsoft.com/office/drawing/2014/main" id="{C52F92A1-5360-D1ED-0D6E-733195D2417B}"/>
                </a:ext>
              </a:extLst>
            </p:cNvPr>
            <p:cNvSpPr txBox="1"/>
            <p:nvPr/>
          </p:nvSpPr>
          <p:spPr>
            <a:xfrm>
              <a:off x="0" y="-38100"/>
              <a:ext cx="32044" cy="290759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9" name="Group 19">
            <a:extLst>
              <a:ext uri="{FF2B5EF4-FFF2-40B4-BE49-F238E27FC236}">
                <a16:creationId xmlns:a16="http://schemas.microsoft.com/office/drawing/2014/main" id="{90A195A4-5204-F5EF-5E8C-7C579123866B}"/>
              </a:ext>
            </a:extLst>
          </p:cNvPr>
          <p:cNvGrpSpPr/>
          <p:nvPr/>
        </p:nvGrpSpPr>
        <p:grpSpPr>
          <a:xfrm rot="-5400000">
            <a:off x="9083937" y="689483"/>
            <a:ext cx="120126" cy="18288000"/>
            <a:chOff x="0" y="0"/>
            <a:chExt cx="31638" cy="4816593"/>
          </a:xfrm>
        </p:grpSpPr>
        <p:sp>
          <p:nvSpPr>
            <p:cNvPr id="20" name="Freeform 20">
              <a:extLst>
                <a:ext uri="{FF2B5EF4-FFF2-40B4-BE49-F238E27FC236}">
                  <a16:creationId xmlns:a16="http://schemas.microsoft.com/office/drawing/2014/main" id="{E7FDB379-90EB-FBF1-89BD-A3D1277D19A2}"/>
                </a:ext>
              </a:extLst>
            </p:cNvPr>
            <p:cNvSpPr/>
            <p:nvPr/>
          </p:nvSpPr>
          <p:spPr>
            <a:xfrm>
              <a:off x="0" y="0"/>
              <a:ext cx="31638" cy="4816592"/>
            </a:xfrm>
            <a:custGeom>
              <a:avLst/>
              <a:gdLst/>
              <a:ahLst/>
              <a:cxnLst/>
              <a:rect l="l" t="t" r="r" b="b"/>
              <a:pathLst>
                <a:path w="31638" h="4816592">
                  <a:moveTo>
                    <a:pt x="0" y="0"/>
                  </a:moveTo>
                  <a:lnTo>
                    <a:pt x="31638" y="0"/>
                  </a:lnTo>
                  <a:lnTo>
                    <a:pt x="31638" y="4816592"/>
                  </a:lnTo>
                  <a:lnTo>
                    <a:pt x="0" y="4816592"/>
                  </a:lnTo>
                  <a:close/>
                </a:path>
              </a:pathLst>
            </a:custGeom>
            <a:gradFill rotWithShape="1">
              <a:gsLst>
                <a:gs pos="0">
                  <a:srgbClr val="E2C507">
                    <a:alpha val="0"/>
                  </a:srgbClr>
                </a:gs>
                <a:gs pos="50000">
                  <a:srgbClr val="E2C507">
                    <a:alpha val="100000"/>
                  </a:srgbClr>
                </a:gs>
                <a:gs pos="100000">
                  <a:srgbClr val="E2C507">
                    <a:alpha val="0"/>
                  </a:srgbClr>
                </a:gs>
              </a:gsLst>
              <a:lin ang="5400000"/>
            </a:gradFill>
          </p:spPr>
          <p:txBody>
            <a:bodyPr/>
            <a:lstStyle/>
            <a:p>
              <a:endParaRPr lang="en-IN"/>
            </a:p>
          </p:txBody>
        </p:sp>
        <p:sp>
          <p:nvSpPr>
            <p:cNvPr id="21" name="TextBox 21">
              <a:extLst>
                <a:ext uri="{FF2B5EF4-FFF2-40B4-BE49-F238E27FC236}">
                  <a16:creationId xmlns:a16="http://schemas.microsoft.com/office/drawing/2014/main" id="{27C3BC2B-7E0F-E9DF-B176-7098F5E54BBD}"/>
                </a:ext>
              </a:extLst>
            </p:cNvPr>
            <p:cNvSpPr txBox="1"/>
            <p:nvPr/>
          </p:nvSpPr>
          <p:spPr>
            <a:xfrm>
              <a:off x="0" y="-38100"/>
              <a:ext cx="31638" cy="485469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2" name="Freeform 62">
            <a:extLst>
              <a:ext uri="{FF2B5EF4-FFF2-40B4-BE49-F238E27FC236}">
                <a16:creationId xmlns:a16="http://schemas.microsoft.com/office/drawing/2014/main" id="{B4073B57-EE17-645C-8B6E-BEFD0103ABC0}"/>
              </a:ext>
            </a:extLst>
          </p:cNvPr>
          <p:cNvSpPr/>
          <p:nvPr/>
        </p:nvSpPr>
        <p:spPr>
          <a:xfrm>
            <a:off x="12912661" y="9281388"/>
            <a:ext cx="5375339" cy="1043712"/>
          </a:xfrm>
          <a:custGeom>
            <a:avLst/>
            <a:gdLst/>
            <a:ahLst/>
            <a:cxnLst/>
            <a:rect l="l" t="t" r="r" b="b"/>
            <a:pathLst>
              <a:path w="5375339" h="1043712">
                <a:moveTo>
                  <a:pt x="0" y="0"/>
                </a:moveTo>
                <a:lnTo>
                  <a:pt x="5375339" y="0"/>
                </a:lnTo>
                <a:lnTo>
                  <a:pt x="5375339" y="1043712"/>
                </a:lnTo>
                <a:lnTo>
                  <a:pt x="0" y="104371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A3C05BC-4456-2142-4C41-7960EDE404BF}"/>
              </a:ext>
            </a:extLst>
          </p:cNvPr>
          <p:cNvSpPr txBox="1"/>
          <p:nvPr/>
        </p:nvSpPr>
        <p:spPr>
          <a:xfrm>
            <a:off x="2603790" y="2967548"/>
            <a:ext cx="13481446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chemeClr val="bg1"/>
                </a:solidFill>
              </a:rPr>
              <a:t>😌 </a:t>
            </a:r>
            <a:r>
              <a:rPr lang="en-IN" sz="3200" b="1" dirty="0">
                <a:solidFill>
                  <a:srgbClr val="FFC000"/>
                </a:solidFill>
              </a:rPr>
              <a:t>Beat Exam Stress</a:t>
            </a:r>
            <a:r>
              <a:rPr lang="en-IN" sz="3200" dirty="0">
                <a:solidFill>
                  <a:schemeClr val="bg1"/>
                </a:solidFill>
              </a:rPr>
              <a:t> </a:t>
            </a:r>
            <a:r>
              <a:rPr lang="en-IN" sz="3200" b="1" dirty="0">
                <a:solidFill>
                  <a:srgbClr val="FFC000"/>
                </a:solidFill>
              </a:rPr>
              <a:t>→</a:t>
            </a:r>
            <a:r>
              <a:rPr lang="en-IN" sz="3200" dirty="0">
                <a:solidFill>
                  <a:schemeClr val="bg1"/>
                </a:solidFill>
              </a:rPr>
              <a:t> Talk to your future self &amp; stay motivated</a:t>
            </a:r>
          </a:p>
          <a:p>
            <a:r>
              <a:rPr lang="en-IN" sz="3200" dirty="0">
                <a:solidFill>
                  <a:schemeClr val="bg1"/>
                </a:solidFill>
              </a:rPr>
              <a:t>🎮 </a:t>
            </a:r>
            <a:r>
              <a:rPr lang="en-IN" sz="3200" b="1" dirty="0">
                <a:solidFill>
                  <a:srgbClr val="FFC000"/>
                </a:solidFill>
              </a:rPr>
              <a:t>Make Learning Fun →</a:t>
            </a:r>
            <a:r>
              <a:rPr lang="en-IN" sz="3200" dirty="0">
                <a:solidFill>
                  <a:schemeClr val="bg1"/>
                </a:solidFill>
              </a:rPr>
              <a:t> Gamified plans, leaderboards &amp; progress tracking</a:t>
            </a:r>
          </a:p>
          <a:p>
            <a:r>
              <a:rPr lang="en-IN" sz="3200" dirty="0">
                <a:solidFill>
                  <a:schemeClr val="bg1"/>
                </a:solidFill>
              </a:rPr>
              <a:t>🤖 </a:t>
            </a:r>
            <a:r>
              <a:rPr lang="en-IN" sz="3200" b="1" dirty="0">
                <a:solidFill>
                  <a:srgbClr val="FFC000"/>
                </a:solidFill>
              </a:rPr>
              <a:t>Smarter Prep, Better Scores →</a:t>
            </a:r>
            <a:r>
              <a:rPr lang="en-IN" sz="3200" dirty="0">
                <a:solidFill>
                  <a:schemeClr val="bg1"/>
                </a:solidFill>
              </a:rPr>
              <a:t> AI Study Buddy adapts plans &amp; fixes weak spots</a:t>
            </a:r>
          </a:p>
          <a:p>
            <a:r>
              <a:rPr lang="en-IN" sz="3200" dirty="0">
                <a:solidFill>
                  <a:schemeClr val="bg1"/>
                </a:solidFill>
              </a:rPr>
              <a:t>🎯 </a:t>
            </a:r>
            <a:r>
              <a:rPr lang="en-IN" sz="3200" b="1" dirty="0">
                <a:solidFill>
                  <a:srgbClr val="FFC000"/>
                </a:solidFill>
              </a:rPr>
              <a:t>Stay Goal-Focused</a:t>
            </a:r>
            <a:r>
              <a:rPr lang="en-IN" sz="3200" dirty="0">
                <a:solidFill>
                  <a:schemeClr val="bg1"/>
                </a:solidFill>
              </a:rPr>
              <a:t> </a:t>
            </a:r>
            <a:r>
              <a:rPr lang="en-IN" sz="3200" b="1" dirty="0">
                <a:solidFill>
                  <a:srgbClr val="FFC000"/>
                </a:solidFill>
              </a:rPr>
              <a:t>→</a:t>
            </a:r>
            <a:r>
              <a:rPr lang="en-IN" sz="3200" dirty="0">
                <a:solidFill>
                  <a:schemeClr val="bg1"/>
                </a:solidFill>
              </a:rPr>
              <a:t> Future-self reminders keep ambition alive</a:t>
            </a:r>
          </a:p>
          <a:p>
            <a:r>
              <a:rPr lang="en-IN" sz="3200" dirty="0">
                <a:solidFill>
                  <a:schemeClr val="bg1"/>
                </a:solidFill>
              </a:rPr>
              <a:t>🌱 </a:t>
            </a:r>
            <a:r>
              <a:rPr lang="en-IN" sz="3200" b="1" dirty="0">
                <a:solidFill>
                  <a:srgbClr val="FFC000"/>
                </a:solidFill>
              </a:rPr>
              <a:t>Build Life-Long Resilience →</a:t>
            </a:r>
            <a:r>
              <a:rPr lang="en-IN" sz="3200" dirty="0">
                <a:solidFill>
                  <a:schemeClr val="bg1"/>
                </a:solidFill>
              </a:rPr>
              <a:t> Confidence, persistence &amp; emotional strength</a:t>
            </a:r>
          </a:p>
          <a:p>
            <a:r>
              <a:rPr lang="en-IN" sz="3200" b="1" dirty="0">
                <a:solidFill>
                  <a:srgbClr val="FFC000"/>
                </a:solidFill>
              </a:rPr>
              <a:t>📈 Track Progress Easily →</a:t>
            </a:r>
            <a:r>
              <a:rPr lang="en-IN" sz="3200" dirty="0">
                <a:solidFill>
                  <a:schemeClr val="bg1"/>
                </a:solidFill>
              </a:rPr>
              <a:t> Visual dashboards to monitor growth &amp; milestones</a:t>
            </a:r>
          </a:p>
          <a:p>
            <a:r>
              <a:rPr lang="en-IN" sz="3200" dirty="0">
                <a:solidFill>
                  <a:schemeClr val="bg1"/>
                </a:solidFill>
              </a:rPr>
              <a:t>🤝 </a:t>
            </a:r>
            <a:r>
              <a:rPr lang="en-IN" sz="3200" b="1" dirty="0">
                <a:solidFill>
                  <a:srgbClr val="FFC000"/>
                </a:solidFill>
              </a:rPr>
              <a:t>Be Part of a Community →</a:t>
            </a:r>
            <a:r>
              <a:rPr lang="en-IN" sz="3200" dirty="0">
                <a:solidFill>
                  <a:schemeClr val="bg1"/>
                </a:solidFill>
              </a:rPr>
              <a:t> Study groups, peer challenges &amp; shared success</a:t>
            </a:r>
          </a:p>
          <a:p>
            <a:r>
              <a:rPr lang="en-IN" sz="3200" dirty="0">
                <a:solidFill>
                  <a:schemeClr val="bg1"/>
                </a:solidFill>
              </a:rPr>
              <a:t>🧠 </a:t>
            </a:r>
            <a:r>
              <a:rPr lang="en-IN" sz="3200" b="1" dirty="0">
                <a:solidFill>
                  <a:srgbClr val="FFC000"/>
                </a:solidFill>
              </a:rPr>
              <a:t>Boost Focus &amp; Discipline →</a:t>
            </a:r>
            <a:r>
              <a:rPr lang="en-IN" sz="3200" dirty="0">
                <a:solidFill>
                  <a:schemeClr val="bg1"/>
                </a:solidFill>
              </a:rPr>
              <a:t> AI nudges &amp; smart schedules keep you on track</a:t>
            </a:r>
          </a:p>
          <a:p>
            <a:r>
              <a:rPr lang="en-IN" sz="3200" dirty="0">
                <a:solidFill>
                  <a:schemeClr val="bg1"/>
                </a:solidFill>
              </a:rPr>
              <a:t>🔄 </a:t>
            </a:r>
            <a:r>
              <a:rPr lang="en-IN" sz="3200" b="1" dirty="0">
                <a:solidFill>
                  <a:srgbClr val="FFC000"/>
                </a:solidFill>
              </a:rPr>
              <a:t>Personalized Learning Paths →</a:t>
            </a:r>
            <a:r>
              <a:rPr lang="en-IN" sz="3200" dirty="0">
                <a:solidFill>
                  <a:schemeClr val="bg1"/>
                </a:solidFill>
              </a:rPr>
              <a:t> Dynamic plans tailored to your pace &amp; needs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3959F97-0A0A-86DD-CEF5-9233AF085068}"/>
              </a:ext>
            </a:extLst>
          </p:cNvPr>
          <p:cNvSpPr txBox="1"/>
          <p:nvPr/>
        </p:nvSpPr>
        <p:spPr>
          <a:xfrm rot="10800000" flipV="1">
            <a:off x="1538554" y="8465574"/>
            <a:ext cx="158169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FFFF00"/>
                </a:solidFill>
              </a:rPr>
              <a:t>🚀 Turn Dreams into Reality → Bridge ambition with actionable strategies</a:t>
            </a:r>
          </a:p>
        </p:txBody>
      </p:sp>
    </p:spTree>
    <p:extLst>
      <p:ext uri="{BB962C8B-B14F-4D97-AF65-F5344CB8AC3E}">
        <p14:creationId xmlns:p14="http://schemas.microsoft.com/office/powerpoint/2010/main" val="1490092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20D47">
                <a:alpha val="100000"/>
              </a:srgbClr>
            </a:gs>
            <a:gs pos="100000">
              <a:srgbClr val="020D47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403028" y="-776764"/>
            <a:ext cx="7121405" cy="6119958"/>
            <a:chOff x="0" y="0"/>
            <a:chExt cx="812800" cy="698500"/>
          </a:xfrm>
        </p:grpSpPr>
        <p:sp>
          <p:nvSpPr>
            <p:cNvPr id="3" name="Freeform 3"/>
            <p:cNvSpPr/>
            <p:nvPr/>
          </p:nvSpPr>
          <p:spPr>
            <a:xfrm>
              <a:off x="6054" y="0"/>
              <a:ext cx="800692" cy="698500"/>
            </a:xfrm>
            <a:custGeom>
              <a:avLst/>
              <a:gdLst/>
              <a:ahLst/>
              <a:cxnLst/>
              <a:rect l="l" t="t" r="r" b="b"/>
              <a:pathLst>
                <a:path w="800692" h="698500">
                  <a:moveTo>
                    <a:pt x="790891" y="376500"/>
                  </a:moveTo>
                  <a:lnTo>
                    <a:pt x="619401" y="671250"/>
                  </a:lnTo>
                  <a:cubicBezTo>
                    <a:pt x="609585" y="688121"/>
                    <a:pt x="591538" y="698500"/>
                    <a:pt x="572019" y="698500"/>
                  </a:cubicBezTo>
                  <a:lnTo>
                    <a:pt x="228673" y="698500"/>
                  </a:lnTo>
                  <a:cubicBezTo>
                    <a:pt x="209154" y="698500"/>
                    <a:pt x="191107" y="688121"/>
                    <a:pt x="181291" y="671250"/>
                  </a:cubicBezTo>
                  <a:lnTo>
                    <a:pt x="9801" y="376500"/>
                  </a:lnTo>
                  <a:cubicBezTo>
                    <a:pt x="0" y="359655"/>
                    <a:pt x="0" y="338845"/>
                    <a:pt x="9801" y="322000"/>
                  </a:cubicBezTo>
                  <a:lnTo>
                    <a:pt x="181291" y="27250"/>
                  </a:lnTo>
                  <a:cubicBezTo>
                    <a:pt x="191107" y="10379"/>
                    <a:pt x="209154" y="0"/>
                    <a:pt x="228673" y="0"/>
                  </a:cubicBezTo>
                  <a:lnTo>
                    <a:pt x="572019" y="0"/>
                  </a:lnTo>
                  <a:cubicBezTo>
                    <a:pt x="591538" y="0"/>
                    <a:pt x="609585" y="10379"/>
                    <a:pt x="619401" y="27250"/>
                  </a:cubicBezTo>
                  <a:lnTo>
                    <a:pt x="790891" y="322000"/>
                  </a:lnTo>
                  <a:cubicBezTo>
                    <a:pt x="800692" y="338845"/>
                    <a:pt x="800692" y="359655"/>
                    <a:pt x="790891" y="376500"/>
                  </a:cubicBezTo>
                  <a:close/>
                </a:path>
              </a:pathLst>
            </a:custGeom>
            <a:solidFill>
              <a:srgbClr val="E2C507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1403028" y="5112504"/>
            <a:ext cx="8342708" cy="7169515"/>
            <a:chOff x="0" y="0"/>
            <a:chExt cx="812800" cy="698500"/>
          </a:xfrm>
        </p:grpSpPr>
        <p:sp>
          <p:nvSpPr>
            <p:cNvPr id="6" name="Freeform 6"/>
            <p:cNvSpPr/>
            <p:nvPr/>
          </p:nvSpPr>
          <p:spPr>
            <a:xfrm>
              <a:off x="5168" y="0"/>
              <a:ext cx="802465" cy="698500"/>
            </a:xfrm>
            <a:custGeom>
              <a:avLst/>
              <a:gdLst/>
              <a:ahLst/>
              <a:cxnLst/>
              <a:rect l="l" t="t" r="r" b="b"/>
              <a:pathLst>
                <a:path w="802465" h="698500">
                  <a:moveTo>
                    <a:pt x="794098" y="372511"/>
                  </a:moveTo>
                  <a:lnTo>
                    <a:pt x="617966" y="675239"/>
                  </a:lnTo>
                  <a:cubicBezTo>
                    <a:pt x="609587" y="689640"/>
                    <a:pt x="594182" y="698500"/>
                    <a:pt x="577520" y="698500"/>
                  </a:cubicBezTo>
                  <a:lnTo>
                    <a:pt x="224944" y="698500"/>
                  </a:lnTo>
                  <a:cubicBezTo>
                    <a:pt x="208282" y="698500"/>
                    <a:pt x="192877" y="689640"/>
                    <a:pt x="184498" y="675239"/>
                  </a:cubicBezTo>
                  <a:lnTo>
                    <a:pt x="8366" y="372511"/>
                  </a:lnTo>
                  <a:cubicBezTo>
                    <a:pt x="0" y="358132"/>
                    <a:pt x="0" y="340368"/>
                    <a:pt x="8366" y="325989"/>
                  </a:cubicBezTo>
                  <a:lnTo>
                    <a:pt x="184498" y="23261"/>
                  </a:lnTo>
                  <a:cubicBezTo>
                    <a:pt x="192877" y="8860"/>
                    <a:pt x="208282" y="0"/>
                    <a:pt x="224944" y="0"/>
                  </a:cubicBezTo>
                  <a:lnTo>
                    <a:pt x="577520" y="0"/>
                  </a:lnTo>
                  <a:cubicBezTo>
                    <a:pt x="594182" y="0"/>
                    <a:pt x="609587" y="8860"/>
                    <a:pt x="617966" y="23261"/>
                  </a:cubicBezTo>
                  <a:lnTo>
                    <a:pt x="794098" y="325989"/>
                  </a:lnTo>
                  <a:cubicBezTo>
                    <a:pt x="802464" y="340368"/>
                    <a:pt x="802464" y="358132"/>
                    <a:pt x="794098" y="372511"/>
                  </a:cubicBezTo>
                  <a:close/>
                </a:path>
              </a:pathLst>
            </a:custGeom>
            <a:solidFill>
              <a:srgbClr val="FFE012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-1946189" y="1589738"/>
            <a:ext cx="8207729" cy="7107523"/>
            <a:chOff x="0" y="0"/>
            <a:chExt cx="4282440" cy="3708400"/>
          </a:xfrm>
        </p:grpSpPr>
        <p:sp>
          <p:nvSpPr>
            <p:cNvPr id="9" name="Freeform 9"/>
            <p:cNvSpPr/>
            <p:nvPr/>
          </p:nvSpPr>
          <p:spPr>
            <a:xfrm>
              <a:off x="42629" y="0"/>
              <a:ext cx="4197183" cy="3708400"/>
            </a:xfrm>
            <a:custGeom>
              <a:avLst/>
              <a:gdLst/>
              <a:ahLst/>
              <a:cxnLst/>
              <a:rect l="l" t="t" r="r" b="b"/>
              <a:pathLst>
                <a:path w="4197183" h="3708400">
                  <a:moveTo>
                    <a:pt x="2945563" y="0"/>
                  </a:moveTo>
                  <a:lnTo>
                    <a:pt x="1251619" y="0"/>
                  </a:lnTo>
                  <a:cubicBezTo>
                    <a:pt x="1113231" y="0"/>
                    <a:pt x="985354" y="73827"/>
                    <a:pt x="916155" y="193672"/>
                  </a:cubicBezTo>
                  <a:lnTo>
                    <a:pt x="69197" y="1660528"/>
                  </a:lnTo>
                  <a:cubicBezTo>
                    <a:pt x="0" y="1780371"/>
                    <a:pt x="0" y="1928029"/>
                    <a:pt x="69197" y="2047872"/>
                  </a:cubicBezTo>
                  <a:lnTo>
                    <a:pt x="916155" y="3514728"/>
                  </a:lnTo>
                  <a:cubicBezTo>
                    <a:pt x="985354" y="3634573"/>
                    <a:pt x="1113231" y="3708400"/>
                    <a:pt x="1251619" y="3708400"/>
                  </a:cubicBezTo>
                  <a:lnTo>
                    <a:pt x="2945563" y="3708400"/>
                  </a:lnTo>
                  <a:cubicBezTo>
                    <a:pt x="3083951" y="3708400"/>
                    <a:pt x="3211829" y="3634573"/>
                    <a:pt x="3281027" y="3514728"/>
                  </a:cubicBezTo>
                  <a:lnTo>
                    <a:pt x="4127985" y="2047872"/>
                  </a:lnTo>
                  <a:cubicBezTo>
                    <a:pt x="4197183" y="1928029"/>
                    <a:pt x="4197183" y="1780371"/>
                    <a:pt x="4127985" y="1660528"/>
                  </a:cubicBezTo>
                  <a:lnTo>
                    <a:pt x="3281027" y="193672"/>
                  </a:lnTo>
                  <a:cubicBezTo>
                    <a:pt x="3211828" y="73827"/>
                    <a:pt x="3083951" y="0"/>
                    <a:pt x="2945563" y="0"/>
                  </a:cubicBezTo>
                  <a:close/>
                </a:path>
              </a:pathLst>
            </a:custGeom>
            <a:blipFill>
              <a:blip r:embed="rId2"/>
              <a:stretch>
                <a:fillRect l="-16858" r="-16858"/>
              </a:stretch>
            </a:blipFill>
            <a:ln w="371475" cap="rnd">
              <a:solidFill>
                <a:srgbClr val="FFFFFF"/>
              </a:solidFill>
              <a:prstDash val="solid"/>
              <a:round/>
            </a:ln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10" name="Group 10"/>
          <p:cNvGrpSpPr/>
          <p:nvPr/>
        </p:nvGrpSpPr>
        <p:grpSpPr>
          <a:xfrm rot="1804263">
            <a:off x="6564051" y="8262794"/>
            <a:ext cx="214148" cy="2936199"/>
            <a:chOff x="0" y="0"/>
            <a:chExt cx="56401" cy="77332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56401" cy="773320"/>
            </a:xfrm>
            <a:custGeom>
              <a:avLst/>
              <a:gdLst/>
              <a:ahLst/>
              <a:cxnLst/>
              <a:rect l="l" t="t" r="r" b="b"/>
              <a:pathLst>
                <a:path w="56401" h="773320">
                  <a:moveTo>
                    <a:pt x="0" y="0"/>
                  </a:moveTo>
                  <a:lnTo>
                    <a:pt x="56401" y="0"/>
                  </a:lnTo>
                  <a:lnTo>
                    <a:pt x="56401" y="773320"/>
                  </a:lnTo>
                  <a:lnTo>
                    <a:pt x="0" y="773320"/>
                  </a:lnTo>
                  <a:close/>
                </a:path>
              </a:pathLst>
            </a:custGeom>
            <a:gradFill rotWithShape="1">
              <a:gsLst>
                <a:gs pos="0">
                  <a:srgbClr val="E2C507">
                    <a:alpha val="0"/>
                  </a:srgbClr>
                </a:gs>
                <a:gs pos="50000">
                  <a:srgbClr val="E2C507">
                    <a:alpha val="100000"/>
                  </a:srgbClr>
                </a:gs>
                <a:gs pos="100000">
                  <a:srgbClr val="E2C507">
                    <a:alpha val="100000"/>
                  </a:srgbClr>
                </a:gs>
              </a:gsLst>
              <a:lin ang="5400000"/>
            </a:gradFill>
          </p:spPr>
          <p:txBody>
            <a:bodyPr/>
            <a:lstStyle/>
            <a:p>
              <a:endParaRPr lang="en-IN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-38100"/>
              <a:ext cx="56401" cy="81142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 rot="8978078">
            <a:off x="5203516" y="-688008"/>
            <a:ext cx="214148" cy="2936199"/>
            <a:chOff x="0" y="0"/>
            <a:chExt cx="56401" cy="77332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56401" cy="773320"/>
            </a:xfrm>
            <a:custGeom>
              <a:avLst/>
              <a:gdLst/>
              <a:ahLst/>
              <a:cxnLst/>
              <a:rect l="l" t="t" r="r" b="b"/>
              <a:pathLst>
                <a:path w="56401" h="773320">
                  <a:moveTo>
                    <a:pt x="0" y="0"/>
                  </a:moveTo>
                  <a:lnTo>
                    <a:pt x="56401" y="0"/>
                  </a:lnTo>
                  <a:lnTo>
                    <a:pt x="56401" y="773320"/>
                  </a:lnTo>
                  <a:lnTo>
                    <a:pt x="0" y="773320"/>
                  </a:lnTo>
                  <a:close/>
                </a:path>
              </a:pathLst>
            </a:custGeom>
            <a:gradFill rotWithShape="1">
              <a:gsLst>
                <a:gs pos="0">
                  <a:srgbClr val="E2C507">
                    <a:alpha val="0"/>
                  </a:srgbClr>
                </a:gs>
                <a:gs pos="50000">
                  <a:srgbClr val="E2C507">
                    <a:alpha val="100000"/>
                  </a:srgbClr>
                </a:gs>
                <a:gs pos="100000">
                  <a:srgbClr val="E2C507">
                    <a:alpha val="100000"/>
                  </a:srgbClr>
                </a:gs>
              </a:gsLst>
              <a:lin ang="5400000"/>
            </a:gradFill>
          </p:spPr>
          <p:txBody>
            <a:bodyPr/>
            <a:lstStyle/>
            <a:p>
              <a:endParaRPr lang="en-IN"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-38100"/>
              <a:ext cx="56401" cy="81142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6128680" y="2100924"/>
            <a:ext cx="432085" cy="432085"/>
            <a:chOff x="0" y="0"/>
            <a:chExt cx="812800" cy="8128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2C507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6723638" y="7735954"/>
            <a:ext cx="432085" cy="432085"/>
            <a:chOff x="0" y="0"/>
            <a:chExt cx="812800" cy="812800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2C507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2" name="Freeform 22"/>
          <p:cNvSpPr/>
          <p:nvPr/>
        </p:nvSpPr>
        <p:spPr>
          <a:xfrm>
            <a:off x="4266574" y="9138950"/>
            <a:ext cx="1248104" cy="238700"/>
          </a:xfrm>
          <a:custGeom>
            <a:avLst/>
            <a:gdLst/>
            <a:ahLst/>
            <a:cxnLst/>
            <a:rect l="l" t="t" r="r" b="b"/>
            <a:pathLst>
              <a:path w="1248104" h="238700">
                <a:moveTo>
                  <a:pt x="0" y="0"/>
                </a:moveTo>
                <a:lnTo>
                  <a:pt x="1248104" y="0"/>
                </a:lnTo>
                <a:lnTo>
                  <a:pt x="1248104" y="238700"/>
                </a:lnTo>
                <a:lnTo>
                  <a:pt x="0" y="2387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23" name="Freeform 23"/>
          <p:cNvSpPr/>
          <p:nvPr/>
        </p:nvSpPr>
        <p:spPr>
          <a:xfrm>
            <a:off x="629565" y="909350"/>
            <a:ext cx="1248104" cy="238700"/>
          </a:xfrm>
          <a:custGeom>
            <a:avLst/>
            <a:gdLst/>
            <a:ahLst/>
            <a:cxnLst/>
            <a:rect l="l" t="t" r="r" b="b"/>
            <a:pathLst>
              <a:path w="1248104" h="238700">
                <a:moveTo>
                  <a:pt x="0" y="0"/>
                </a:moveTo>
                <a:lnTo>
                  <a:pt x="1248104" y="0"/>
                </a:lnTo>
                <a:lnTo>
                  <a:pt x="1248104" y="238700"/>
                </a:lnTo>
                <a:lnTo>
                  <a:pt x="0" y="2387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24" name="Group 24"/>
          <p:cNvGrpSpPr/>
          <p:nvPr/>
        </p:nvGrpSpPr>
        <p:grpSpPr>
          <a:xfrm rot="-5400000">
            <a:off x="12381109" y="-900011"/>
            <a:ext cx="700320" cy="12341008"/>
            <a:chOff x="0" y="0"/>
            <a:chExt cx="184446" cy="3250307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184446" cy="3250307"/>
            </a:xfrm>
            <a:custGeom>
              <a:avLst/>
              <a:gdLst/>
              <a:ahLst/>
              <a:cxnLst/>
              <a:rect l="l" t="t" r="r" b="b"/>
              <a:pathLst>
                <a:path w="184446" h="3250307">
                  <a:moveTo>
                    <a:pt x="0" y="0"/>
                  </a:moveTo>
                  <a:lnTo>
                    <a:pt x="184446" y="0"/>
                  </a:lnTo>
                  <a:lnTo>
                    <a:pt x="184446" y="3250307"/>
                  </a:lnTo>
                  <a:lnTo>
                    <a:pt x="0" y="3250307"/>
                  </a:lnTo>
                  <a:close/>
                </a:path>
              </a:pathLst>
            </a:custGeom>
            <a:gradFill rotWithShape="1">
              <a:gsLst>
                <a:gs pos="0">
                  <a:srgbClr val="E2C507">
                    <a:alpha val="0"/>
                  </a:srgbClr>
                </a:gs>
                <a:gs pos="50000">
                  <a:srgbClr val="E2C507">
                    <a:alpha val="100000"/>
                  </a:srgbClr>
                </a:gs>
                <a:gs pos="100000">
                  <a:srgbClr val="E2C507">
                    <a:alpha val="100000"/>
                  </a:srgbClr>
                </a:gs>
              </a:gsLst>
              <a:lin ang="5400000"/>
            </a:gradFill>
          </p:spPr>
          <p:txBody>
            <a:bodyPr/>
            <a:lstStyle/>
            <a:p>
              <a:endParaRPr lang="en-IN"/>
            </a:p>
          </p:txBody>
        </p:sp>
        <p:sp>
          <p:nvSpPr>
            <p:cNvPr id="26" name="TextBox 26"/>
            <p:cNvSpPr txBox="1"/>
            <p:nvPr/>
          </p:nvSpPr>
          <p:spPr>
            <a:xfrm>
              <a:off x="0" y="-38100"/>
              <a:ext cx="184446" cy="328840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7" name="Freeform 27"/>
          <p:cNvSpPr/>
          <p:nvPr/>
        </p:nvSpPr>
        <p:spPr>
          <a:xfrm>
            <a:off x="6318940" y="3838370"/>
            <a:ext cx="1066813" cy="309376"/>
          </a:xfrm>
          <a:custGeom>
            <a:avLst/>
            <a:gdLst/>
            <a:ahLst/>
            <a:cxnLst/>
            <a:rect l="l" t="t" r="r" b="b"/>
            <a:pathLst>
              <a:path w="1066813" h="309376">
                <a:moveTo>
                  <a:pt x="0" y="0"/>
                </a:moveTo>
                <a:lnTo>
                  <a:pt x="1066812" y="0"/>
                </a:lnTo>
                <a:lnTo>
                  <a:pt x="1066812" y="309376"/>
                </a:lnTo>
                <a:lnTo>
                  <a:pt x="0" y="30937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28" name="TextBox 28"/>
          <p:cNvSpPr txBox="1"/>
          <p:nvPr/>
        </p:nvSpPr>
        <p:spPr>
          <a:xfrm>
            <a:off x="7881698" y="2170745"/>
            <a:ext cx="10406302" cy="262302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26222" lvl="1" algn="just">
              <a:lnSpc>
                <a:spcPts val="4230"/>
              </a:lnSpc>
            </a:pPr>
            <a:r>
              <a:rPr lang="en-US" sz="24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🎯 Area: AI for Student Career Guidance &amp; Future Planning</a:t>
            </a:r>
          </a:p>
          <a:p>
            <a:pPr marL="326222" lvl="1" algn="just">
              <a:lnSpc>
                <a:spcPts val="4230"/>
              </a:lnSpc>
            </a:pPr>
            <a:r>
              <a:rPr lang="en-US" sz="24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💡 Focus: Helping students make informed career decisions</a:t>
            </a:r>
          </a:p>
          <a:p>
            <a:pPr marL="326222" lvl="1" algn="just">
              <a:lnSpc>
                <a:spcPts val="4230"/>
              </a:lnSpc>
            </a:pPr>
            <a:r>
              <a:rPr lang="en-US" sz="24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🤖 Approach: Uses AI Time Visualization to simulate future self</a:t>
            </a:r>
          </a:p>
          <a:p>
            <a:pPr marL="326222" lvl="1" algn="just">
              <a:lnSpc>
                <a:spcPts val="4230"/>
              </a:lnSpc>
            </a:pPr>
            <a:r>
              <a:rPr lang="en-US" sz="24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📊 Goal: Provide personalized, data-driven guidance</a:t>
            </a:r>
          </a:p>
          <a:p>
            <a:pPr marL="326222" lvl="1" algn="just">
              <a:lnSpc>
                <a:spcPts val="4230"/>
              </a:lnSpc>
            </a:pPr>
            <a:endParaRPr lang="en-US" dirty="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9" name="TextBox 29"/>
          <p:cNvSpPr txBox="1"/>
          <p:nvPr/>
        </p:nvSpPr>
        <p:spPr>
          <a:xfrm>
            <a:off x="7032704" y="806970"/>
            <a:ext cx="9074241" cy="9453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6807"/>
              </a:lnSpc>
            </a:pPr>
            <a:r>
              <a:rPr lang="en-US" sz="6188" b="1" dirty="0">
                <a:solidFill>
                  <a:srgbClr val="FFE012"/>
                </a:solidFill>
                <a:latin typeface="Poppins Bold"/>
                <a:ea typeface="Poppins Bold"/>
                <a:cs typeface="Poppins Bold"/>
                <a:sym typeface="Poppins Bold"/>
              </a:rPr>
              <a:t>AREA OVERVIEW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11582400" y="5042995"/>
            <a:ext cx="6036830" cy="5163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090"/>
              </a:lnSpc>
              <a:spcBef>
                <a:spcPct val="0"/>
              </a:spcBef>
            </a:pPr>
            <a:r>
              <a:rPr lang="en-US" sz="2921" b="1" dirty="0">
                <a:solidFill>
                  <a:srgbClr val="011577"/>
                </a:solidFill>
                <a:latin typeface="Poppins Bold"/>
                <a:ea typeface="Poppins Bold"/>
                <a:cs typeface="Poppins Bold"/>
                <a:sym typeface="Poppins Bold"/>
              </a:rPr>
              <a:t>IMPORTANCE OF AREA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7361297" y="6496967"/>
            <a:ext cx="10734451" cy="262302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26222" lvl="1" algn="just">
              <a:lnSpc>
                <a:spcPts val="4230"/>
              </a:lnSpc>
              <a:spcBef>
                <a:spcPct val="0"/>
              </a:spcBef>
            </a:pPr>
            <a:r>
              <a:rPr lang="en-US" sz="24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⚡ Traditional counseling is outdated and generic.</a:t>
            </a:r>
          </a:p>
          <a:p>
            <a:pPr marL="326222" lvl="1" algn="just">
              <a:lnSpc>
                <a:spcPts val="4230"/>
              </a:lnSpc>
              <a:spcBef>
                <a:spcPct val="0"/>
              </a:spcBef>
            </a:pPr>
            <a:r>
              <a:rPr lang="en-US" sz="24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🚀 Prepares students for exams and future careers effectively.</a:t>
            </a:r>
          </a:p>
          <a:p>
            <a:pPr marL="326222" lvl="1" algn="just">
              <a:lnSpc>
                <a:spcPts val="4230"/>
              </a:lnSpc>
              <a:spcBef>
                <a:spcPct val="0"/>
              </a:spcBef>
            </a:pPr>
            <a:r>
              <a:rPr lang="en-US" sz="24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🎯 Students need personalized, motivating, and data-driven guidance.</a:t>
            </a:r>
          </a:p>
          <a:p>
            <a:pPr marL="326222" lvl="1" algn="just">
              <a:lnSpc>
                <a:spcPts val="4230"/>
              </a:lnSpc>
              <a:spcBef>
                <a:spcPct val="0"/>
              </a:spcBef>
            </a:pPr>
            <a:endParaRPr lang="en-US" dirty="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2" name="Freeform 62">
            <a:extLst>
              <a:ext uri="{FF2B5EF4-FFF2-40B4-BE49-F238E27FC236}">
                <a16:creationId xmlns:a16="http://schemas.microsoft.com/office/drawing/2014/main" id="{C3D6FDDC-E372-921B-B81E-DF8EA96CAE19}"/>
              </a:ext>
            </a:extLst>
          </p:cNvPr>
          <p:cNvSpPr/>
          <p:nvPr/>
        </p:nvSpPr>
        <p:spPr>
          <a:xfrm>
            <a:off x="12912661" y="9281388"/>
            <a:ext cx="5375339" cy="1043712"/>
          </a:xfrm>
          <a:custGeom>
            <a:avLst/>
            <a:gdLst/>
            <a:ahLst/>
            <a:cxnLst/>
            <a:rect l="l" t="t" r="r" b="b"/>
            <a:pathLst>
              <a:path w="5375339" h="1043712">
                <a:moveTo>
                  <a:pt x="0" y="0"/>
                </a:moveTo>
                <a:lnTo>
                  <a:pt x="5375339" y="0"/>
                </a:lnTo>
                <a:lnTo>
                  <a:pt x="5375339" y="1043712"/>
                </a:lnTo>
                <a:lnTo>
                  <a:pt x="0" y="1043712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20D47">
                <a:alpha val="100000"/>
              </a:srgbClr>
            </a:gs>
            <a:gs pos="100000">
              <a:srgbClr val="020D47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0" y="3285486"/>
            <a:ext cx="16230600" cy="513563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174241" lvl="5" algn="ctr">
              <a:lnSpc>
                <a:spcPts val="4480"/>
              </a:lnSpc>
              <a:spcBef>
                <a:spcPct val="0"/>
              </a:spcBef>
            </a:pPr>
            <a:r>
              <a:rPr lang="en-US" sz="24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✨ </a:t>
            </a:r>
            <a:r>
              <a:rPr lang="en-US" sz="2400" b="1" dirty="0">
                <a:solidFill>
                  <a:srgbClr val="FFFF00"/>
                </a:solidFill>
                <a:latin typeface="Poppins"/>
                <a:ea typeface="Poppins"/>
                <a:cs typeface="Poppins"/>
                <a:sym typeface="Poppins"/>
              </a:rPr>
              <a:t>Meet Your Future Self</a:t>
            </a:r>
            <a:r>
              <a:rPr lang="en-US" sz="24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: Students interact with their future version for personal and inspiring career planning.</a:t>
            </a:r>
          </a:p>
          <a:p>
            <a:pPr marL="2174241" lvl="5" algn="ctr">
              <a:lnSpc>
                <a:spcPts val="4480"/>
              </a:lnSpc>
              <a:spcBef>
                <a:spcPct val="0"/>
              </a:spcBef>
            </a:pPr>
            <a:r>
              <a:rPr lang="en-US" sz="2400" b="1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📝 </a:t>
            </a:r>
            <a:r>
              <a:rPr lang="en-US" sz="2400" b="1" dirty="0">
                <a:solidFill>
                  <a:srgbClr val="FFFF00"/>
                </a:solidFill>
                <a:latin typeface="Poppins"/>
                <a:ea typeface="Poppins"/>
                <a:cs typeface="Poppins"/>
                <a:sym typeface="Poppins"/>
              </a:rPr>
              <a:t>Simple Input, Powerful Output</a:t>
            </a:r>
            <a:r>
              <a:rPr lang="en-US" sz="24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: Enter age, habits, and goals; get a personalized future simulation.</a:t>
            </a:r>
          </a:p>
          <a:p>
            <a:pPr marL="2174241" lvl="5" algn="ctr">
              <a:lnSpc>
                <a:spcPts val="4480"/>
              </a:lnSpc>
              <a:spcBef>
                <a:spcPct val="0"/>
              </a:spcBef>
            </a:pPr>
            <a:r>
              <a:rPr lang="en-US" sz="24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❤ </a:t>
            </a:r>
            <a:r>
              <a:rPr lang="en-US" sz="2400" b="1" dirty="0">
                <a:solidFill>
                  <a:srgbClr val="FFFF00"/>
                </a:solidFill>
                <a:latin typeface="Poppins"/>
                <a:ea typeface="Poppins"/>
                <a:cs typeface="Poppins"/>
                <a:sym typeface="Poppins"/>
              </a:rPr>
              <a:t>Emotional Guidance</a:t>
            </a:r>
            <a:r>
              <a:rPr lang="en-US" sz="24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: Future-self conversations provide clarity, hope, and motivation.</a:t>
            </a:r>
          </a:p>
          <a:p>
            <a:pPr marL="2174241" lvl="5" algn="ctr">
              <a:lnSpc>
                <a:spcPts val="4480"/>
              </a:lnSpc>
              <a:spcBef>
                <a:spcPct val="0"/>
              </a:spcBef>
            </a:pPr>
            <a:r>
              <a:rPr lang="en-US" sz="2400" b="1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🚀 </a:t>
            </a:r>
            <a:r>
              <a:rPr lang="en-US" sz="2400" b="1" dirty="0">
                <a:solidFill>
                  <a:srgbClr val="FFFF00"/>
                </a:solidFill>
                <a:latin typeface="Poppins"/>
                <a:ea typeface="Poppins"/>
                <a:cs typeface="Poppins"/>
                <a:sym typeface="Poppins"/>
              </a:rPr>
              <a:t>Motivating Visuals</a:t>
            </a:r>
            <a:r>
              <a:rPr lang="en-US" sz="24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: See future resumes, timelines, and inspiring letters to make dreams real.</a:t>
            </a:r>
          </a:p>
          <a:p>
            <a:pPr marL="2174241" lvl="5" algn="ctr">
              <a:lnSpc>
                <a:spcPts val="4480"/>
              </a:lnSpc>
              <a:spcBef>
                <a:spcPct val="0"/>
              </a:spcBef>
            </a:pPr>
            <a:r>
              <a:rPr lang="en-US" sz="2400" b="1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🌟 </a:t>
            </a:r>
            <a:r>
              <a:rPr lang="en-US" sz="2400" b="1" dirty="0">
                <a:solidFill>
                  <a:srgbClr val="FFFF00"/>
                </a:solidFill>
                <a:latin typeface="Poppins"/>
                <a:ea typeface="Poppins"/>
                <a:cs typeface="Poppins"/>
                <a:sym typeface="Poppins"/>
              </a:rPr>
              <a:t>Transforming Career Planning</a:t>
            </a:r>
            <a:r>
              <a:rPr lang="en-US" sz="24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: Turns career planning into a journey of self-discovery and confidence.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-1406875" y="-2093072"/>
            <a:ext cx="4871150" cy="4186145"/>
            <a:chOff x="0" y="0"/>
            <a:chExt cx="812800" cy="698500"/>
          </a:xfrm>
        </p:grpSpPr>
        <p:sp>
          <p:nvSpPr>
            <p:cNvPr id="5" name="Freeform 5"/>
            <p:cNvSpPr/>
            <p:nvPr/>
          </p:nvSpPr>
          <p:spPr>
            <a:xfrm>
              <a:off x="8851" y="0"/>
              <a:ext cx="795099" cy="698500"/>
            </a:xfrm>
            <a:custGeom>
              <a:avLst/>
              <a:gdLst/>
              <a:ahLst/>
              <a:cxnLst/>
              <a:rect l="l" t="t" r="r" b="b"/>
              <a:pathLst>
                <a:path w="795099" h="698500">
                  <a:moveTo>
                    <a:pt x="780770" y="389089"/>
                  </a:moveTo>
                  <a:lnTo>
                    <a:pt x="623928" y="658661"/>
                  </a:lnTo>
                  <a:cubicBezTo>
                    <a:pt x="609577" y="683326"/>
                    <a:pt x="583194" y="698500"/>
                    <a:pt x="554658" y="698500"/>
                  </a:cubicBezTo>
                  <a:lnTo>
                    <a:pt x="240440" y="698500"/>
                  </a:lnTo>
                  <a:cubicBezTo>
                    <a:pt x="211904" y="698500"/>
                    <a:pt x="185521" y="683326"/>
                    <a:pt x="171170" y="658661"/>
                  </a:cubicBezTo>
                  <a:lnTo>
                    <a:pt x="14328" y="389089"/>
                  </a:lnTo>
                  <a:cubicBezTo>
                    <a:pt x="0" y="364462"/>
                    <a:pt x="0" y="334038"/>
                    <a:pt x="14328" y="309411"/>
                  </a:cubicBezTo>
                  <a:lnTo>
                    <a:pt x="171170" y="39839"/>
                  </a:lnTo>
                  <a:cubicBezTo>
                    <a:pt x="185521" y="15174"/>
                    <a:pt x="211904" y="0"/>
                    <a:pt x="240440" y="0"/>
                  </a:cubicBezTo>
                  <a:lnTo>
                    <a:pt x="554658" y="0"/>
                  </a:lnTo>
                  <a:cubicBezTo>
                    <a:pt x="583194" y="0"/>
                    <a:pt x="609577" y="15174"/>
                    <a:pt x="623928" y="39839"/>
                  </a:cubicBezTo>
                  <a:lnTo>
                    <a:pt x="780770" y="309411"/>
                  </a:lnTo>
                  <a:cubicBezTo>
                    <a:pt x="795098" y="334038"/>
                    <a:pt x="795098" y="364462"/>
                    <a:pt x="780770" y="389089"/>
                  </a:cubicBezTo>
                  <a:close/>
                </a:path>
              </a:pathLst>
            </a:custGeom>
            <a:solidFill>
              <a:srgbClr val="E2C507"/>
            </a:solidFill>
          </p:spPr>
          <p:txBody>
            <a:bodyPr/>
            <a:lstStyle/>
            <a:p>
              <a:endParaRPr lang="en-IN" dirty="0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14823725" y="-2093072"/>
            <a:ext cx="4871150" cy="4186145"/>
            <a:chOff x="0" y="0"/>
            <a:chExt cx="812800" cy="698500"/>
          </a:xfrm>
        </p:grpSpPr>
        <p:sp>
          <p:nvSpPr>
            <p:cNvPr id="8" name="Freeform 8"/>
            <p:cNvSpPr/>
            <p:nvPr/>
          </p:nvSpPr>
          <p:spPr>
            <a:xfrm>
              <a:off x="8851" y="0"/>
              <a:ext cx="795099" cy="698500"/>
            </a:xfrm>
            <a:custGeom>
              <a:avLst/>
              <a:gdLst/>
              <a:ahLst/>
              <a:cxnLst/>
              <a:rect l="l" t="t" r="r" b="b"/>
              <a:pathLst>
                <a:path w="795099" h="698500">
                  <a:moveTo>
                    <a:pt x="780770" y="389089"/>
                  </a:moveTo>
                  <a:lnTo>
                    <a:pt x="623928" y="658661"/>
                  </a:lnTo>
                  <a:cubicBezTo>
                    <a:pt x="609577" y="683326"/>
                    <a:pt x="583194" y="698500"/>
                    <a:pt x="554658" y="698500"/>
                  </a:cubicBezTo>
                  <a:lnTo>
                    <a:pt x="240440" y="698500"/>
                  </a:lnTo>
                  <a:cubicBezTo>
                    <a:pt x="211904" y="698500"/>
                    <a:pt x="185521" y="683326"/>
                    <a:pt x="171170" y="658661"/>
                  </a:cubicBezTo>
                  <a:lnTo>
                    <a:pt x="14328" y="389089"/>
                  </a:lnTo>
                  <a:cubicBezTo>
                    <a:pt x="0" y="364462"/>
                    <a:pt x="0" y="334038"/>
                    <a:pt x="14328" y="309411"/>
                  </a:cubicBezTo>
                  <a:lnTo>
                    <a:pt x="171170" y="39839"/>
                  </a:lnTo>
                  <a:cubicBezTo>
                    <a:pt x="185521" y="15174"/>
                    <a:pt x="211904" y="0"/>
                    <a:pt x="240440" y="0"/>
                  </a:cubicBezTo>
                  <a:lnTo>
                    <a:pt x="554658" y="0"/>
                  </a:lnTo>
                  <a:cubicBezTo>
                    <a:pt x="583194" y="0"/>
                    <a:pt x="609577" y="15174"/>
                    <a:pt x="623928" y="39839"/>
                  </a:cubicBezTo>
                  <a:lnTo>
                    <a:pt x="780770" y="309411"/>
                  </a:lnTo>
                  <a:cubicBezTo>
                    <a:pt x="795098" y="334038"/>
                    <a:pt x="795098" y="364462"/>
                    <a:pt x="780770" y="389089"/>
                  </a:cubicBezTo>
                  <a:close/>
                </a:path>
              </a:pathLst>
            </a:custGeom>
            <a:solidFill>
              <a:srgbClr val="E2C507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193409" y="1028700"/>
            <a:ext cx="2026931" cy="1741894"/>
            <a:chOff x="0" y="0"/>
            <a:chExt cx="812800" cy="698500"/>
          </a:xfrm>
        </p:grpSpPr>
        <p:sp>
          <p:nvSpPr>
            <p:cNvPr id="11" name="Freeform 11"/>
            <p:cNvSpPr/>
            <p:nvPr/>
          </p:nvSpPr>
          <p:spPr>
            <a:xfrm>
              <a:off x="11002" y="0"/>
              <a:ext cx="790797" cy="698500"/>
            </a:xfrm>
            <a:custGeom>
              <a:avLst/>
              <a:gdLst/>
              <a:ahLst/>
              <a:cxnLst/>
              <a:rect l="l" t="t" r="r" b="b"/>
              <a:pathLst>
                <a:path w="790797" h="698500">
                  <a:moveTo>
                    <a:pt x="772986" y="398771"/>
                  </a:moveTo>
                  <a:lnTo>
                    <a:pt x="627410" y="648979"/>
                  </a:lnTo>
                  <a:cubicBezTo>
                    <a:pt x="609572" y="679639"/>
                    <a:pt x="576776" y="698500"/>
                    <a:pt x="541305" y="698500"/>
                  </a:cubicBezTo>
                  <a:lnTo>
                    <a:pt x="249491" y="698500"/>
                  </a:lnTo>
                  <a:cubicBezTo>
                    <a:pt x="214020" y="698500"/>
                    <a:pt x="181224" y="679639"/>
                    <a:pt x="163386" y="648979"/>
                  </a:cubicBezTo>
                  <a:lnTo>
                    <a:pt x="17810" y="398771"/>
                  </a:lnTo>
                  <a:cubicBezTo>
                    <a:pt x="0" y="368159"/>
                    <a:pt x="0" y="330341"/>
                    <a:pt x="17810" y="299729"/>
                  </a:cubicBezTo>
                  <a:lnTo>
                    <a:pt x="163386" y="49521"/>
                  </a:lnTo>
                  <a:cubicBezTo>
                    <a:pt x="181224" y="18861"/>
                    <a:pt x="214020" y="0"/>
                    <a:pt x="249491" y="0"/>
                  </a:cubicBezTo>
                  <a:lnTo>
                    <a:pt x="541305" y="0"/>
                  </a:lnTo>
                  <a:cubicBezTo>
                    <a:pt x="576776" y="0"/>
                    <a:pt x="609572" y="18861"/>
                    <a:pt x="627410" y="49521"/>
                  </a:cubicBezTo>
                  <a:lnTo>
                    <a:pt x="772986" y="299729"/>
                  </a:lnTo>
                  <a:cubicBezTo>
                    <a:pt x="790796" y="330341"/>
                    <a:pt x="790796" y="368159"/>
                    <a:pt x="772986" y="398771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FFFFFF"/>
              </a:solidFill>
              <a:prstDash val="solid"/>
              <a:miter/>
            </a:ln>
          </p:spPr>
          <p:txBody>
            <a:bodyPr/>
            <a:lstStyle/>
            <a:p>
              <a:endParaRPr lang="en-IN" dirty="0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5071771" y="1028700"/>
            <a:ext cx="2026931" cy="1741894"/>
            <a:chOff x="0" y="0"/>
            <a:chExt cx="812800" cy="698500"/>
          </a:xfrm>
        </p:grpSpPr>
        <p:sp>
          <p:nvSpPr>
            <p:cNvPr id="14" name="Freeform 14"/>
            <p:cNvSpPr/>
            <p:nvPr/>
          </p:nvSpPr>
          <p:spPr>
            <a:xfrm>
              <a:off x="11002" y="0"/>
              <a:ext cx="790797" cy="698500"/>
            </a:xfrm>
            <a:custGeom>
              <a:avLst/>
              <a:gdLst/>
              <a:ahLst/>
              <a:cxnLst/>
              <a:rect l="l" t="t" r="r" b="b"/>
              <a:pathLst>
                <a:path w="790797" h="698500">
                  <a:moveTo>
                    <a:pt x="772986" y="398771"/>
                  </a:moveTo>
                  <a:lnTo>
                    <a:pt x="627410" y="648979"/>
                  </a:lnTo>
                  <a:cubicBezTo>
                    <a:pt x="609572" y="679639"/>
                    <a:pt x="576776" y="698500"/>
                    <a:pt x="541305" y="698500"/>
                  </a:cubicBezTo>
                  <a:lnTo>
                    <a:pt x="249491" y="698500"/>
                  </a:lnTo>
                  <a:cubicBezTo>
                    <a:pt x="214020" y="698500"/>
                    <a:pt x="181224" y="679639"/>
                    <a:pt x="163386" y="648979"/>
                  </a:cubicBezTo>
                  <a:lnTo>
                    <a:pt x="17810" y="398771"/>
                  </a:lnTo>
                  <a:cubicBezTo>
                    <a:pt x="0" y="368159"/>
                    <a:pt x="0" y="330341"/>
                    <a:pt x="17810" y="299729"/>
                  </a:cubicBezTo>
                  <a:lnTo>
                    <a:pt x="163386" y="49521"/>
                  </a:lnTo>
                  <a:cubicBezTo>
                    <a:pt x="181224" y="18861"/>
                    <a:pt x="214020" y="0"/>
                    <a:pt x="249491" y="0"/>
                  </a:cubicBezTo>
                  <a:lnTo>
                    <a:pt x="541305" y="0"/>
                  </a:lnTo>
                  <a:cubicBezTo>
                    <a:pt x="576776" y="0"/>
                    <a:pt x="609572" y="18861"/>
                    <a:pt x="627410" y="49521"/>
                  </a:cubicBezTo>
                  <a:lnTo>
                    <a:pt x="772986" y="299729"/>
                  </a:lnTo>
                  <a:cubicBezTo>
                    <a:pt x="790796" y="330341"/>
                    <a:pt x="790796" y="368159"/>
                    <a:pt x="772986" y="398771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FFFFFF"/>
              </a:solidFill>
              <a:prstDash val="solid"/>
              <a:miter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 rot="-5400000" flipH="1">
            <a:off x="815429" y="720419"/>
            <a:ext cx="160580" cy="265959"/>
            <a:chOff x="0" y="0"/>
            <a:chExt cx="32044" cy="2869496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32044" cy="2869496"/>
            </a:xfrm>
            <a:custGeom>
              <a:avLst/>
              <a:gdLst/>
              <a:ahLst/>
              <a:cxnLst/>
              <a:rect l="l" t="t" r="r" b="b"/>
              <a:pathLst>
                <a:path w="32044" h="2869496">
                  <a:moveTo>
                    <a:pt x="0" y="0"/>
                  </a:moveTo>
                  <a:lnTo>
                    <a:pt x="32044" y="0"/>
                  </a:lnTo>
                  <a:lnTo>
                    <a:pt x="32044" y="2869496"/>
                  </a:lnTo>
                  <a:lnTo>
                    <a:pt x="0" y="2869496"/>
                  </a:lnTo>
                  <a:close/>
                </a:path>
              </a:pathLst>
            </a:custGeom>
            <a:gradFill rotWithShape="1">
              <a:gsLst>
                <a:gs pos="0">
                  <a:srgbClr val="E2C507">
                    <a:alpha val="0"/>
                  </a:srgbClr>
                </a:gs>
                <a:gs pos="50000">
                  <a:srgbClr val="E2C507">
                    <a:alpha val="100000"/>
                  </a:srgbClr>
                </a:gs>
                <a:gs pos="100000">
                  <a:srgbClr val="E2C507">
                    <a:alpha val="0"/>
                  </a:srgbClr>
                </a:gs>
              </a:gsLst>
              <a:lin ang="5400000"/>
            </a:gradFill>
          </p:spPr>
          <p:txBody>
            <a:bodyPr/>
            <a:lstStyle/>
            <a:p>
              <a:endParaRPr lang="en-IN"/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0" y="-38100"/>
              <a:ext cx="32044" cy="290759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9" name="Group 19"/>
          <p:cNvGrpSpPr/>
          <p:nvPr/>
        </p:nvGrpSpPr>
        <p:grpSpPr>
          <a:xfrm rot="-5400000">
            <a:off x="9083937" y="689483"/>
            <a:ext cx="120126" cy="18288000"/>
            <a:chOff x="0" y="0"/>
            <a:chExt cx="31638" cy="4816593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31638" cy="4816592"/>
            </a:xfrm>
            <a:custGeom>
              <a:avLst/>
              <a:gdLst/>
              <a:ahLst/>
              <a:cxnLst/>
              <a:rect l="l" t="t" r="r" b="b"/>
              <a:pathLst>
                <a:path w="31638" h="4816592">
                  <a:moveTo>
                    <a:pt x="0" y="0"/>
                  </a:moveTo>
                  <a:lnTo>
                    <a:pt x="31638" y="0"/>
                  </a:lnTo>
                  <a:lnTo>
                    <a:pt x="31638" y="4816592"/>
                  </a:lnTo>
                  <a:lnTo>
                    <a:pt x="0" y="4816592"/>
                  </a:lnTo>
                  <a:close/>
                </a:path>
              </a:pathLst>
            </a:custGeom>
            <a:gradFill rotWithShape="1">
              <a:gsLst>
                <a:gs pos="0">
                  <a:srgbClr val="E2C507">
                    <a:alpha val="0"/>
                  </a:srgbClr>
                </a:gs>
                <a:gs pos="50000">
                  <a:srgbClr val="E2C507">
                    <a:alpha val="100000"/>
                  </a:srgbClr>
                </a:gs>
                <a:gs pos="100000">
                  <a:srgbClr val="E2C507">
                    <a:alpha val="0"/>
                  </a:srgbClr>
                </a:gs>
              </a:gsLst>
              <a:lin ang="5400000"/>
            </a:gradFill>
          </p:spPr>
          <p:txBody>
            <a:bodyPr/>
            <a:lstStyle/>
            <a:p>
              <a:endParaRPr lang="en-IN"/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0" y="-38100"/>
              <a:ext cx="31638" cy="485469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2" name="Freeform 62">
            <a:extLst>
              <a:ext uri="{FF2B5EF4-FFF2-40B4-BE49-F238E27FC236}">
                <a16:creationId xmlns:a16="http://schemas.microsoft.com/office/drawing/2014/main" id="{4F2B029B-4791-C7BF-2950-C66E2D01287A}"/>
              </a:ext>
            </a:extLst>
          </p:cNvPr>
          <p:cNvSpPr/>
          <p:nvPr/>
        </p:nvSpPr>
        <p:spPr>
          <a:xfrm>
            <a:off x="12912661" y="9281388"/>
            <a:ext cx="5375339" cy="1043712"/>
          </a:xfrm>
          <a:custGeom>
            <a:avLst/>
            <a:gdLst/>
            <a:ahLst/>
            <a:cxnLst/>
            <a:rect l="l" t="t" r="r" b="b"/>
            <a:pathLst>
              <a:path w="5375339" h="1043712">
                <a:moveTo>
                  <a:pt x="0" y="0"/>
                </a:moveTo>
                <a:lnTo>
                  <a:pt x="5375339" y="0"/>
                </a:lnTo>
                <a:lnTo>
                  <a:pt x="5375339" y="1043712"/>
                </a:lnTo>
                <a:lnTo>
                  <a:pt x="0" y="104371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97A7B47-56D0-F3A2-F316-B1BC54FFF690}"/>
              </a:ext>
            </a:extLst>
          </p:cNvPr>
          <p:cNvSpPr txBox="1"/>
          <p:nvPr/>
        </p:nvSpPr>
        <p:spPr>
          <a:xfrm>
            <a:off x="7010401" y="651812"/>
            <a:ext cx="61157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7200" b="1" dirty="0">
                <a:solidFill>
                  <a:srgbClr val="FFC000"/>
                </a:solidFill>
              </a:rPr>
              <a:t>ASPIRE AI </a:t>
            </a:r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4EBF95FA-0F2A-5838-FFDC-2BA9042042C9}"/>
              </a:ext>
            </a:extLst>
          </p:cNvPr>
          <p:cNvSpPr/>
          <p:nvPr/>
        </p:nvSpPr>
        <p:spPr>
          <a:xfrm rot="16200000">
            <a:off x="9083167" y="-2978248"/>
            <a:ext cx="121666" cy="10895119"/>
          </a:xfrm>
          <a:custGeom>
            <a:avLst/>
            <a:gdLst/>
            <a:ahLst/>
            <a:cxnLst/>
            <a:rect l="l" t="t" r="r" b="b"/>
            <a:pathLst>
              <a:path w="32044" h="2869496">
                <a:moveTo>
                  <a:pt x="0" y="0"/>
                </a:moveTo>
                <a:lnTo>
                  <a:pt x="32044" y="0"/>
                </a:lnTo>
                <a:lnTo>
                  <a:pt x="32044" y="2869496"/>
                </a:lnTo>
                <a:lnTo>
                  <a:pt x="0" y="2869496"/>
                </a:lnTo>
                <a:close/>
              </a:path>
            </a:pathLst>
          </a:custGeom>
          <a:gradFill rotWithShape="1">
            <a:gsLst>
              <a:gs pos="0">
                <a:srgbClr val="E2C507">
                  <a:alpha val="0"/>
                </a:srgbClr>
              </a:gs>
              <a:gs pos="50000">
                <a:srgbClr val="E2C507">
                  <a:alpha val="100000"/>
                </a:srgbClr>
              </a:gs>
              <a:gs pos="100000">
                <a:srgbClr val="E2C507">
                  <a:alpha val="0"/>
                </a:srgbClr>
              </a:gs>
            </a:gsLst>
            <a:lin ang="5400000"/>
          </a:gradFill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20D47">
                <a:alpha val="100000"/>
              </a:srgbClr>
            </a:gs>
            <a:gs pos="100000">
              <a:srgbClr val="020D47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464275" y="347600"/>
            <a:ext cx="11359450" cy="17482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807"/>
              </a:lnSpc>
            </a:pPr>
            <a:r>
              <a:rPr lang="en-US" sz="6188" b="1" dirty="0">
                <a:solidFill>
                  <a:srgbClr val="FFE012"/>
                </a:solidFill>
                <a:latin typeface="Poppins Bold"/>
                <a:ea typeface="Poppins Bold"/>
                <a:cs typeface="Poppins Bold"/>
                <a:sym typeface="Poppins Bold"/>
              </a:rPr>
              <a:t>Potential challenges &amp; opportunities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-1406875" y="-2093072"/>
            <a:ext cx="4871150" cy="4186145"/>
            <a:chOff x="0" y="0"/>
            <a:chExt cx="812800" cy="698500"/>
          </a:xfrm>
        </p:grpSpPr>
        <p:sp>
          <p:nvSpPr>
            <p:cNvPr id="5" name="Freeform 5"/>
            <p:cNvSpPr/>
            <p:nvPr/>
          </p:nvSpPr>
          <p:spPr>
            <a:xfrm>
              <a:off x="8851" y="0"/>
              <a:ext cx="795099" cy="698500"/>
            </a:xfrm>
            <a:custGeom>
              <a:avLst/>
              <a:gdLst/>
              <a:ahLst/>
              <a:cxnLst/>
              <a:rect l="l" t="t" r="r" b="b"/>
              <a:pathLst>
                <a:path w="795099" h="698500">
                  <a:moveTo>
                    <a:pt x="780770" y="389089"/>
                  </a:moveTo>
                  <a:lnTo>
                    <a:pt x="623928" y="658661"/>
                  </a:lnTo>
                  <a:cubicBezTo>
                    <a:pt x="609577" y="683326"/>
                    <a:pt x="583194" y="698500"/>
                    <a:pt x="554658" y="698500"/>
                  </a:cubicBezTo>
                  <a:lnTo>
                    <a:pt x="240440" y="698500"/>
                  </a:lnTo>
                  <a:cubicBezTo>
                    <a:pt x="211904" y="698500"/>
                    <a:pt x="185521" y="683326"/>
                    <a:pt x="171170" y="658661"/>
                  </a:cubicBezTo>
                  <a:lnTo>
                    <a:pt x="14328" y="389089"/>
                  </a:lnTo>
                  <a:cubicBezTo>
                    <a:pt x="0" y="364462"/>
                    <a:pt x="0" y="334038"/>
                    <a:pt x="14328" y="309411"/>
                  </a:cubicBezTo>
                  <a:lnTo>
                    <a:pt x="171170" y="39839"/>
                  </a:lnTo>
                  <a:cubicBezTo>
                    <a:pt x="185521" y="15174"/>
                    <a:pt x="211904" y="0"/>
                    <a:pt x="240440" y="0"/>
                  </a:cubicBezTo>
                  <a:lnTo>
                    <a:pt x="554658" y="0"/>
                  </a:lnTo>
                  <a:cubicBezTo>
                    <a:pt x="583194" y="0"/>
                    <a:pt x="609577" y="15174"/>
                    <a:pt x="623928" y="39839"/>
                  </a:cubicBezTo>
                  <a:lnTo>
                    <a:pt x="780770" y="309411"/>
                  </a:lnTo>
                  <a:cubicBezTo>
                    <a:pt x="795098" y="334038"/>
                    <a:pt x="795098" y="364462"/>
                    <a:pt x="780770" y="389089"/>
                  </a:cubicBezTo>
                  <a:close/>
                </a:path>
              </a:pathLst>
            </a:custGeom>
            <a:solidFill>
              <a:srgbClr val="E2C507"/>
            </a:solidFill>
          </p:spPr>
          <p:txBody>
            <a:bodyPr/>
            <a:lstStyle/>
            <a:p>
              <a:endParaRPr lang="en-IN" dirty="0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14823725" y="-2093072"/>
            <a:ext cx="4871150" cy="4186145"/>
            <a:chOff x="0" y="0"/>
            <a:chExt cx="812800" cy="698500"/>
          </a:xfrm>
        </p:grpSpPr>
        <p:sp>
          <p:nvSpPr>
            <p:cNvPr id="8" name="Freeform 8"/>
            <p:cNvSpPr/>
            <p:nvPr/>
          </p:nvSpPr>
          <p:spPr>
            <a:xfrm>
              <a:off x="8851" y="0"/>
              <a:ext cx="795099" cy="698500"/>
            </a:xfrm>
            <a:custGeom>
              <a:avLst/>
              <a:gdLst/>
              <a:ahLst/>
              <a:cxnLst/>
              <a:rect l="l" t="t" r="r" b="b"/>
              <a:pathLst>
                <a:path w="795099" h="698500">
                  <a:moveTo>
                    <a:pt x="780770" y="389089"/>
                  </a:moveTo>
                  <a:lnTo>
                    <a:pt x="623928" y="658661"/>
                  </a:lnTo>
                  <a:cubicBezTo>
                    <a:pt x="609577" y="683326"/>
                    <a:pt x="583194" y="698500"/>
                    <a:pt x="554658" y="698500"/>
                  </a:cubicBezTo>
                  <a:lnTo>
                    <a:pt x="240440" y="698500"/>
                  </a:lnTo>
                  <a:cubicBezTo>
                    <a:pt x="211904" y="698500"/>
                    <a:pt x="185521" y="683326"/>
                    <a:pt x="171170" y="658661"/>
                  </a:cubicBezTo>
                  <a:lnTo>
                    <a:pt x="14328" y="389089"/>
                  </a:lnTo>
                  <a:cubicBezTo>
                    <a:pt x="0" y="364462"/>
                    <a:pt x="0" y="334038"/>
                    <a:pt x="14328" y="309411"/>
                  </a:cubicBezTo>
                  <a:lnTo>
                    <a:pt x="171170" y="39839"/>
                  </a:lnTo>
                  <a:cubicBezTo>
                    <a:pt x="185521" y="15174"/>
                    <a:pt x="211904" y="0"/>
                    <a:pt x="240440" y="0"/>
                  </a:cubicBezTo>
                  <a:lnTo>
                    <a:pt x="554658" y="0"/>
                  </a:lnTo>
                  <a:cubicBezTo>
                    <a:pt x="583194" y="0"/>
                    <a:pt x="609577" y="15174"/>
                    <a:pt x="623928" y="39839"/>
                  </a:cubicBezTo>
                  <a:lnTo>
                    <a:pt x="780770" y="309411"/>
                  </a:lnTo>
                  <a:cubicBezTo>
                    <a:pt x="795098" y="334038"/>
                    <a:pt x="795098" y="364462"/>
                    <a:pt x="780770" y="389089"/>
                  </a:cubicBezTo>
                  <a:close/>
                </a:path>
              </a:pathLst>
            </a:custGeom>
            <a:solidFill>
              <a:srgbClr val="E2C507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193409" y="1028700"/>
            <a:ext cx="2026931" cy="1741894"/>
            <a:chOff x="0" y="0"/>
            <a:chExt cx="812800" cy="698500"/>
          </a:xfrm>
        </p:grpSpPr>
        <p:sp>
          <p:nvSpPr>
            <p:cNvPr id="11" name="Freeform 11"/>
            <p:cNvSpPr/>
            <p:nvPr/>
          </p:nvSpPr>
          <p:spPr>
            <a:xfrm>
              <a:off x="11002" y="0"/>
              <a:ext cx="790797" cy="698500"/>
            </a:xfrm>
            <a:custGeom>
              <a:avLst/>
              <a:gdLst/>
              <a:ahLst/>
              <a:cxnLst/>
              <a:rect l="l" t="t" r="r" b="b"/>
              <a:pathLst>
                <a:path w="790797" h="698500">
                  <a:moveTo>
                    <a:pt x="772986" y="398771"/>
                  </a:moveTo>
                  <a:lnTo>
                    <a:pt x="627410" y="648979"/>
                  </a:lnTo>
                  <a:cubicBezTo>
                    <a:pt x="609572" y="679639"/>
                    <a:pt x="576776" y="698500"/>
                    <a:pt x="541305" y="698500"/>
                  </a:cubicBezTo>
                  <a:lnTo>
                    <a:pt x="249491" y="698500"/>
                  </a:lnTo>
                  <a:cubicBezTo>
                    <a:pt x="214020" y="698500"/>
                    <a:pt x="181224" y="679639"/>
                    <a:pt x="163386" y="648979"/>
                  </a:cubicBezTo>
                  <a:lnTo>
                    <a:pt x="17810" y="398771"/>
                  </a:lnTo>
                  <a:cubicBezTo>
                    <a:pt x="0" y="368159"/>
                    <a:pt x="0" y="330341"/>
                    <a:pt x="17810" y="299729"/>
                  </a:cubicBezTo>
                  <a:lnTo>
                    <a:pt x="163386" y="49521"/>
                  </a:lnTo>
                  <a:cubicBezTo>
                    <a:pt x="181224" y="18861"/>
                    <a:pt x="214020" y="0"/>
                    <a:pt x="249491" y="0"/>
                  </a:cubicBezTo>
                  <a:lnTo>
                    <a:pt x="541305" y="0"/>
                  </a:lnTo>
                  <a:cubicBezTo>
                    <a:pt x="576776" y="0"/>
                    <a:pt x="609572" y="18861"/>
                    <a:pt x="627410" y="49521"/>
                  </a:cubicBezTo>
                  <a:lnTo>
                    <a:pt x="772986" y="299729"/>
                  </a:lnTo>
                  <a:cubicBezTo>
                    <a:pt x="790796" y="330341"/>
                    <a:pt x="790796" y="368159"/>
                    <a:pt x="772986" y="398771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FFFFFF"/>
              </a:solidFill>
              <a:prstDash val="solid"/>
              <a:miter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5071771" y="1028700"/>
            <a:ext cx="2026931" cy="1741894"/>
            <a:chOff x="0" y="0"/>
            <a:chExt cx="812800" cy="698500"/>
          </a:xfrm>
        </p:grpSpPr>
        <p:sp>
          <p:nvSpPr>
            <p:cNvPr id="14" name="Freeform 14"/>
            <p:cNvSpPr/>
            <p:nvPr/>
          </p:nvSpPr>
          <p:spPr>
            <a:xfrm>
              <a:off x="11002" y="0"/>
              <a:ext cx="790797" cy="698500"/>
            </a:xfrm>
            <a:custGeom>
              <a:avLst/>
              <a:gdLst/>
              <a:ahLst/>
              <a:cxnLst/>
              <a:rect l="l" t="t" r="r" b="b"/>
              <a:pathLst>
                <a:path w="790797" h="698500">
                  <a:moveTo>
                    <a:pt x="772986" y="398771"/>
                  </a:moveTo>
                  <a:lnTo>
                    <a:pt x="627410" y="648979"/>
                  </a:lnTo>
                  <a:cubicBezTo>
                    <a:pt x="609572" y="679639"/>
                    <a:pt x="576776" y="698500"/>
                    <a:pt x="541305" y="698500"/>
                  </a:cubicBezTo>
                  <a:lnTo>
                    <a:pt x="249491" y="698500"/>
                  </a:lnTo>
                  <a:cubicBezTo>
                    <a:pt x="214020" y="698500"/>
                    <a:pt x="181224" y="679639"/>
                    <a:pt x="163386" y="648979"/>
                  </a:cubicBezTo>
                  <a:lnTo>
                    <a:pt x="17810" y="398771"/>
                  </a:lnTo>
                  <a:cubicBezTo>
                    <a:pt x="0" y="368159"/>
                    <a:pt x="0" y="330341"/>
                    <a:pt x="17810" y="299729"/>
                  </a:cubicBezTo>
                  <a:lnTo>
                    <a:pt x="163386" y="49521"/>
                  </a:lnTo>
                  <a:cubicBezTo>
                    <a:pt x="181224" y="18861"/>
                    <a:pt x="214020" y="0"/>
                    <a:pt x="249491" y="0"/>
                  </a:cubicBezTo>
                  <a:lnTo>
                    <a:pt x="541305" y="0"/>
                  </a:lnTo>
                  <a:cubicBezTo>
                    <a:pt x="576776" y="0"/>
                    <a:pt x="609572" y="18861"/>
                    <a:pt x="627410" y="49521"/>
                  </a:cubicBezTo>
                  <a:lnTo>
                    <a:pt x="772986" y="299729"/>
                  </a:lnTo>
                  <a:cubicBezTo>
                    <a:pt x="790796" y="330341"/>
                    <a:pt x="790796" y="368159"/>
                    <a:pt x="772986" y="398771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FFFFFF"/>
              </a:solidFill>
              <a:prstDash val="solid"/>
              <a:miter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 rot="-5400000">
            <a:off x="9083167" y="-2978248"/>
            <a:ext cx="121666" cy="10895119"/>
            <a:chOff x="0" y="0"/>
            <a:chExt cx="32044" cy="2869496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32044" cy="2869496"/>
            </a:xfrm>
            <a:custGeom>
              <a:avLst/>
              <a:gdLst/>
              <a:ahLst/>
              <a:cxnLst/>
              <a:rect l="l" t="t" r="r" b="b"/>
              <a:pathLst>
                <a:path w="32044" h="2869496">
                  <a:moveTo>
                    <a:pt x="0" y="0"/>
                  </a:moveTo>
                  <a:lnTo>
                    <a:pt x="32044" y="0"/>
                  </a:lnTo>
                  <a:lnTo>
                    <a:pt x="32044" y="2869496"/>
                  </a:lnTo>
                  <a:lnTo>
                    <a:pt x="0" y="2869496"/>
                  </a:lnTo>
                  <a:close/>
                </a:path>
              </a:pathLst>
            </a:custGeom>
            <a:gradFill rotWithShape="1">
              <a:gsLst>
                <a:gs pos="0">
                  <a:srgbClr val="E2C507">
                    <a:alpha val="0"/>
                  </a:srgbClr>
                </a:gs>
                <a:gs pos="50000">
                  <a:srgbClr val="E2C507">
                    <a:alpha val="100000"/>
                  </a:srgbClr>
                </a:gs>
                <a:gs pos="100000">
                  <a:srgbClr val="E2C507">
                    <a:alpha val="0"/>
                  </a:srgbClr>
                </a:gs>
              </a:gsLst>
              <a:lin ang="5400000"/>
            </a:gradFill>
          </p:spPr>
          <p:txBody>
            <a:bodyPr/>
            <a:lstStyle/>
            <a:p>
              <a:endParaRPr lang="en-IN"/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0" y="-38100"/>
              <a:ext cx="32044" cy="290759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9" name="Group 19"/>
          <p:cNvGrpSpPr/>
          <p:nvPr/>
        </p:nvGrpSpPr>
        <p:grpSpPr>
          <a:xfrm rot="-5400000">
            <a:off x="9083937" y="689483"/>
            <a:ext cx="120126" cy="18288000"/>
            <a:chOff x="0" y="0"/>
            <a:chExt cx="31638" cy="4816593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31638" cy="4816592"/>
            </a:xfrm>
            <a:custGeom>
              <a:avLst/>
              <a:gdLst/>
              <a:ahLst/>
              <a:cxnLst/>
              <a:rect l="l" t="t" r="r" b="b"/>
              <a:pathLst>
                <a:path w="31638" h="4816592">
                  <a:moveTo>
                    <a:pt x="0" y="0"/>
                  </a:moveTo>
                  <a:lnTo>
                    <a:pt x="31638" y="0"/>
                  </a:lnTo>
                  <a:lnTo>
                    <a:pt x="31638" y="4816592"/>
                  </a:lnTo>
                  <a:lnTo>
                    <a:pt x="0" y="4816592"/>
                  </a:lnTo>
                  <a:close/>
                </a:path>
              </a:pathLst>
            </a:custGeom>
            <a:gradFill rotWithShape="1">
              <a:gsLst>
                <a:gs pos="0">
                  <a:srgbClr val="E2C507">
                    <a:alpha val="0"/>
                  </a:srgbClr>
                </a:gs>
                <a:gs pos="50000">
                  <a:srgbClr val="E2C507">
                    <a:alpha val="100000"/>
                  </a:srgbClr>
                </a:gs>
                <a:gs pos="100000">
                  <a:srgbClr val="E2C507">
                    <a:alpha val="0"/>
                  </a:srgbClr>
                </a:gs>
              </a:gsLst>
              <a:lin ang="5400000"/>
            </a:gradFill>
          </p:spPr>
          <p:txBody>
            <a:bodyPr/>
            <a:lstStyle/>
            <a:p>
              <a:endParaRPr lang="en-IN"/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0" y="-38100"/>
              <a:ext cx="31638" cy="485469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2" name="Freeform 62">
            <a:extLst>
              <a:ext uri="{FF2B5EF4-FFF2-40B4-BE49-F238E27FC236}">
                <a16:creationId xmlns:a16="http://schemas.microsoft.com/office/drawing/2014/main" id="{39A1974D-769E-FC05-D424-D110C4390DF4}"/>
              </a:ext>
            </a:extLst>
          </p:cNvPr>
          <p:cNvSpPr/>
          <p:nvPr/>
        </p:nvSpPr>
        <p:spPr>
          <a:xfrm>
            <a:off x="12912661" y="9281388"/>
            <a:ext cx="5375339" cy="1043712"/>
          </a:xfrm>
          <a:custGeom>
            <a:avLst/>
            <a:gdLst/>
            <a:ahLst/>
            <a:cxnLst/>
            <a:rect l="l" t="t" r="r" b="b"/>
            <a:pathLst>
              <a:path w="5375339" h="1043712">
                <a:moveTo>
                  <a:pt x="0" y="0"/>
                </a:moveTo>
                <a:lnTo>
                  <a:pt x="5375339" y="0"/>
                </a:lnTo>
                <a:lnTo>
                  <a:pt x="5375339" y="1043712"/>
                </a:lnTo>
                <a:lnTo>
                  <a:pt x="0" y="104371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5A22CC4-7090-CAB1-217E-231DBBF6DADE}"/>
              </a:ext>
            </a:extLst>
          </p:cNvPr>
          <p:cNvSpPr txBox="1"/>
          <p:nvPr/>
        </p:nvSpPr>
        <p:spPr>
          <a:xfrm rot="10800000" flipH="1" flipV="1">
            <a:off x="2955395" y="3571845"/>
            <a:ext cx="12553335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🤕</a:t>
            </a:r>
            <a:r>
              <a:rPr lang="en-US" sz="2800" b="1" dirty="0">
                <a:solidFill>
                  <a:srgbClr val="FFFF00"/>
                </a:solidFill>
              </a:rPr>
              <a:t>Student Challenges</a:t>
            </a:r>
            <a:r>
              <a:rPr lang="en-US" sz="2800" dirty="0">
                <a:solidFill>
                  <a:schemeClr val="bg1"/>
                </a:solidFill>
              </a:rPr>
              <a:t>: Uncertainty, exam pressure, anxiety, and future        confusion</a:t>
            </a:r>
          </a:p>
          <a:p>
            <a:pPr algn="ctr"/>
            <a:r>
              <a:rPr lang="en-US" sz="2800" dirty="0">
                <a:solidFill>
                  <a:schemeClr val="bg1"/>
                </a:solidFill>
              </a:rPr>
              <a:t>📉 </a:t>
            </a:r>
            <a:r>
              <a:rPr lang="en-US" sz="2800" b="1" dirty="0">
                <a:solidFill>
                  <a:srgbClr val="FFFF00"/>
                </a:solidFill>
              </a:rPr>
              <a:t>Traditional Counseling Limits</a:t>
            </a:r>
            <a:r>
              <a:rPr lang="en-US" sz="2800" dirty="0">
                <a:solidFill>
                  <a:schemeClr val="bg1"/>
                </a:solidFill>
              </a:rPr>
              <a:t>: Generic, outdated, uninspiring, lacks motivation &amp; strategies</a:t>
            </a:r>
          </a:p>
          <a:p>
            <a:pPr algn="ctr"/>
            <a:r>
              <a:rPr lang="en-US" sz="2800" dirty="0">
                <a:solidFill>
                  <a:schemeClr val="bg1"/>
                </a:solidFill>
              </a:rPr>
              <a:t>⚡ </a:t>
            </a:r>
            <a:r>
              <a:rPr lang="en-US" sz="2800" b="1" dirty="0">
                <a:solidFill>
                  <a:srgbClr val="FFFF00"/>
                </a:solidFill>
              </a:rPr>
              <a:t>The Gap</a:t>
            </a:r>
            <a:r>
              <a:rPr lang="en-US" sz="2800" dirty="0">
                <a:solidFill>
                  <a:schemeClr val="bg1"/>
                </a:solidFill>
              </a:rPr>
              <a:t>: Lack of clarity prevents students from reaching full potential</a:t>
            </a:r>
          </a:p>
          <a:p>
            <a:pPr algn="ctr"/>
            <a:r>
              <a:rPr lang="en-US" sz="2800" dirty="0">
                <a:solidFill>
                  <a:schemeClr val="bg1"/>
                </a:solidFill>
              </a:rPr>
              <a:t>🚀 </a:t>
            </a:r>
            <a:r>
              <a:rPr lang="en-US" sz="2800" b="1" dirty="0">
                <a:solidFill>
                  <a:srgbClr val="FFFF00"/>
                </a:solidFill>
              </a:rPr>
              <a:t>The Opportunity</a:t>
            </a:r>
            <a:r>
              <a:rPr lang="en-US" sz="2800" dirty="0">
                <a:solidFill>
                  <a:schemeClr val="bg1"/>
                </a:solidFill>
              </a:rPr>
              <a:t>: Aspire AI makes guidance engaging, personalized, and meaningful</a:t>
            </a:r>
          </a:p>
          <a:p>
            <a:pPr algn="ctr"/>
            <a:r>
              <a:rPr lang="en-US" sz="2800" dirty="0">
                <a:solidFill>
                  <a:schemeClr val="bg1"/>
                </a:solidFill>
              </a:rPr>
              <a:t>🌟 </a:t>
            </a:r>
            <a:r>
              <a:rPr lang="en-US" sz="2800" b="1" dirty="0">
                <a:solidFill>
                  <a:srgbClr val="FFFF00"/>
                </a:solidFill>
              </a:rPr>
              <a:t>The Impact</a:t>
            </a:r>
            <a:r>
              <a:rPr lang="en-US" sz="2800" dirty="0">
                <a:solidFill>
                  <a:schemeClr val="bg1"/>
                </a:solidFill>
              </a:rPr>
              <a:t>: Aligns goals, habits, and trends to build clarity, confidence &amp; future vision</a:t>
            </a:r>
          </a:p>
          <a:p>
            <a:pPr algn="ctr"/>
            <a:r>
              <a:rPr lang="en-US" sz="2800" dirty="0">
                <a:solidFill>
                  <a:schemeClr val="bg1"/>
                </a:solidFill>
              </a:rPr>
              <a:t>📚 </a:t>
            </a:r>
            <a:r>
              <a:rPr lang="en-US" sz="2800" b="1" dirty="0">
                <a:solidFill>
                  <a:srgbClr val="FFFF00"/>
                </a:solidFill>
              </a:rPr>
              <a:t>Future-Ready Education</a:t>
            </a:r>
            <a:r>
              <a:rPr lang="en-US" sz="2800" dirty="0">
                <a:solidFill>
                  <a:schemeClr val="bg1"/>
                </a:solidFill>
              </a:rPr>
              <a:t>: Turns learning &amp; exam prep into an inspiring, purpose-driven journey</a:t>
            </a:r>
            <a:endParaRPr lang="en-IN" sz="2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20D47">
                <a:alpha val="100000"/>
              </a:srgbClr>
            </a:gs>
            <a:gs pos="100000">
              <a:srgbClr val="020D47">
                <a:alpha val="100000"/>
              </a:srgbClr>
            </a:gs>
          </a:gsLst>
          <a:lin ang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C151497-7D5F-0008-1B81-3A7967B94C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7FF55584-FF83-F762-7A61-69FA0B3AAFF4}"/>
              </a:ext>
            </a:extLst>
          </p:cNvPr>
          <p:cNvSpPr txBox="1"/>
          <p:nvPr/>
        </p:nvSpPr>
        <p:spPr>
          <a:xfrm>
            <a:off x="3464275" y="347600"/>
            <a:ext cx="11359450" cy="18026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807"/>
              </a:lnSpc>
            </a:pPr>
            <a:r>
              <a:rPr lang="en-US" sz="6188" b="1">
                <a:solidFill>
                  <a:srgbClr val="FFE012"/>
                </a:solidFill>
                <a:latin typeface="Poppins Bold"/>
                <a:ea typeface="Poppins Bold"/>
                <a:cs typeface="Poppins Bold"/>
                <a:sym typeface="Poppins Bold"/>
              </a:rPr>
              <a:t>Preliminary Solution Concept</a:t>
            </a:r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5AC18598-94EF-6B85-5300-A3B36C6DEB60}"/>
              </a:ext>
            </a:extLst>
          </p:cNvPr>
          <p:cNvSpPr txBox="1"/>
          <p:nvPr/>
        </p:nvSpPr>
        <p:spPr>
          <a:xfrm>
            <a:off x="990600" y="3924300"/>
            <a:ext cx="15678150" cy="45961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5441" lvl="1" algn="ctr">
              <a:lnSpc>
                <a:spcPts val="4480"/>
              </a:lnSpc>
              <a:spcBef>
                <a:spcPct val="0"/>
              </a:spcBef>
            </a:pPr>
            <a:r>
              <a:rPr lang="en-US" sz="28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🎯 </a:t>
            </a:r>
            <a:r>
              <a:rPr lang="en-US" sz="2800" b="1" dirty="0">
                <a:solidFill>
                  <a:srgbClr val="FFC000"/>
                </a:solidFill>
                <a:latin typeface="Poppins"/>
                <a:ea typeface="Poppins"/>
                <a:cs typeface="Poppins"/>
                <a:sym typeface="Poppins"/>
              </a:rPr>
              <a:t>Personalized Guidance: </a:t>
            </a:r>
            <a:r>
              <a:rPr lang="en-US" sz="28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Tailored support for career, education &amp; exams</a:t>
            </a:r>
          </a:p>
          <a:p>
            <a:pPr marL="345441" lvl="1" algn="ctr">
              <a:lnSpc>
                <a:spcPts val="4480"/>
              </a:lnSpc>
              <a:spcBef>
                <a:spcPct val="0"/>
              </a:spcBef>
            </a:pPr>
            <a:r>
              <a:rPr lang="en-US" sz="28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📊 </a:t>
            </a:r>
            <a:r>
              <a:rPr lang="en-US" sz="2800" b="1" dirty="0">
                <a:solidFill>
                  <a:srgbClr val="FFC000"/>
                </a:solidFill>
                <a:latin typeface="Poppins"/>
                <a:ea typeface="Poppins"/>
                <a:cs typeface="Poppins"/>
                <a:sym typeface="Poppins"/>
              </a:rPr>
              <a:t>Smart Decisions:</a:t>
            </a:r>
            <a:r>
              <a:rPr lang="en-US" sz="28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Maps goals &amp; habits to clear pathways</a:t>
            </a:r>
          </a:p>
          <a:p>
            <a:pPr marL="345441" lvl="1" algn="ctr">
              <a:lnSpc>
                <a:spcPts val="4480"/>
              </a:lnSpc>
              <a:spcBef>
                <a:spcPct val="0"/>
              </a:spcBef>
            </a:pPr>
            <a:r>
              <a:rPr lang="en-US" sz="2800" b="1" dirty="0">
                <a:solidFill>
                  <a:srgbClr val="FFC000"/>
                </a:solidFill>
                <a:latin typeface="Poppins"/>
                <a:ea typeface="Poppins"/>
                <a:cs typeface="Poppins"/>
                <a:sym typeface="Poppins"/>
              </a:rPr>
              <a:t>📚 Exam Prep: </a:t>
            </a:r>
            <a:r>
              <a:rPr lang="en-US" sz="28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Tracks progress &amp; suggests strategies</a:t>
            </a:r>
          </a:p>
          <a:p>
            <a:pPr marL="345441" lvl="1" algn="ctr">
              <a:lnSpc>
                <a:spcPts val="4480"/>
              </a:lnSpc>
              <a:spcBef>
                <a:spcPct val="0"/>
              </a:spcBef>
            </a:pPr>
            <a:r>
              <a:rPr lang="en-US" sz="2800" b="1" dirty="0">
                <a:solidFill>
                  <a:srgbClr val="FFC000"/>
                </a:solidFill>
                <a:latin typeface="Poppins"/>
                <a:ea typeface="Poppins"/>
                <a:cs typeface="Poppins"/>
                <a:sym typeface="Poppins"/>
              </a:rPr>
              <a:t>⚡ Instant Support:</a:t>
            </a:r>
            <a:r>
              <a:rPr lang="en-US" sz="28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Quick answers for academics &amp; skills</a:t>
            </a:r>
          </a:p>
          <a:p>
            <a:pPr marL="345441" lvl="1" algn="ctr">
              <a:lnSpc>
                <a:spcPts val="4480"/>
              </a:lnSpc>
              <a:spcBef>
                <a:spcPct val="0"/>
              </a:spcBef>
            </a:pPr>
            <a:r>
              <a:rPr lang="en-US" sz="2800" b="1" dirty="0">
                <a:solidFill>
                  <a:srgbClr val="FFC000"/>
                </a:solidFill>
                <a:latin typeface="Poppins"/>
                <a:ea typeface="Poppins"/>
                <a:cs typeface="Poppins"/>
                <a:sym typeface="Poppins"/>
              </a:rPr>
              <a:t>🌟 Motivation: </a:t>
            </a:r>
            <a:r>
              <a:rPr lang="en-US" sz="28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Future-self simulations to inspire action</a:t>
            </a:r>
          </a:p>
          <a:p>
            <a:pPr marL="345441" lvl="1" algn="ctr">
              <a:lnSpc>
                <a:spcPts val="4480"/>
              </a:lnSpc>
              <a:spcBef>
                <a:spcPct val="0"/>
              </a:spcBef>
            </a:pPr>
            <a:endParaRPr lang="en-US" sz="2400" dirty="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345441" lvl="1" algn="ctr">
              <a:lnSpc>
                <a:spcPts val="4480"/>
              </a:lnSpc>
              <a:spcBef>
                <a:spcPct val="0"/>
              </a:spcBef>
            </a:pPr>
            <a:endParaRPr lang="en-US" sz="2400" dirty="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345441" lvl="1" algn="ctr">
              <a:lnSpc>
                <a:spcPts val="4480"/>
              </a:lnSpc>
              <a:spcBef>
                <a:spcPct val="0"/>
              </a:spcBef>
            </a:pPr>
            <a:r>
              <a:rPr lang="en-US" sz="3600" b="1" dirty="0">
                <a:solidFill>
                  <a:srgbClr val="FFFF00"/>
                </a:solidFill>
                <a:latin typeface="Poppins"/>
                <a:ea typeface="Poppins"/>
                <a:cs typeface="Poppins"/>
                <a:sym typeface="Poppins"/>
              </a:rPr>
              <a:t>✨ Aspire AI – your guide to clarity, motivation &amp; future success.</a:t>
            </a:r>
          </a:p>
        </p:txBody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5C25C15C-0FD0-127E-70BE-46BCF6903F11}"/>
              </a:ext>
            </a:extLst>
          </p:cNvPr>
          <p:cNvGrpSpPr/>
          <p:nvPr/>
        </p:nvGrpSpPr>
        <p:grpSpPr>
          <a:xfrm>
            <a:off x="-1406875" y="-2093072"/>
            <a:ext cx="4871150" cy="4186145"/>
            <a:chOff x="0" y="0"/>
            <a:chExt cx="812800" cy="698500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BA28A16C-DAF9-A119-FB43-8DC434CE33C4}"/>
                </a:ext>
              </a:extLst>
            </p:cNvPr>
            <p:cNvSpPr/>
            <p:nvPr/>
          </p:nvSpPr>
          <p:spPr>
            <a:xfrm>
              <a:off x="8851" y="0"/>
              <a:ext cx="795099" cy="698500"/>
            </a:xfrm>
            <a:custGeom>
              <a:avLst/>
              <a:gdLst/>
              <a:ahLst/>
              <a:cxnLst/>
              <a:rect l="l" t="t" r="r" b="b"/>
              <a:pathLst>
                <a:path w="795099" h="698500">
                  <a:moveTo>
                    <a:pt x="780770" y="389089"/>
                  </a:moveTo>
                  <a:lnTo>
                    <a:pt x="623928" y="658661"/>
                  </a:lnTo>
                  <a:cubicBezTo>
                    <a:pt x="609577" y="683326"/>
                    <a:pt x="583194" y="698500"/>
                    <a:pt x="554658" y="698500"/>
                  </a:cubicBezTo>
                  <a:lnTo>
                    <a:pt x="240440" y="698500"/>
                  </a:lnTo>
                  <a:cubicBezTo>
                    <a:pt x="211904" y="698500"/>
                    <a:pt x="185521" y="683326"/>
                    <a:pt x="171170" y="658661"/>
                  </a:cubicBezTo>
                  <a:lnTo>
                    <a:pt x="14328" y="389089"/>
                  </a:lnTo>
                  <a:cubicBezTo>
                    <a:pt x="0" y="364462"/>
                    <a:pt x="0" y="334038"/>
                    <a:pt x="14328" y="309411"/>
                  </a:cubicBezTo>
                  <a:lnTo>
                    <a:pt x="171170" y="39839"/>
                  </a:lnTo>
                  <a:cubicBezTo>
                    <a:pt x="185521" y="15174"/>
                    <a:pt x="211904" y="0"/>
                    <a:pt x="240440" y="0"/>
                  </a:cubicBezTo>
                  <a:lnTo>
                    <a:pt x="554658" y="0"/>
                  </a:lnTo>
                  <a:cubicBezTo>
                    <a:pt x="583194" y="0"/>
                    <a:pt x="609577" y="15174"/>
                    <a:pt x="623928" y="39839"/>
                  </a:cubicBezTo>
                  <a:lnTo>
                    <a:pt x="780770" y="309411"/>
                  </a:lnTo>
                  <a:cubicBezTo>
                    <a:pt x="795098" y="334038"/>
                    <a:pt x="795098" y="364462"/>
                    <a:pt x="780770" y="389089"/>
                  </a:cubicBezTo>
                  <a:close/>
                </a:path>
              </a:pathLst>
            </a:custGeom>
            <a:solidFill>
              <a:srgbClr val="E2C507"/>
            </a:solidFill>
          </p:spPr>
          <p:txBody>
            <a:bodyPr/>
            <a:lstStyle/>
            <a:p>
              <a:endParaRPr lang="en-IN" dirty="0"/>
            </a:p>
          </p:txBody>
        </p:sp>
        <p:sp>
          <p:nvSpPr>
            <p:cNvPr id="6" name="TextBox 6">
              <a:extLst>
                <a:ext uri="{FF2B5EF4-FFF2-40B4-BE49-F238E27FC236}">
                  <a16:creationId xmlns:a16="http://schemas.microsoft.com/office/drawing/2014/main" id="{4FE8CCE4-6A38-B80D-7ED7-19A7372EDB77}"/>
                </a:ext>
              </a:extLst>
            </p:cNvPr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7" name="Group 7">
            <a:extLst>
              <a:ext uri="{FF2B5EF4-FFF2-40B4-BE49-F238E27FC236}">
                <a16:creationId xmlns:a16="http://schemas.microsoft.com/office/drawing/2014/main" id="{D9DD8C9C-1119-541E-4159-FD60D0306982}"/>
              </a:ext>
            </a:extLst>
          </p:cNvPr>
          <p:cNvGrpSpPr/>
          <p:nvPr/>
        </p:nvGrpSpPr>
        <p:grpSpPr>
          <a:xfrm>
            <a:off x="14823725" y="-2093072"/>
            <a:ext cx="4871150" cy="4186145"/>
            <a:chOff x="0" y="0"/>
            <a:chExt cx="812800" cy="698500"/>
          </a:xfrm>
        </p:grpSpPr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8CB1FC7F-EA3F-3C02-1BA5-0AFECA31CABE}"/>
                </a:ext>
              </a:extLst>
            </p:cNvPr>
            <p:cNvSpPr/>
            <p:nvPr/>
          </p:nvSpPr>
          <p:spPr>
            <a:xfrm>
              <a:off x="8851" y="0"/>
              <a:ext cx="795099" cy="698500"/>
            </a:xfrm>
            <a:custGeom>
              <a:avLst/>
              <a:gdLst/>
              <a:ahLst/>
              <a:cxnLst/>
              <a:rect l="l" t="t" r="r" b="b"/>
              <a:pathLst>
                <a:path w="795099" h="698500">
                  <a:moveTo>
                    <a:pt x="780770" y="389089"/>
                  </a:moveTo>
                  <a:lnTo>
                    <a:pt x="623928" y="658661"/>
                  </a:lnTo>
                  <a:cubicBezTo>
                    <a:pt x="609577" y="683326"/>
                    <a:pt x="583194" y="698500"/>
                    <a:pt x="554658" y="698500"/>
                  </a:cubicBezTo>
                  <a:lnTo>
                    <a:pt x="240440" y="698500"/>
                  </a:lnTo>
                  <a:cubicBezTo>
                    <a:pt x="211904" y="698500"/>
                    <a:pt x="185521" y="683326"/>
                    <a:pt x="171170" y="658661"/>
                  </a:cubicBezTo>
                  <a:lnTo>
                    <a:pt x="14328" y="389089"/>
                  </a:lnTo>
                  <a:cubicBezTo>
                    <a:pt x="0" y="364462"/>
                    <a:pt x="0" y="334038"/>
                    <a:pt x="14328" y="309411"/>
                  </a:cubicBezTo>
                  <a:lnTo>
                    <a:pt x="171170" y="39839"/>
                  </a:lnTo>
                  <a:cubicBezTo>
                    <a:pt x="185521" y="15174"/>
                    <a:pt x="211904" y="0"/>
                    <a:pt x="240440" y="0"/>
                  </a:cubicBezTo>
                  <a:lnTo>
                    <a:pt x="554658" y="0"/>
                  </a:lnTo>
                  <a:cubicBezTo>
                    <a:pt x="583194" y="0"/>
                    <a:pt x="609577" y="15174"/>
                    <a:pt x="623928" y="39839"/>
                  </a:cubicBezTo>
                  <a:lnTo>
                    <a:pt x="780770" y="309411"/>
                  </a:lnTo>
                  <a:cubicBezTo>
                    <a:pt x="795098" y="334038"/>
                    <a:pt x="795098" y="364462"/>
                    <a:pt x="780770" y="389089"/>
                  </a:cubicBezTo>
                  <a:close/>
                </a:path>
              </a:pathLst>
            </a:custGeom>
            <a:solidFill>
              <a:srgbClr val="E2C507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9" name="TextBox 9">
              <a:extLst>
                <a:ext uri="{FF2B5EF4-FFF2-40B4-BE49-F238E27FC236}">
                  <a16:creationId xmlns:a16="http://schemas.microsoft.com/office/drawing/2014/main" id="{4EBCF74A-BD63-C722-AF58-1006A8C08C74}"/>
                </a:ext>
              </a:extLst>
            </p:cNvPr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0" name="Group 10">
            <a:extLst>
              <a:ext uri="{FF2B5EF4-FFF2-40B4-BE49-F238E27FC236}">
                <a16:creationId xmlns:a16="http://schemas.microsoft.com/office/drawing/2014/main" id="{EE24ACBA-BFE8-B0C3-9B29-81CEF79D7FFF}"/>
              </a:ext>
            </a:extLst>
          </p:cNvPr>
          <p:cNvGrpSpPr/>
          <p:nvPr/>
        </p:nvGrpSpPr>
        <p:grpSpPr>
          <a:xfrm>
            <a:off x="1193409" y="1028700"/>
            <a:ext cx="2026931" cy="1741894"/>
            <a:chOff x="0" y="0"/>
            <a:chExt cx="812800" cy="698500"/>
          </a:xfrm>
        </p:grpSpPr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7A055891-669B-3A19-A2E6-36FE3EAD7BA5}"/>
                </a:ext>
              </a:extLst>
            </p:cNvPr>
            <p:cNvSpPr/>
            <p:nvPr/>
          </p:nvSpPr>
          <p:spPr>
            <a:xfrm>
              <a:off x="11002" y="0"/>
              <a:ext cx="790797" cy="698500"/>
            </a:xfrm>
            <a:custGeom>
              <a:avLst/>
              <a:gdLst/>
              <a:ahLst/>
              <a:cxnLst/>
              <a:rect l="l" t="t" r="r" b="b"/>
              <a:pathLst>
                <a:path w="790797" h="698500">
                  <a:moveTo>
                    <a:pt x="772986" y="398771"/>
                  </a:moveTo>
                  <a:lnTo>
                    <a:pt x="627410" y="648979"/>
                  </a:lnTo>
                  <a:cubicBezTo>
                    <a:pt x="609572" y="679639"/>
                    <a:pt x="576776" y="698500"/>
                    <a:pt x="541305" y="698500"/>
                  </a:cubicBezTo>
                  <a:lnTo>
                    <a:pt x="249491" y="698500"/>
                  </a:lnTo>
                  <a:cubicBezTo>
                    <a:pt x="214020" y="698500"/>
                    <a:pt x="181224" y="679639"/>
                    <a:pt x="163386" y="648979"/>
                  </a:cubicBezTo>
                  <a:lnTo>
                    <a:pt x="17810" y="398771"/>
                  </a:lnTo>
                  <a:cubicBezTo>
                    <a:pt x="0" y="368159"/>
                    <a:pt x="0" y="330341"/>
                    <a:pt x="17810" y="299729"/>
                  </a:cubicBezTo>
                  <a:lnTo>
                    <a:pt x="163386" y="49521"/>
                  </a:lnTo>
                  <a:cubicBezTo>
                    <a:pt x="181224" y="18861"/>
                    <a:pt x="214020" y="0"/>
                    <a:pt x="249491" y="0"/>
                  </a:cubicBezTo>
                  <a:lnTo>
                    <a:pt x="541305" y="0"/>
                  </a:lnTo>
                  <a:cubicBezTo>
                    <a:pt x="576776" y="0"/>
                    <a:pt x="609572" y="18861"/>
                    <a:pt x="627410" y="49521"/>
                  </a:cubicBezTo>
                  <a:lnTo>
                    <a:pt x="772986" y="299729"/>
                  </a:lnTo>
                  <a:cubicBezTo>
                    <a:pt x="790796" y="330341"/>
                    <a:pt x="790796" y="368159"/>
                    <a:pt x="772986" y="398771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FFFFFF"/>
              </a:solidFill>
              <a:prstDash val="solid"/>
              <a:miter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2" name="TextBox 12">
              <a:extLst>
                <a:ext uri="{FF2B5EF4-FFF2-40B4-BE49-F238E27FC236}">
                  <a16:creationId xmlns:a16="http://schemas.microsoft.com/office/drawing/2014/main" id="{0C19939F-879A-EAFD-E752-6DE71CE18BE4}"/>
                </a:ext>
              </a:extLst>
            </p:cNvPr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3" name="Group 13">
            <a:extLst>
              <a:ext uri="{FF2B5EF4-FFF2-40B4-BE49-F238E27FC236}">
                <a16:creationId xmlns:a16="http://schemas.microsoft.com/office/drawing/2014/main" id="{76A4D070-C1DB-5206-E669-F7839EF85931}"/>
              </a:ext>
            </a:extLst>
          </p:cNvPr>
          <p:cNvGrpSpPr/>
          <p:nvPr/>
        </p:nvGrpSpPr>
        <p:grpSpPr>
          <a:xfrm>
            <a:off x="15071771" y="1028700"/>
            <a:ext cx="2026931" cy="1741894"/>
            <a:chOff x="0" y="0"/>
            <a:chExt cx="812800" cy="698500"/>
          </a:xfrm>
        </p:grpSpPr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44789C66-AC63-08F7-D1A0-19EC6BB6D41C}"/>
                </a:ext>
              </a:extLst>
            </p:cNvPr>
            <p:cNvSpPr/>
            <p:nvPr/>
          </p:nvSpPr>
          <p:spPr>
            <a:xfrm>
              <a:off x="11002" y="0"/>
              <a:ext cx="790797" cy="698500"/>
            </a:xfrm>
            <a:custGeom>
              <a:avLst/>
              <a:gdLst/>
              <a:ahLst/>
              <a:cxnLst/>
              <a:rect l="l" t="t" r="r" b="b"/>
              <a:pathLst>
                <a:path w="790797" h="698500">
                  <a:moveTo>
                    <a:pt x="772986" y="398771"/>
                  </a:moveTo>
                  <a:lnTo>
                    <a:pt x="627410" y="648979"/>
                  </a:lnTo>
                  <a:cubicBezTo>
                    <a:pt x="609572" y="679639"/>
                    <a:pt x="576776" y="698500"/>
                    <a:pt x="541305" y="698500"/>
                  </a:cubicBezTo>
                  <a:lnTo>
                    <a:pt x="249491" y="698500"/>
                  </a:lnTo>
                  <a:cubicBezTo>
                    <a:pt x="214020" y="698500"/>
                    <a:pt x="181224" y="679639"/>
                    <a:pt x="163386" y="648979"/>
                  </a:cubicBezTo>
                  <a:lnTo>
                    <a:pt x="17810" y="398771"/>
                  </a:lnTo>
                  <a:cubicBezTo>
                    <a:pt x="0" y="368159"/>
                    <a:pt x="0" y="330341"/>
                    <a:pt x="17810" y="299729"/>
                  </a:cubicBezTo>
                  <a:lnTo>
                    <a:pt x="163386" y="49521"/>
                  </a:lnTo>
                  <a:cubicBezTo>
                    <a:pt x="181224" y="18861"/>
                    <a:pt x="214020" y="0"/>
                    <a:pt x="249491" y="0"/>
                  </a:cubicBezTo>
                  <a:lnTo>
                    <a:pt x="541305" y="0"/>
                  </a:lnTo>
                  <a:cubicBezTo>
                    <a:pt x="576776" y="0"/>
                    <a:pt x="609572" y="18861"/>
                    <a:pt x="627410" y="49521"/>
                  </a:cubicBezTo>
                  <a:lnTo>
                    <a:pt x="772986" y="299729"/>
                  </a:lnTo>
                  <a:cubicBezTo>
                    <a:pt x="790796" y="330341"/>
                    <a:pt x="790796" y="368159"/>
                    <a:pt x="772986" y="398771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FFFFFF"/>
              </a:solidFill>
              <a:prstDash val="solid"/>
              <a:miter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5" name="TextBox 15">
              <a:extLst>
                <a:ext uri="{FF2B5EF4-FFF2-40B4-BE49-F238E27FC236}">
                  <a16:creationId xmlns:a16="http://schemas.microsoft.com/office/drawing/2014/main" id="{3F59A3F6-E546-BF74-A922-B22346C16FEA}"/>
                </a:ext>
              </a:extLst>
            </p:cNvPr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6" name="Group 16">
            <a:extLst>
              <a:ext uri="{FF2B5EF4-FFF2-40B4-BE49-F238E27FC236}">
                <a16:creationId xmlns:a16="http://schemas.microsoft.com/office/drawing/2014/main" id="{6872C792-86FA-AF2B-EDDA-59939B00EC5B}"/>
              </a:ext>
            </a:extLst>
          </p:cNvPr>
          <p:cNvGrpSpPr/>
          <p:nvPr/>
        </p:nvGrpSpPr>
        <p:grpSpPr>
          <a:xfrm rot="-5400000">
            <a:off x="9083167" y="-2978248"/>
            <a:ext cx="121666" cy="10895119"/>
            <a:chOff x="0" y="0"/>
            <a:chExt cx="32044" cy="2869496"/>
          </a:xfrm>
        </p:grpSpPr>
        <p:sp>
          <p:nvSpPr>
            <p:cNvPr id="17" name="Freeform 17">
              <a:extLst>
                <a:ext uri="{FF2B5EF4-FFF2-40B4-BE49-F238E27FC236}">
                  <a16:creationId xmlns:a16="http://schemas.microsoft.com/office/drawing/2014/main" id="{55A35909-A3D7-3161-F865-E58DFAED6CA5}"/>
                </a:ext>
              </a:extLst>
            </p:cNvPr>
            <p:cNvSpPr/>
            <p:nvPr/>
          </p:nvSpPr>
          <p:spPr>
            <a:xfrm>
              <a:off x="0" y="0"/>
              <a:ext cx="32044" cy="2869496"/>
            </a:xfrm>
            <a:custGeom>
              <a:avLst/>
              <a:gdLst/>
              <a:ahLst/>
              <a:cxnLst/>
              <a:rect l="l" t="t" r="r" b="b"/>
              <a:pathLst>
                <a:path w="32044" h="2869496">
                  <a:moveTo>
                    <a:pt x="0" y="0"/>
                  </a:moveTo>
                  <a:lnTo>
                    <a:pt x="32044" y="0"/>
                  </a:lnTo>
                  <a:lnTo>
                    <a:pt x="32044" y="2869496"/>
                  </a:lnTo>
                  <a:lnTo>
                    <a:pt x="0" y="2869496"/>
                  </a:lnTo>
                  <a:close/>
                </a:path>
              </a:pathLst>
            </a:custGeom>
            <a:gradFill rotWithShape="1">
              <a:gsLst>
                <a:gs pos="0">
                  <a:srgbClr val="E2C507">
                    <a:alpha val="0"/>
                  </a:srgbClr>
                </a:gs>
                <a:gs pos="50000">
                  <a:srgbClr val="E2C507">
                    <a:alpha val="100000"/>
                  </a:srgbClr>
                </a:gs>
                <a:gs pos="100000">
                  <a:srgbClr val="E2C507">
                    <a:alpha val="0"/>
                  </a:srgbClr>
                </a:gs>
              </a:gsLst>
              <a:lin ang="5400000"/>
            </a:gradFill>
          </p:spPr>
          <p:txBody>
            <a:bodyPr/>
            <a:lstStyle/>
            <a:p>
              <a:endParaRPr lang="en-IN"/>
            </a:p>
          </p:txBody>
        </p:sp>
        <p:sp>
          <p:nvSpPr>
            <p:cNvPr id="18" name="TextBox 18">
              <a:extLst>
                <a:ext uri="{FF2B5EF4-FFF2-40B4-BE49-F238E27FC236}">
                  <a16:creationId xmlns:a16="http://schemas.microsoft.com/office/drawing/2014/main" id="{9D3E77FE-FEB6-97E3-819E-1F07704778A9}"/>
                </a:ext>
              </a:extLst>
            </p:cNvPr>
            <p:cNvSpPr txBox="1"/>
            <p:nvPr/>
          </p:nvSpPr>
          <p:spPr>
            <a:xfrm>
              <a:off x="0" y="-38100"/>
              <a:ext cx="32044" cy="290759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9" name="Group 19">
            <a:extLst>
              <a:ext uri="{FF2B5EF4-FFF2-40B4-BE49-F238E27FC236}">
                <a16:creationId xmlns:a16="http://schemas.microsoft.com/office/drawing/2014/main" id="{D7DCF4E2-D3E7-9546-7683-1235486931C6}"/>
              </a:ext>
            </a:extLst>
          </p:cNvPr>
          <p:cNvGrpSpPr/>
          <p:nvPr/>
        </p:nvGrpSpPr>
        <p:grpSpPr>
          <a:xfrm rot="-5400000">
            <a:off x="9083937" y="689483"/>
            <a:ext cx="120126" cy="18288000"/>
            <a:chOff x="0" y="0"/>
            <a:chExt cx="31638" cy="4816593"/>
          </a:xfrm>
        </p:grpSpPr>
        <p:sp>
          <p:nvSpPr>
            <p:cNvPr id="20" name="Freeform 20">
              <a:extLst>
                <a:ext uri="{FF2B5EF4-FFF2-40B4-BE49-F238E27FC236}">
                  <a16:creationId xmlns:a16="http://schemas.microsoft.com/office/drawing/2014/main" id="{09CE3E96-64D7-4288-00EF-1ED72E378E01}"/>
                </a:ext>
              </a:extLst>
            </p:cNvPr>
            <p:cNvSpPr/>
            <p:nvPr/>
          </p:nvSpPr>
          <p:spPr>
            <a:xfrm>
              <a:off x="0" y="0"/>
              <a:ext cx="31638" cy="4816592"/>
            </a:xfrm>
            <a:custGeom>
              <a:avLst/>
              <a:gdLst/>
              <a:ahLst/>
              <a:cxnLst/>
              <a:rect l="l" t="t" r="r" b="b"/>
              <a:pathLst>
                <a:path w="31638" h="4816592">
                  <a:moveTo>
                    <a:pt x="0" y="0"/>
                  </a:moveTo>
                  <a:lnTo>
                    <a:pt x="31638" y="0"/>
                  </a:lnTo>
                  <a:lnTo>
                    <a:pt x="31638" y="4816592"/>
                  </a:lnTo>
                  <a:lnTo>
                    <a:pt x="0" y="4816592"/>
                  </a:lnTo>
                  <a:close/>
                </a:path>
              </a:pathLst>
            </a:custGeom>
            <a:gradFill rotWithShape="1">
              <a:gsLst>
                <a:gs pos="0">
                  <a:srgbClr val="E2C507">
                    <a:alpha val="0"/>
                  </a:srgbClr>
                </a:gs>
                <a:gs pos="50000">
                  <a:srgbClr val="E2C507">
                    <a:alpha val="100000"/>
                  </a:srgbClr>
                </a:gs>
                <a:gs pos="100000">
                  <a:srgbClr val="E2C507">
                    <a:alpha val="0"/>
                  </a:srgbClr>
                </a:gs>
              </a:gsLst>
              <a:lin ang="5400000"/>
            </a:gradFill>
          </p:spPr>
          <p:txBody>
            <a:bodyPr/>
            <a:lstStyle/>
            <a:p>
              <a:endParaRPr lang="en-IN"/>
            </a:p>
          </p:txBody>
        </p:sp>
        <p:sp>
          <p:nvSpPr>
            <p:cNvPr id="21" name="TextBox 21">
              <a:extLst>
                <a:ext uri="{FF2B5EF4-FFF2-40B4-BE49-F238E27FC236}">
                  <a16:creationId xmlns:a16="http://schemas.microsoft.com/office/drawing/2014/main" id="{D652D9DC-639F-B9A6-8E60-68BF4AB67F32}"/>
                </a:ext>
              </a:extLst>
            </p:cNvPr>
            <p:cNvSpPr txBox="1"/>
            <p:nvPr/>
          </p:nvSpPr>
          <p:spPr>
            <a:xfrm>
              <a:off x="0" y="-38100"/>
              <a:ext cx="31638" cy="485469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2" name="Freeform 62">
            <a:extLst>
              <a:ext uri="{FF2B5EF4-FFF2-40B4-BE49-F238E27FC236}">
                <a16:creationId xmlns:a16="http://schemas.microsoft.com/office/drawing/2014/main" id="{5FDE6A8A-BB4E-FB32-6CD0-A90F3EB9521C}"/>
              </a:ext>
            </a:extLst>
          </p:cNvPr>
          <p:cNvSpPr/>
          <p:nvPr/>
        </p:nvSpPr>
        <p:spPr>
          <a:xfrm>
            <a:off x="12912661" y="9281388"/>
            <a:ext cx="5375339" cy="1043712"/>
          </a:xfrm>
          <a:custGeom>
            <a:avLst/>
            <a:gdLst/>
            <a:ahLst/>
            <a:cxnLst/>
            <a:rect l="l" t="t" r="r" b="b"/>
            <a:pathLst>
              <a:path w="5375339" h="1043712">
                <a:moveTo>
                  <a:pt x="0" y="0"/>
                </a:moveTo>
                <a:lnTo>
                  <a:pt x="5375339" y="0"/>
                </a:lnTo>
                <a:lnTo>
                  <a:pt x="5375339" y="1043712"/>
                </a:lnTo>
                <a:lnTo>
                  <a:pt x="0" y="104371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9655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20D47">
                <a:alpha val="100000"/>
              </a:srgbClr>
            </a:gs>
            <a:gs pos="100000">
              <a:srgbClr val="020D47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464275" y="347600"/>
            <a:ext cx="11359450" cy="18026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807"/>
              </a:lnSpc>
            </a:pPr>
            <a:r>
              <a:rPr lang="en-US" sz="6188" b="1">
                <a:solidFill>
                  <a:srgbClr val="FFE012"/>
                </a:solidFill>
                <a:latin typeface="Poppins Bold"/>
                <a:ea typeface="Poppins Bold"/>
                <a:cs typeface="Poppins Bold"/>
                <a:sym typeface="Poppins Bold"/>
              </a:rPr>
              <a:t>Key Features and Functionalities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8700" y="3543126"/>
            <a:ext cx="16230600" cy="51594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45441" lvl="1" algn="ctr">
              <a:lnSpc>
                <a:spcPts val="4480"/>
              </a:lnSpc>
            </a:pPr>
            <a:r>
              <a:rPr lang="en-US" sz="32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🤖 </a:t>
            </a:r>
            <a:r>
              <a:rPr lang="en-US" sz="3200" b="1" dirty="0">
                <a:solidFill>
                  <a:srgbClr val="FFFF00"/>
                </a:solidFill>
                <a:latin typeface="Poppins"/>
                <a:ea typeface="Poppins"/>
                <a:cs typeface="Poppins"/>
                <a:sym typeface="Poppins"/>
              </a:rPr>
              <a:t>Future-Self Chatbot</a:t>
            </a:r>
            <a:r>
              <a:rPr lang="en-US" sz="3200" dirty="0">
                <a:solidFill>
                  <a:srgbClr val="FFFF00"/>
                </a:solidFill>
                <a:latin typeface="Poppins"/>
                <a:ea typeface="Poppins"/>
                <a:cs typeface="Poppins"/>
                <a:sym typeface="Poppins"/>
              </a:rPr>
              <a:t>:</a:t>
            </a:r>
            <a:r>
              <a:rPr lang="en-US" sz="32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Personalized guidance &amp; motivation</a:t>
            </a:r>
          </a:p>
          <a:p>
            <a:pPr marL="345441" lvl="1" algn="ctr">
              <a:lnSpc>
                <a:spcPts val="4480"/>
              </a:lnSpc>
            </a:pPr>
            <a:r>
              <a:rPr lang="en-US" sz="32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⏳ </a:t>
            </a:r>
            <a:r>
              <a:rPr lang="en-US" sz="3200" b="1" dirty="0">
                <a:solidFill>
                  <a:srgbClr val="FFFF00"/>
                </a:solidFill>
                <a:latin typeface="Poppins"/>
                <a:ea typeface="Poppins"/>
                <a:cs typeface="Poppins"/>
                <a:sym typeface="Poppins"/>
              </a:rPr>
              <a:t>Time Visualization</a:t>
            </a:r>
            <a:r>
              <a:rPr lang="en-US" sz="32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: Letters, journals &amp; life scenarios</a:t>
            </a:r>
          </a:p>
          <a:p>
            <a:pPr marL="345441" lvl="1" algn="ctr">
              <a:lnSpc>
                <a:spcPts val="4480"/>
              </a:lnSpc>
            </a:pPr>
            <a:r>
              <a:rPr lang="en-US" sz="32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📄 </a:t>
            </a:r>
            <a:r>
              <a:rPr lang="en-US" sz="3200" b="1" dirty="0">
                <a:solidFill>
                  <a:srgbClr val="FFFF00"/>
                </a:solidFill>
                <a:latin typeface="Poppins"/>
                <a:ea typeface="Poppins"/>
                <a:cs typeface="Poppins"/>
                <a:sym typeface="Poppins"/>
              </a:rPr>
              <a:t>Future Resume</a:t>
            </a:r>
            <a:r>
              <a:rPr lang="en-US" sz="32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: Predicts skills, achievements &amp; milestones</a:t>
            </a:r>
          </a:p>
          <a:p>
            <a:pPr marL="345441" lvl="1" algn="ctr">
              <a:lnSpc>
                <a:spcPts val="4480"/>
              </a:lnSpc>
            </a:pPr>
            <a:r>
              <a:rPr lang="en-US" sz="32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🎯</a:t>
            </a:r>
            <a:r>
              <a:rPr lang="en-US" sz="3200" b="1" dirty="0">
                <a:solidFill>
                  <a:srgbClr val="FFFF00"/>
                </a:solidFill>
                <a:latin typeface="Poppins"/>
                <a:ea typeface="Poppins"/>
                <a:cs typeface="Poppins"/>
                <a:sym typeface="Poppins"/>
              </a:rPr>
              <a:t>Timeline Roadmap</a:t>
            </a:r>
            <a:r>
              <a:rPr lang="en-US" sz="32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: Academic &amp; career progress tracker</a:t>
            </a:r>
          </a:p>
          <a:p>
            <a:pPr marL="345441" lvl="1" algn="ctr">
              <a:lnSpc>
                <a:spcPts val="4480"/>
              </a:lnSpc>
            </a:pPr>
            <a:r>
              <a:rPr lang="en-US" sz="3200" b="1" dirty="0">
                <a:solidFill>
                  <a:srgbClr val="FFFF00"/>
                </a:solidFill>
                <a:latin typeface="Poppins"/>
                <a:ea typeface="Poppins"/>
                <a:cs typeface="Poppins"/>
                <a:sym typeface="Poppins"/>
              </a:rPr>
              <a:t>📚 Exam Prep Tools</a:t>
            </a:r>
            <a:r>
              <a:rPr lang="en-US" sz="32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: Smart study plans &amp; milestone reminders</a:t>
            </a:r>
          </a:p>
          <a:p>
            <a:pPr marL="345441" lvl="1" algn="ctr">
              <a:lnSpc>
                <a:spcPts val="4480"/>
              </a:lnSpc>
            </a:pPr>
            <a:r>
              <a:rPr lang="en-US" sz="32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⏰ </a:t>
            </a:r>
            <a:r>
              <a:rPr lang="en-US" sz="3200" b="1" dirty="0">
                <a:solidFill>
                  <a:srgbClr val="FFFF00"/>
                </a:solidFill>
                <a:latin typeface="Poppins"/>
                <a:ea typeface="Poppins"/>
                <a:cs typeface="Poppins"/>
                <a:sym typeface="Poppins"/>
              </a:rPr>
              <a:t>24/7 Assistance</a:t>
            </a:r>
            <a:r>
              <a:rPr lang="en-US" sz="32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: Instant answers for academics &amp; skills</a:t>
            </a:r>
          </a:p>
          <a:p>
            <a:pPr marL="345441" lvl="1" algn="ctr">
              <a:lnSpc>
                <a:spcPts val="4480"/>
              </a:lnSpc>
            </a:pPr>
            <a:r>
              <a:rPr lang="en-US" sz="3200" b="1" dirty="0">
                <a:solidFill>
                  <a:srgbClr val="FFFF00"/>
                </a:solidFill>
                <a:latin typeface="Poppins"/>
                <a:ea typeface="Poppins"/>
                <a:cs typeface="Poppins"/>
                <a:sym typeface="Poppins"/>
              </a:rPr>
              <a:t>🌍 Multilingual Support</a:t>
            </a:r>
            <a:r>
              <a:rPr lang="en-US" sz="32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: Accessible guidance in multiple languages</a:t>
            </a:r>
          </a:p>
          <a:p>
            <a:pPr marL="345441" lvl="1" algn="ctr">
              <a:lnSpc>
                <a:spcPts val="4480"/>
              </a:lnSpc>
            </a:pPr>
            <a:endParaRPr lang="en-US" sz="3200" dirty="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345441" lvl="1" algn="ctr">
              <a:lnSpc>
                <a:spcPts val="4480"/>
              </a:lnSpc>
            </a:pPr>
            <a:r>
              <a:rPr lang="en-US" sz="4000" b="1" dirty="0">
                <a:solidFill>
                  <a:srgbClr val="FFFF00"/>
                </a:solidFill>
                <a:latin typeface="Poppins"/>
                <a:ea typeface="Poppins"/>
                <a:cs typeface="Poppins"/>
                <a:sym typeface="Poppins"/>
              </a:rPr>
              <a:t>✨ Aspire AI </a:t>
            </a:r>
            <a:r>
              <a:rPr lang="en-US" sz="4000" dirty="0">
                <a:solidFill>
                  <a:srgbClr val="FFC000"/>
                </a:solidFill>
                <a:latin typeface="Poppins"/>
                <a:ea typeface="Poppins"/>
                <a:cs typeface="Poppins"/>
                <a:sym typeface="Poppins"/>
              </a:rPr>
              <a:t>– mentor, motivator &amp; roadmap to success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-1406875" y="-2093072"/>
            <a:ext cx="4871150" cy="4186145"/>
            <a:chOff x="0" y="0"/>
            <a:chExt cx="812800" cy="698500"/>
          </a:xfrm>
        </p:grpSpPr>
        <p:sp>
          <p:nvSpPr>
            <p:cNvPr id="5" name="Freeform 5"/>
            <p:cNvSpPr/>
            <p:nvPr/>
          </p:nvSpPr>
          <p:spPr>
            <a:xfrm>
              <a:off x="8851" y="0"/>
              <a:ext cx="795099" cy="698500"/>
            </a:xfrm>
            <a:custGeom>
              <a:avLst/>
              <a:gdLst/>
              <a:ahLst/>
              <a:cxnLst/>
              <a:rect l="l" t="t" r="r" b="b"/>
              <a:pathLst>
                <a:path w="795099" h="698500">
                  <a:moveTo>
                    <a:pt x="780770" y="389089"/>
                  </a:moveTo>
                  <a:lnTo>
                    <a:pt x="623928" y="658661"/>
                  </a:lnTo>
                  <a:cubicBezTo>
                    <a:pt x="609577" y="683326"/>
                    <a:pt x="583194" y="698500"/>
                    <a:pt x="554658" y="698500"/>
                  </a:cubicBezTo>
                  <a:lnTo>
                    <a:pt x="240440" y="698500"/>
                  </a:lnTo>
                  <a:cubicBezTo>
                    <a:pt x="211904" y="698500"/>
                    <a:pt x="185521" y="683326"/>
                    <a:pt x="171170" y="658661"/>
                  </a:cubicBezTo>
                  <a:lnTo>
                    <a:pt x="14328" y="389089"/>
                  </a:lnTo>
                  <a:cubicBezTo>
                    <a:pt x="0" y="364462"/>
                    <a:pt x="0" y="334038"/>
                    <a:pt x="14328" y="309411"/>
                  </a:cubicBezTo>
                  <a:lnTo>
                    <a:pt x="171170" y="39839"/>
                  </a:lnTo>
                  <a:cubicBezTo>
                    <a:pt x="185521" y="15174"/>
                    <a:pt x="211904" y="0"/>
                    <a:pt x="240440" y="0"/>
                  </a:cubicBezTo>
                  <a:lnTo>
                    <a:pt x="554658" y="0"/>
                  </a:lnTo>
                  <a:cubicBezTo>
                    <a:pt x="583194" y="0"/>
                    <a:pt x="609577" y="15174"/>
                    <a:pt x="623928" y="39839"/>
                  </a:cubicBezTo>
                  <a:lnTo>
                    <a:pt x="780770" y="309411"/>
                  </a:lnTo>
                  <a:cubicBezTo>
                    <a:pt x="795098" y="334038"/>
                    <a:pt x="795098" y="364462"/>
                    <a:pt x="780770" y="389089"/>
                  </a:cubicBezTo>
                  <a:close/>
                </a:path>
              </a:pathLst>
            </a:custGeom>
            <a:solidFill>
              <a:srgbClr val="E2C507"/>
            </a:solidFill>
          </p:spPr>
          <p:txBody>
            <a:bodyPr/>
            <a:lstStyle/>
            <a:p>
              <a:endParaRPr lang="en-IN" dirty="0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14823725" y="-2093072"/>
            <a:ext cx="4871150" cy="4186145"/>
            <a:chOff x="0" y="0"/>
            <a:chExt cx="812800" cy="698500"/>
          </a:xfrm>
        </p:grpSpPr>
        <p:sp>
          <p:nvSpPr>
            <p:cNvPr id="8" name="Freeform 8"/>
            <p:cNvSpPr/>
            <p:nvPr/>
          </p:nvSpPr>
          <p:spPr>
            <a:xfrm>
              <a:off x="8851" y="0"/>
              <a:ext cx="795099" cy="698500"/>
            </a:xfrm>
            <a:custGeom>
              <a:avLst/>
              <a:gdLst/>
              <a:ahLst/>
              <a:cxnLst/>
              <a:rect l="l" t="t" r="r" b="b"/>
              <a:pathLst>
                <a:path w="795099" h="698500">
                  <a:moveTo>
                    <a:pt x="780770" y="389089"/>
                  </a:moveTo>
                  <a:lnTo>
                    <a:pt x="623928" y="658661"/>
                  </a:lnTo>
                  <a:cubicBezTo>
                    <a:pt x="609577" y="683326"/>
                    <a:pt x="583194" y="698500"/>
                    <a:pt x="554658" y="698500"/>
                  </a:cubicBezTo>
                  <a:lnTo>
                    <a:pt x="240440" y="698500"/>
                  </a:lnTo>
                  <a:cubicBezTo>
                    <a:pt x="211904" y="698500"/>
                    <a:pt x="185521" y="683326"/>
                    <a:pt x="171170" y="658661"/>
                  </a:cubicBezTo>
                  <a:lnTo>
                    <a:pt x="14328" y="389089"/>
                  </a:lnTo>
                  <a:cubicBezTo>
                    <a:pt x="0" y="364462"/>
                    <a:pt x="0" y="334038"/>
                    <a:pt x="14328" y="309411"/>
                  </a:cubicBezTo>
                  <a:lnTo>
                    <a:pt x="171170" y="39839"/>
                  </a:lnTo>
                  <a:cubicBezTo>
                    <a:pt x="185521" y="15174"/>
                    <a:pt x="211904" y="0"/>
                    <a:pt x="240440" y="0"/>
                  </a:cubicBezTo>
                  <a:lnTo>
                    <a:pt x="554658" y="0"/>
                  </a:lnTo>
                  <a:cubicBezTo>
                    <a:pt x="583194" y="0"/>
                    <a:pt x="609577" y="15174"/>
                    <a:pt x="623928" y="39839"/>
                  </a:cubicBezTo>
                  <a:lnTo>
                    <a:pt x="780770" y="309411"/>
                  </a:lnTo>
                  <a:cubicBezTo>
                    <a:pt x="795098" y="334038"/>
                    <a:pt x="795098" y="364462"/>
                    <a:pt x="780770" y="389089"/>
                  </a:cubicBezTo>
                  <a:close/>
                </a:path>
              </a:pathLst>
            </a:custGeom>
            <a:solidFill>
              <a:srgbClr val="E2C507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193409" y="1028700"/>
            <a:ext cx="2026931" cy="1741894"/>
            <a:chOff x="0" y="0"/>
            <a:chExt cx="812800" cy="698500"/>
          </a:xfrm>
        </p:grpSpPr>
        <p:sp>
          <p:nvSpPr>
            <p:cNvPr id="11" name="Freeform 11"/>
            <p:cNvSpPr/>
            <p:nvPr/>
          </p:nvSpPr>
          <p:spPr>
            <a:xfrm>
              <a:off x="11002" y="0"/>
              <a:ext cx="790797" cy="698500"/>
            </a:xfrm>
            <a:custGeom>
              <a:avLst/>
              <a:gdLst/>
              <a:ahLst/>
              <a:cxnLst/>
              <a:rect l="l" t="t" r="r" b="b"/>
              <a:pathLst>
                <a:path w="790797" h="698500">
                  <a:moveTo>
                    <a:pt x="772986" y="398771"/>
                  </a:moveTo>
                  <a:lnTo>
                    <a:pt x="627410" y="648979"/>
                  </a:lnTo>
                  <a:cubicBezTo>
                    <a:pt x="609572" y="679639"/>
                    <a:pt x="576776" y="698500"/>
                    <a:pt x="541305" y="698500"/>
                  </a:cubicBezTo>
                  <a:lnTo>
                    <a:pt x="249491" y="698500"/>
                  </a:lnTo>
                  <a:cubicBezTo>
                    <a:pt x="214020" y="698500"/>
                    <a:pt x="181224" y="679639"/>
                    <a:pt x="163386" y="648979"/>
                  </a:cubicBezTo>
                  <a:lnTo>
                    <a:pt x="17810" y="398771"/>
                  </a:lnTo>
                  <a:cubicBezTo>
                    <a:pt x="0" y="368159"/>
                    <a:pt x="0" y="330341"/>
                    <a:pt x="17810" y="299729"/>
                  </a:cubicBezTo>
                  <a:lnTo>
                    <a:pt x="163386" y="49521"/>
                  </a:lnTo>
                  <a:cubicBezTo>
                    <a:pt x="181224" y="18861"/>
                    <a:pt x="214020" y="0"/>
                    <a:pt x="249491" y="0"/>
                  </a:cubicBezTo>
                  <a:lnTo>
                    <a:pt x="541305" y="0"/>
                  </a:lnTo>
                  <a:cubicBezTo>
                    <a:pt x="576776" y="0"/>
                    <a:pt x="609572" y="18861"/>
                    <a:pt x="627410" y="49521"/>
                  </a:cubicBezTo>
                  <a:lnTo>
                    <a:pt x="772986" y="299729"/>
                  </a:lnTo>
                  <a:cubicBezTo>
                    <a:pt x="790796" y="330341"/>
                    <a:pt x="790796" y="368159"/>
                    <a:pt x="772986" y="398771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FFFFFF"/>
              </a:solidFill>
              <a:prstDash val="solid"/>
              <a:miter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5071771" y="1028700"/>
            <a:ext cx="2026931" cy="1741894"/>
            <a:chOff x="0" y="0"/>
            <a:chExt cx="812800" cy="698500"/>
          </a:xfrm>
        </p:grpSpPr>
        <p:sp>
          <p:nvSpPr>
            <p:cNvPr id="14" name="Freeform 14"/>
            <p:cNvSpPr/>
            <p:nvPr/>
          </p:nvSpPr>
          <p:spPr>
            <a:xfrm>
              <a:off x="11002" y="0"/>
              <a:ext cx="790797" cy="698500"/>
            </a:xfrm>
            <a:custGeom>
              <a:avLst/>
              <a:gdLst/>
              <a:ahLst/>
              <a:cxnLst/>
              <a:rect l="l" t="t" r="r" b="b"/>
              <a:pathLst>
                <a:path w="790797" h="698500">
                  <a:moveTo>
                    <a:pt x="772986" y="398771"/>
                  </a:moveTo>
                  <a:lnTo>
                    <a:pt x="627410" y="648979"/>
                  </a:lnTo>
                  <a:cubicBezTo>
                    <a:pt x="609572" y="679639"/>
                    <a:pt x="576776" y="698500"/>
                    <a:pt x="541305" y="698500"/>
                  </a:cubicBezTo>
                  <a:lnTo>
                    <a:pt x="249491" y="698500"/>
                  </a:lnTo>
                  <a:cubicBezTo>
                    <a:pt x="214020" y="698500"/>
                    <a:pt x="181224" y="679639"/>
                    <a:pt x="163386" y="648979"/>
                  </a:cubicBezTo>
                  <a:lnTo>
                    <a:pt x="17810" y="398771"/>
                  </a:lnTo>
                  <a:cubicBezTo>
                    <a:pt x="0" y="368159"/>
                    <a:pt x="0" y="330341"/>
                    <a:pt x="17810" y="299729"/>
                  </a:cubicBezTo>
                  <a:lnTo>
                    <a:pt x="163386" y="49521"/>
                  </a:lnTo>
                  <a:cubicBezTo>
                    <a:pt x="181224" y="18861"/>
                    <a:pt x="214020" y="0"/>
                    <a:pt x="249491" y="0"/>
                  </a:cubicBezTo>
                  <a:lnTo>
                    <a:pt x="541305" y="0"/>
                  </a:lnTo>
                  <a:cubicBezTo>
                    <a:pt x="576776" y="0"/>
                    <a:pt x="609572" y="18861"/>
                    <a:pt x="627410" y="49521"/>
                  </a:cubicBezTo>
                  <a:lnTo>
                    <a:pt x="772986" y="299729"/>
                  </a:lnTo>
                  <a:cubicBezTo>
                    <a:pt x="790796" y="330341"/>
                    <a:pt x="790796" y="368159"/>
                    <a:pt x="772986" y="398771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FFFFFF"/>
              </a:solidFill>
              <a:prstDash val="solid"/>
              <a:miter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 rot="-5400000">
            <a:off x="9083167" y="-2978248"/>
            <a:ext cx="121666" cy="10895119"/>
            <a:chOff x="0" y="0"/>
            <a:chExt cx="32044" cy="2869496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32044" cy="2869496"/>
            </a:xfrm>
            <a:custGeom>
              <a:avLst/>
              <a:gdLst/>
              <a:ahLst/>
              <a:cxnLst/>
              <a:rect l="l" t="t" r="r" b="b"/>
              <a:pathLst>
                <a:path w="32044" h="2869496">
                  <a:moveTo>
                    <a:pt x="0" y="0"/>
                  </a:moveTo>
                  <a:lnTo>
                    <a:pt x="32044" y="0"/>
                  </a:lnTo>
                  <a:lnTo>
                    <a:pt x="32044" y="2869496"/>
                  </a:lnTo>
                  <a:lnTo>
                    <a:pt x="0" y="2869496"/>
                  </a:lnTo>
                  <a:close/>
                </a:path>
              </a:pathLst>
            </a:custGeom>
            <a:gradFill rotWithShape="1">
              <a:gsLst>
                <a:gs pos="0">
                  <a:srgbClr val="E2C507">
                    <a:alpha val="0"/>
                  </a:srgbClr>
                </a:gs>
                <a:gs pos="50000">
                  <a:srgbClr val="E2C507">
                    <a:alpha val="100000"/>
                  </a:srgbClr>
                </a:gs>
                <a:gs pos="100000">
                  <a:srgbClr val="E2C507">
                    <a:alpha val="0"/>
                  </a:srgbClr>
                </a:gs>
              </a:gsLst>
              <a:lin ang="5400000"/>
            </a:gradFill>
          </p:spPr>
          <p:txBody>
            <a:bodyPr/>
            <a:lstStyle/>
            <a:p>
              <a:endParaRPr lang="en-IN"/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0" y="-38100"/>
              <a:ext cx="32044" cy="290759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9" name="Group 19"/>
          <p:cNvGrpSpPr/>
          <p:nvPr/>
        </p:nvGrpSpPr>
        <p:grpSpPr>
          <a:xfrm rot="-5400000">
            <a:off x="9083937" y="689483"/>
            <a:ext cx="120126" cy="18288000"/>
            <a:chOff x="0" y="0"/>
            <a:chExt cx="31638" cy="4816593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31638" cy="4816592"/>
            </a:xfrm>
            <a:custGeom>
              <a:avLst/>
              <a:gdLst/>
              <a:ahLst/>
              <a:cxnLst/>
              <a:rect l="l" t="t" r="r" b="b"/>
              <a:pathLst>
                <a:path w="31638" h="4816592">
                  <a:moveTo>
                    <a:pt x="0" y="0"/>
                  </a:moveTo>
                  <a:lnTo>
                    <a:pt x="31638" y="0"/>
                  </a:lnTo>
                  <a:lnTo>
                    <a:pt x="31638" y="4816592"/>
                  </a:lnTo>
                  <a:lnTo>
                    <a:pt x="0" y="4816592"/>
                  </a:lnTo>
                  <a:close/>
                </a:path>
              </a:pathLst>
            </a:custGeom>
            <a:gradFill rotWithShape="1">
              <a:gsLst>
                <a:gs pos="0">
                  <a:srgbClr val="E2C507">
                    <a:alpha val="0"/>
                  </a:srgbClr>
                </a:gs>
                <a:gs pos="50000">
                  <a:srgbClr val="E2C507">
                    <a:alpha val="100000"/>
                  </a:srgbClr>
                </a:gs>
                <a:gs pos="100000">
                  <a:srgbClr val="E2C507">
                    <a:alpha val="0"/>
                  </a:srgbClr>
                </a:gs>
              </a:gsLst>
              <a:lin ang="5400000"/>
            </a:gradFill>
          </p:spPr>
          <p:txBody>
            <a:bodyPr/>
            <a:lstStyle/>
            <a:p>
              <a:endParaRPr lang="en-IN"/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0" y="-38100"/>
              <a:ext cx="31638" cy="485469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2" name="Freeform 62">
            <a:extLst>
              <a:ext uri="{FF2B5EF4-FFF2-40B4-BE49-F238E27FC236}">
                <a16:creationId xmlns:a16="http://schemas.microsoft.com/office/drawing/2014/main" id="{A2B4B15F-98A4-C4E5-D9C4-044989363C9F}"/>
              </a:ext>
            </a:extLst>
          </p:cNvPr>
          <p:cNvSpPr/>
          <p:nvPr/>
        </p:nvSpPr>
        <p:spPr>
          <a:xfrm>
            <a:off x="12912661" y="9281388"/>
            <a:ext cx="5375339" cy="1043712"/>
          </a:xfrm>
          <a:custGeom>
            <a:avLst/>
            <a:gdLst/>
            <a:ahLst/>
            <a:cxnLst/>
            <a:rect l="l" t="t" r="r" b="b"/>
            <a:pathLst>
              <a:path w="5375339" h="1043712">
                <a:moveTo>
                  <a:pt x="0" y="0"/>
                </a:moveTo>
                <a:lnTo>
                  <a:pt x="5375339" y="0"/>
                </a:lnTo>
                <a:lnTo>
                  <a:pt x="5375339" y="1043712"/>
                </a:lnTo>
                <a:lnTo>
                  <a:pt x="0" y="104371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20D47">
                <a:alpha val="100000"/>
              </a:srgbClr>
            </a:gs>
            <a:gs pos="100000">
              <a:srgbClr val="020D47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464275" y="347600"/>
            <a:ext cx="11359450" cy="18026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807"/>
              </a:lnSpc>
            </a:pPr>
            <a:r>
              <a:rPr lang="en-US" sz="6188" b="1" dirty="0">
                <a:solidFill>
                  <a:srgbClr val="FFE012"/>
                </a:solidFill>
                <a:latin typeface="Poppins Bold"/>
                <a:ea typeface="Poppins Bold"/>
                <a:cs typeface="Poppins Bold"/>
                <a:sym typeface="Poppins Bold"/>
              </a:rPr>
              <a:t>Target Users and Expected Use Cases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8699" y="2829071"/>
            <a:ext cx="16230600" cy="62654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45441" lvl="1" algn="ctr">
              <a:lnSpc>
                <a:spcPts val="4480"/>
              </a:lnSpc>
            </a:pPr>
            <a:r>
              <a:rPr lang="en-US" sz="24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👨‍🎓 </a:t>
            </a:r>
            <a:r>
              <a:rPr lang="en-US" sz="2400" b="1" dirty="0">
                <a:solidFill>
                  <a:srgbClr val="FFC000"/>
                </a:solidFill>
                <a:latin typeface="Poppins"/>
                <a:ea typeface="Poppins"/>
                <a:cs typeface="Poppins"/>
                <a:sym typeface="Poppins"/>
              </a:rPr>
              <a:t>Students: </a:t>
            </a:r>
            <a:r>
              <a:rPr lang="en-US" sz="24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Explore careers, prep for JEE, NEET, UPSC, CAT, SSC, Banking &amp; visualize future</a:t>
            </a:r>
          </a:p>
          <a:p>
            <a:pPr marL="345441" lvl="1" algn="ctr">
              <a:lnSpc>
                <a:spcPts val="4480"/>
              </a:lnSpc>
            </a:pPr>
            <a:r>
              <a:rPr lang="en-US" sz="24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👨‍🏫 </a:t>
            </a:r>
            <a:r>
              <a:rPr lang="en-US" sz="2400" b="1" dirty="0">
                <a:solidFill>
                  <a:srgbClr val="FFC000"/>
                </a:solidFill>
                <a:latin typeface="Poppins"/>
                <a:ea typeface="Poppins"/>
                <a:cs typeface="Poppins"/>
                <a:sym typeface="Poppins"/>
              </a:rPr>
              <a:t>Educators/Counselors:</a:t>
            </a:r>
            <a:r>
              <a:rPr lang="en-US" sz="24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Offer personalized AI guidance for academics &amp; exams</a:t>
            </a:r>
          </a:p>
          <a:p>
            <a:pPr marL="345441" lvl="1" algn="ctr">
              <a:lnSpc>
                <a:spcPts val="4480"/>
              </a:lnSpc>
            </a:pPr>
            <a:r>
              <a:rPr lang="en-US" sz="24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👨‍👩‍👧 </a:t>
            </a:r>
            <a:r>
              <a:rPr lang="en-US" sz="2400" b="1" dirty="0">
                <a:solidFill>
                  <a:srgbClr val="FFC000"/>
                </a:solidFill>
                <a:latin typeface="Poppins"/>
                <a:ea typeface="Poppins"/>
                <a:cs typeface="Poppins"/>
                <a:sym typeface="Poppins"/>
              </a:rPr>
              <a:t>Parents: </a:t>
            </a:r>
            <a:r>
              <a:rPr lang="en-US" sz="24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Track progress, understand strengths &amp; support career/exam choices</a:t>
            </a:r>
          </a:p>
          <a:p>
            <a:pPr marL="345441" lvl="1" algn="ctr">
              <a:lnSpc>
                <a:spcPts val="4480"/>
              </a:lnSpc>
            </a:pPr>
            <a:r>
              <a:rPr lang="en-US" sz="2400" b="1" dirty="0">
                <a:solidFill>
                  <a:srgbClr val="FFC000"/>
                </a:solidFill>
                <a:latin typeface="Poppins"/>
                <a:ea typeface="Poppins"/>
                <a:cs typeface="Poppins"/>
                <a:sym typeface="Poppins"/>
              </a:rPr>
              <a:t>Typical Use Cases</a:t>
            </a:r>
          </a:p>
          <a:p>
            <a:pPr marL="345441" lvl="1" algn="ctr">
              <a:lnSpc>
                <a:spcPts val="4480"/>
              </a:lnSpc>
            </a:pPr>
            <a:r>
              <a:rPr lang="en-US" sz="3200" dirty="0">
                <a:solidFill>
                  <a:srgbClr val="FFFF00"/>
                </a:solidFill>
                <a:latin typeface="Poppins"/>
                <a:ea typeface="Poppins"/>
                <a:cs typeface="Poppins"/>
                <a:sym typeface="Poppins"/>
              </a:rPr>
              <a:t>👨‍🎓</a:t>
            </a:r>
            <a:r>
              <a:rPr lang="en-US" sz="2000" dirty="0">
                <a:solidFill>
                  <a:srgbClr val="FFFF00"/>
                </a:solidFill>
                <a:latin typeface="Poppins"/>
                <a:ea typeface="Poppins"/>
                <a:cs typeface="Poppins"/>
                <a:sym typeface="Poppins"/>
              </a:rPr>
              <a:t>JEE Aspirant (Engineering Dreamer):</a:t>
            </a:r>
          </a:p>
          <a:p>
            <a:pPr marL="345441" lvl="1" algn="ctr">
              <a:lnSpc>
                <a:spcPts val="4480"/>
              </a:lnSpc>
            </a:pPr>
            <a:r>
              <a:rPr lang="en-US" dirty="0">
                <a:solidFill>
                  <a:srgbClr val="FFFF00"/>
                </a:solidFill>
                <a:latin typeface="Poppins"/>
                <a:ea typeface="Poppins"/>
                <a:cs typeface="Poppins"/>
                <a:sym typeface="Poppins"/>
              </a:rPr>
              <a:t>A 17-year-old asks: “Future me, did I crack JEE and get into IIT Bombay?”</a:t>
            </a:r>
          </a:p>
          <a:p>
            <a:pPr marL="345441" lvl="1" algn="ctr">
              <a:lnSpc>
                <a:spcPts val="4480"/>
              </a:lnSpc>
            </a:pPr>
            <a:r>
              <a:rPr lang="en-US" dirty="0">
                <a:solidFill>
                  <a:srgbClr val="FFFF00"/>
                </a:solidFill>
                <a:latin typeface="Poppins"/>
                <a:ea typeface="Poppins"/>
                <a:cs typeface="Poppins"/>
                <a:sym typeface="Poppins"/>
              </a:rPr>
              <a:t>👉 AI responds with their future self’s story of preparation, coaching, and campus life.</a:t>
            </a:r>
          </a:p>
          <a:p>
            <a:pPr marL="345441" lvl="1" algn="ctr">
              <a:lnSpc>
                <a:spcPts val="4480"/>
              </a:lnSpc>
            </a:pPr>
            <a:endParaRPr lang="en-US" dirty="0">
              <a:solidFill>
                <a:srgbClr val="FFFF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345441" lvl="1" algn="ctr">
              <a:lnSpc>
                <a:spcPts val="4480"/>
              </a:lnSpc>
            </a:pPr>
            <a:r>
              <a:rPr lang="en-US" sz="2800" dirty="0">
                <a:solidFill>
                  <a:srgbClr val="FFFF00"/>
                </a:solidFill>
                <a:latin typeface="Poppins"/>
                <a:ea typeface="Poppins"/>
                <a:cs typeface="Poppins"/>
                <a:sym typeface="Poppins"/>
              </a:rPr>
              <a:t>🏛 </a:t>
            </a:r>
            <a:r>
              <a:rPr lang="en-US" sz="2000" dirty="0">
                <a:solidFill>
                  <a:srgbClr val="FFFF00"/>
                </a:solidFill>
                <a:latin typeface="Poppins"/>
                <a:ea typeface="Poppins"/>
                <a:cs typeface="Poppins"/>
                <a:sym typeface="Poppins"/>
              </a:rPr>
              <a:t> UPSC Aspirant (Civil Services):</a:t>
            </a:r>
          </a:p>
          <a:p>
            <a:pPr marL="345441" lvl="1" algn="ctr">
              <a:lnSpc>
                <a:spcPts val="4480"/>
              </a:lnSpc>
            </a:pPr>
            <a:r>
              <a:rPr lang="en-US" dirty="0">
                <a:solidFill>
                  <a:srgbClr val="FFFF00"/>
                </a:solidFill>
                <a:latin typeface="Poppins"/>
                <a:ea typeface="Poppins"/>
                <a:cs typeface="Poppins"/>
                <a:sym typeface="Poppins"/>
              </a:rPr>
              <a:t>A 22-year-old asks: “Future me, did I become an IAS officer?”</a:t>
            </a:r>
          </a:p>
          <a:p>
            <a:pPr marL="345441" lvl="1" algn="ctr">
              <a:lnSpc>
                <a:spcPts val="4480"/>
              </a:lnSpc>
            </a:pPr>
            <a:r>
              <a:rPr lang="en-US" dirty="0">
                <a:solidFill>
                  <a:srgbClr val="FFFF00"/>
                </a:solidFill>
                <a:latin typeface="Poppins"/>
                <a:ea typeface="Poppins"/>
                <a:cs typeface="Poppins"/>
                <a:sym typeface="Poppins"/>
              </a:rPr>
              <a:t>👉 AI responds with a journey of discipline, test series, interviews, and first posting as a District Collector</a:t>
            </a:r>
            <a:r>
              <a:rPr lang="en-US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.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-1406875" y="-2093072"/>
            <a:ext cx="4871150" cy="4186145"/>
            <a:chOff x="0" y="0"/>
            <a:chExt cx="812800" cy="698500"/>
          </a:xfrm>
        </p:grpSpPr>
        <p:sp>
          <p:nvSpPr>
            <p:cNvPr id="5" name="Freeform 5"/>
            <p:cNvSpPr/>
            <p:nvPr/>
          </p:nvSpPr>
          <p:spPr>
            <a:xfrm>
              <a:off x="8851" y="0"/>
              <a:ext cx="795099" cy="698500"/>
            </a:xfrm>
            <a:custGeom>
              <a:avLst/>
              <a:gdLst/>
              <a:ahLst/>
              <a:cxnLst/>
              <a:rect l="l" t="t" r="r" b="b"/>
              <a:pathLst>
                <a:path w="795099" h="698500">
                  <a:moveTo>
                    <a:pt x="780770" y="389089"/>
                  </a:moveTo>
                  <a:lnTo>
                    <a:pt x="623928" y="658661"/>
                  </a:lnTo>
                  <a:cubicBezTo>
                    <a:pt x="609577" y="683326"/>
                    <a:pt x="583194" y="698500"/>
                    <a:pt x="554658" y="698500"/>
                  </a:cubicBezTo>
                  <a:lnTo>
                    <a:pt x="240440" y="698500"/>
                  </a:lnTo>
                  <a:cubicBezTo>
                    <a:pt x="211904" y="698500"/>
                    <a:pt x="185521" y="683326"/>
                    <a:pt x="171170" y="658661"/>
                  </a:cubicBezTo>
                  <a:lnTo>
                    <a:pt x="14328" y="389089"/>
                  </a:lnTo>
                  <a:cubicBezTo>
                    <a:pt x="0" y="364462"/>
                    <a:pt x="0" y="334038"/>
                    <a:pt x="14328" y="309411"/>
                  </a:cubicBezTo>
                  <a:lnTo>
                    <a:pt x="171170" y="39839"/>
                  </a:lnTo>
                  <a:cubicBezTo>
                    <a:pt x="185521" y="15174"/>
                    <a:pt x="211904" y="0"/>
                    <a:pt x="240440" y="0"/>
                  </a:cubicBezTo>
                  <a:lnTo>
                    <a:pt x="554658" y="0"/>
                  </a:lnTo>
                  <a:cubicBezTo>
                    <a:pt x="583194" y="0"/>
                    <a:pt x="609577" y="15174"/>
                    <a:pt x="623928" y="39839"/>
                  </a:cubicBezTo>
                  <a:lnTo>
                    <a:pt x="780770" y="309411"/>
                  </a:lnTo>
                  <a:cubicBezTo>
                    <a:pt x="795098" y="334038"/>
                    <a:pt x="795098" y="364462"/>
                    <a:pt x="780770" y="389089"/>
                  </a:cubicBezTo>
                  <a:close/>
                </a:path>
              </a:pathLst>
            </a:custGeom>
            <a:solidFill>
              <a:srgbClr val="E2C507"/>
            </a:solidFill>
          </p:spPr>
          <p:txBody>
            <a:bodyPr/>
            <a:lstStyle/>
            <a:p>
              <a:endParaRPr lang="en-IN" dirty="0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14823725" y="-2093072"/>
            <a:ext cx="4871150" cy="4186145"/>
            <a:chOff x="0" y="0"/>
            <a:chExt cx="812800" cy="698500"/>
          </a:xfrm>
        </p:grpSpPr>
        <p:sp>
          <p:nvSpPr>
            <p:cNvPr id="8" name="Freeform 8"/>
            <p:cNvSpPr/>
            <p:nvPr/>
          </p:nvSpPr>
          <p:spPr>
            <a:xfrm>
              <a:off x="8851" y="0"/>
              <a:ext cx="795099" cy="698500"/>
            </a:xfrm>
            <a:custGeom>
              <a:avLst/>
              <a:gdLst/>
              <a:ahLst/>
              <a:cxnLst/>
              <a:rect l="l" t="t" r="r" b="b"/>
              <a:pathLst>
                <a:path w="795099" h="698500">
                  <a:moveTo>
                    <a:pt x="780770" y="389089"/>
                  </a:moveTo>
                  <a:lnTo>
                    <a:pt x="623928" y="658661"/>
                  </a:lnTo>
                  <a:cubicBezTo>
                    <a:pt x="609577" y="683326"/>
                    <a:pt x="583194" y="698500"/>
                    <a:pt x="554658" y="698500"/>
                  </a:cubicBezTo>
                  <a:lnTo>
                    <a:pt x="240440" y="698500"/>
                  </a:lnTo>
                  <a:cubicBezTo>
                    <a:pt x="211904" y="698500"/>
                    <a:pt x="185521" y="683326"/>
                    <a:pt x="171170" y="658661"/>
                  </a:cubicBezTo>
                  <a:lnTo>
                    <a:pt x="14328" y="389089"/>
                  </a:lnTo>
                  <a:cubicBezTo>
                    <a:pt x="0" y="364462"/>
                    <a:pt x="0" y="334038"/>
                    <a:pt x="14328" y="309411"/>
                  </a:cubicBezTo>
                  <a:lnTo>
                    <a:pt x="171170" y="39839"/>
                  </a:lnTo>
                  <a:cubicBezTo>
                    <a:pt x="185521" y="15174"/>
                    <a:pt x="211904" y="0"/>
                    <a:pt x="240440" y="0"/>
                  </a:cubicBezTo>
                  <a:lnTo>
                    <a:pt x="554658" y="0"/>
                  </a:lnTo>
                  <a:cubicBezTo>
                    <a:pt x="583194" y="0"/>
                    <a:pt x="609577" y="15174"/>
                    <a:pt x="623928" y="39839"/>
                  </a:cubicBezTo>
                  <a:lnTo>
                    <a:pt x="780770" y="309411"/>
                  </a:lnTo>
                  <a:cubicBezTo>
                    <a:pt x="795098" y="334038"/>
                    <a:pt x="795098" y="364462"/>
                    <a:pt x="780770" y="389089"/>
                  </a:cubicBezTo>
                  <a:close/>
                </a:path>
              </a:pathLst>
            </a:custGeom>
            <a:solidFill>
              <a:srgbClr val="E2C507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193409" y="1028700"/>
            <a:ext cx="2026931" cy="1741894"/>
            <a:chOff x="0" y="0"/>
            <a:chExt cx="812800" cy="698500"/>
          </a:xfrm>
        </p:grpSpPr>
        <p:sp>
          <p:nvSpPr>
            <p:cNvPr id="11" name="Freeform 11"/>
            <p:cNvSpPr/>
            <p:nvPr/>
          </p:nvSpPr>
          <p:spPr>
            <a:xfrm>
              <a:off x="11002" y="0"/>
              <a:ext cx="790797" cy="698500"/>
            </a:xfrm>
            <a:custGeom>
              <a:avLst/>
              <a:gdLst/>
              <a:ahLst/>
              <a:cxnLst/>
              <a:rect l="l" t="t" r="r" b="b"/>
              <a:pathLst>
                <a:path w="790797" h="698500">
                  <a:moveTo>
                    <a:pt x="772986" y="398771"/>
                  </a:moveTo>
                  <a:lnTo>
                    <a:pt x="627410" y="648979"/>
                  </a:lnTo>
                  <a:cubicBezTo>
                    <a:pt x="609572" y="679639"/>
                    <a:pt x="576776" y="698500"/>
                    <a:pt x="541305" y="698500"/>
                  </a:cubicBezTo>
                  <a:lnTo>
                    <a:pt x="249491" y="698500"/>
                  </a:lnTo>
                  <a:cubicBezTo>
                    <a:pt x="214020" y="698500"/>
                    <a:pt x="181224" y="679639"/>
                    <a:pt x="163386" y="648979"/>
                  </a:cubicBezTo>
                  <a:lnTo>
                    <a:pt x="17810" y="398771"/>
                  </a:lnTo>
                  <a:cubicBezTo>
                    <a:pt x="0" y="368159"/>
                    <a:pt x="0" y="330341"/>
                    <a:pt x="17810" y="299729"/>
                  </a:cubicBezTo>
                  <a:lnTo>
                    <a:pt x="163386" y="49521"/>
                  </a:lnTo>
                  <a:cubicBezTo>
                    <a:pt x="181224" y="18861"/>
                    <a:pt x="214020" y="0"/>
                    <a:pt x="249491" y="0"/>
                  </a:cubicBezTo>
                  <a:lnTo>
                    <a:pt x="541305" y="0"/>
                  </a:lnTo>
                  <a:cubicBezTo>
                    <a:pt x="576776" y="0"/>
                    <a:pt x="609572" y="18861"/>
                    <a:pt x="627410" y="49521"/>
                  </a:cubicBezTo>
                  <a:lnTo>
                    <a:pt x="772986" y="299729"/>
                  </a:lnTo>
                  <a:cubicBezTo>
                    <a:pt x="790796" y="330341"/>
                    <a:pt x="790796" y="368159"/>
                    <a:pt x="772986" y="398771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FFFFFF"/>
              </a:solidFill>
              <a:prstDash val="solid"/>
              <a:miter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5071771" y="1028700"/>
            <a:ext cx="2026931" cy="1741894"/>
            <a:chOff x="0" y="0"/>
            <a:chExt cx="812800" cy="698500"/>
          </a:xfrm>
        </p:grpSpPr>
        <p:sp>
          <p:nvSpPr>
            <p:cNvPr id="14" name="Freeform 14"/>
            <p:cNvSpPr/>
            <p:nvPr/>
          </p:nvSpPr>
          <p:spPr>
            <a:xfrm>
              <a:off x="11002" y="0"/>
              <a:ext cx="790797" cy="698500"/>
            </a:xfrm>
            <a:custGeom>
              <a:avLst/>
              <a:gdLst/>
              <a:ahLst/>
              <a:cxnLst/>
              <a:rect l="l" t="t" r="r" b="b"/>
              <a:pathLst>
                <a:path w="790797" h="698500">
                  <a:moveTo>
                    <a:pt x="772986" y="398771"/>
                  </a:moveTo>
                  <a:lnTo>
                    <a:pt x="627410" y="648979"/>
                  </a:lnTo>
                  <a:cubicBezTo>
                    <a:pt x="609572" y="679639"/>
                    <a:pt x="576776" y="698500"/>
                    <a:pt x="541305" y="698500"/>
                  </a:cubicBezTo>
                  <a:lnTo>
                    <a:pt x="249491" y="698500"/>
                  </a:lnTo>
                  <a:cubicBezTo>
                    <a:pt x="214020" y="698500"/>
                    <a:pt x="181224" y="679639"/>
                    <a:pt x="163386" y="648979"/>
                  </a:cubicBezTo>
                  <a:lnTo>
                    <a:pt x="17810" y="398771"/>
                  </a:lnTo>
                  <a:cubicBezTo>
                    <a:pt x="0" y="368159"/>
                    <a:pt x="0" y="330341"/>
                    <a:pt x="17810" y="299729"/>
                  </a:cubicBezTo>
                  <a:lnTo>
                    <a:pt x="163386" y="49521"/>
                  </a:lnTo>
                  <a:cubicBezTo>
                    <a:pt x="181224" y="18861"/>
                    <a:pt x="214020" y="0"/>
                    <a:pt x="249491" y="0"/>
                  </a:cubicBezTo>
                  <a:lnTo>
                    <a:pt x="541305" y="0"/>
                  </a:lnTo>
                  <a:cubicBezTo>
                    <a:pt x="576776" y="0"/>
                    <a:pt x="609572" y="18861"/>
                    <a:pt x="627410" y="49521"/>
                  </a:cubicBezTo>
                  <a:lnTo>
                    <a:pt x="772986" y="299729"/>
                  </a:lnTo>
                  <a:cubicBezTo>
                    <a:pt x="790796" y="330341"/>
                    <a:pt x="790796" y="368159"/>
                    <a:pt x="772986" y="398771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FFFFFF"/>
              </a:solidFill>
              <a:prstDash val="solid"/>
              <a:miter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 rot="-5400000">
            <a:off x="9083167" y="-2978248"/>
            <a:ext cx="121666" cy="10895119"/>
            <a:chOff x="0" y="0"/>
            <a:chExt cx="32044" cy="2869496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32044" cy="2869496"/>
            </a:xfrm>
            <a:custGeom>
              <a:avLst/>
              <a:gdLst/>
              <a:ahLst/>
              <a:cxnLst/>
              <a:rect l="l" t="t" r="r" b="b"/>
              <a:pathLst>
                <a:path w="32044" h="2869496">
                  <a:moveTo>
                    <a:pt x="0" y="0"/>
                  </a:moveTo>
                  <a:lnTo>
                    <a:pt x="32044" y="0"/>
                  </a:lnTo>
                  <a:lnTo>
                    <a:pt x="32044" y="2869496"/>
                  </a:lnTo>
                  <a:lnTo>
                    <a:pt x="0" y="2869496"/>
                  </a:lnTo>
                  <a:close/>
                </a:path>
              </a:pathLst>
            </a:custGeom>
            <a:gradFill rotWithShape="1">
              <a:gsLst>
                <a:gs pos="0">
                  <a:srgbClr val="E2C507">
                    <a:alpha val="0"/>
                  </a:srgbClr>
                </a:gs>
                <a:gs pos="50000">
                  <a:srgbClr val="E2C507">
                    <a:alpha val="100000"/>
                  </a:srgbClr>
                </a:gs>
                <a:gs pos="100000">
                  <a:srgbClr val="E2C507">
                    <a:alpha val="0"/>
                  </a:srgbClr>
                </a:gs>
              </a:gsLst>
              <a:lin ang="5400000"/>
            </a:gradFill>
          </p:spPr>
          <p:txBody>
            <a:bodyPr/>
            <a:lstStyle/>
            <a:p>
              <a:endParaRPr lang="en-IN"/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0" y="-38100"/>
              <a:ext cx="32044" cy="290759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9" name="Group 19"/>
          <p:cNvGrpSpPr/>
          <p:nvPr/>
        </p:nvGrpSpPr>
        <p:grpSpPr>
          <a:xfrm rot="-5400000">
            <a:off x="9083937" y="689483"/>
            <a:ext cx="120126" cy="18288000"/>
            <a:chOff x="0" y="0"/>
            <a:chExt cx="31638" cy="4816593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31638" cy="4816592"/>
            </a:xfrm>
            <a:custGeom>
              <a:avLst/>
              <a:gdLst/>
              <a:ahLst/>
              <a:cxnLst/>
              <a:rect l="l" t="t" r="r" b="b"/>
              <a:pathLst>
                <a:path w="31638" h="4816592">
                  <a:moveTo>
                    <a:pt x="0" y="0"/>
                  </a:moveTo>
                  <a:lnTo>
                    <a:pt x="31638" y="0"/>
                  </a:lnTo>
                  <a:lnTo>
                    <a:pt x="31638" y="4816592"/>
                  </a:lnTo>
                  <a:lnTo>
                    <a:pt x="0" y="4816592"/>
                  </a:lnTo>
                  <a:close/>
                </a:path>
              </a:pathLst>
            </a:custGeom>
            <a:gradFill rotWithShape="1">
              <a:gsLst>
                <a:gs pos="0">
                  <a:srgbClr val="E2C507">
                    <a:alpha val="0"/>
                  </a:srgbClr>
                </a:gs>
                <a:gs pos="50000">
                  <a:srgbClr val="E2C507">
                    <a:alpha val="100000"/>
                  </a:srgbClr>
                </a:gs>
                <a:gs pos="100000">
                  <a:srgbClr val="E2C507">
                    <a:alpha val="0"/>
                  </a:srgbClr>
                </a:gs>
              </a:gsLst>
              <a:lin ang="5400000"/>
            </a:gradFill>
          </p:spPr>
          <p:txBody>
            <a:bodyPr/>
            <a:lstStyle/>
            <a:p>
              <a:endParaRPr lang="en-IN"/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0" y="-38100"/>
              <a:ext cx="31638" cy="485469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2" name="Freeform 62">
            <a:extLst>
              <a:ext uri="{FF2B5EF4-FFF2-40B4-BE49-F238E27FC236}">
                <a16:creationId xmlns:a16="http://schemas.microsoft.com/office/drawing/2014/main" id="{86038ED7-9620-129B-A426-3A94F13F0838}"/>
              </a:ext>
            </a:extLst>
          </p:cNvPr>
          <p:cNvSpPr/>
          <p:nvPr/>
        </p:nvSpPr>
        <p:spPr>
          <a:xfrm>
            <a:off x="12912661" y="9281388"/>
            <a:ext cx="5375339" cy="1043712"/>
          </a:xfrm>
          <a:custGeom>
            <a:avLst/>
            <a:gdLst/>
            <a:ahLst/>
            <a:cxnLst/>
            <a:rect l="l" t="t" r="r" b="b"/>
            <a:pathLst>
              <a:path w="5375339" h="1043712">
                <a:moveTo>
                  <a:pt x="0" y="0"/>
                </a:moveTo>
                <a:lnTo>
                  <a:pt x="5375339" y="0"/>
                </a:lnTo>
                <a:lnTo>
                  <a:pt x="5375339" y="1043712"/>
                </a:lnTo>
                <a:lnTo>
                  <a:pt x="0" y="104371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20D47">
                <a:alpha val="100000"/>
              </a:srgbClr>
            </a:gs>
            <a:gs pos="100000">
              <a:srgbClr val="020D47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464275" y="347600"/>
            <a:ext cx="11359450" cy="18026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807"/>
              </a:lnSpc>
            </a:pPr>
            <a:r>
              <a:rPr lang="en-US" sz="6188" b="1">
                <a:solidFill>
                  <a:srgbClr val="FFE012"/>
                </a:solidFill>
                <a:latin typeface="Poppins Bold"/>
                <a:ea typeface="Poppins Bold"/>
                <a:cs typeface="Poppins Bold"/>
                <a:sym typeface="Poppins Bold"/>
              </a:rPr>
              <a:t>Data Requirements and Privacy Considerations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76200" y="2642254"/>
            <a:ext cx="16230600" cy="628614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1259841" lvl="3" algn="ctr">
              <a:lnSpc>
                <a:spcPts val="4480"/>
              </a:lnSpc>
              <a:spcBef>
                <a:spcPct val="0"/>
              </a:spcBef>
            </a:pPr>
            <a:r>
              <a:rPr lang="en-US" sz="3200" b="1" dirty="0">
                <a:solidFill>
                  <a:srgbClr val="FFC000"/>
                </a:solidFill>
                <a:latin typeface="Poppins"/>
                <a:ea typeface="Poppins"/>
                <a:cs typeface="Poppins"/>
                <a:sym typeface="Poppins"/>
              </a:rPr>
              <a:t>🛡 Data &amp; Privacy:</a:t>
            </a:r>
          </a:p>
          <a:p>
            <a:pPr marL="1259841" lvl="3" algn="ctr">
              <a:lnSpc>
                <a:spcPts val="4480"/>
              </a:lnSpc>
              <a:spcBef>
                <a:spcPct val="0"/>
              </a:spcBef>
            </a:pPr>
            <a:r>
              <a:rPr lang="en-US" sz="28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📌 </a:t>
            </a:r>
            <a:r>
              <a:rPr lang="en-US" sz="2800" b="1" dirty="0">
                <a:solidFill>
                  <a:srgbClr val="FFFF00"/>
                </a:solidFill>
                <a:latin typeface="Poppins"/>
                <a:ea typeface="Poppins"/>
                <a:cs typeface="Poppins"/>
                <a:sym typeface="Poppins"/>
              </a:rPr>
              <a:t>Minimal Input:</a:t>
            </a:r>
            <a:r>
              <a:rPr lang="en-US" sz="28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Only age, education, goals &amp; interests</a:t>
            </a:r>
          </a:p>
          <a:p>
            <a:pPr marL="1259841" lvl="3" algn="ctr">
              <a:lnSpc>
                <a:spcPts val="4480"/>
              </a:lnSpc>
              <a:spcBef>
                <a:spcPct val="0"/>
              </a:spcBef>
            </a:pPr>
            <a:r>
              <a:rPr lang="en-US" sz="28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📌 </a:t>
            </a:r>
            <a:r>
              <a:rPr lang="en-US" sz="2800" b="1" dirty="0">
                <a:solidFill>
                  <a:srgbClr val="FFFF00"/>
                </a:solidFill>
                <a:latin typeface="Poppins"/>
                <a:ea typeface="Poppins"/>
                <a:cs typeface="Poppins"/>
                <a:sym typeface="Poppins"/>
              </a:rPr>
              <a:t>Trusted Sources:</a:t>
            </a:r>
            <a:r>
              <a:rPr lang="en-US" sz="28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Public datasets &amp; exam trends</a:t>
            </a:r>
          </a:p>
          <a:p>
            <a:pPr marL="1259841" lvl="3" algn="ctr">
              <a:lnSpc>
                <a:spcPts val="4480"/>
              </a:lnSpc>
              <a:spcBef>
                <a:spcPct val="0"/>
              </a:spcBef>
            </a:pPr>
            <a:r>
              <a:rPr lang="en-US" sz="28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📌 </a:t>
            </a:r>
            <a:r>
              <a:rPr lang="en-US" sz="2800" b="1" dirty="0">
                <a:solidFill>
                  <a:srgbClr val="FFFF00"/>
                </a:solidFill>
                <a:latin typeface="Poppins"/>
                <a:ea typeface="Poppins"/>
                <a:cs typeface="Poppins"/>
                <a:sym typeface="Poppins"/>
              </a:rPr>
              <a:t>No Permanent Storage: </a:t>
            </a:r>
            <a:r>
              <a:rPr lang="en-US" sz="28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Real-time simulations; optional save</a:t>
            </a:r>
          </a:p>
          <a:p>
            <a:pPr marL="1259841" lvl="3" algn="ctr">
              <a:lnSpc>
                <a:spcPts val="4480"/>
              </a:lnSpc>
              <a:spcBef>
                <a:spcPct val="0"/>
              </a:spcBef>
            </a:pPr>
            <a:endParaRPr lang="en-US" sz="2400" dirty="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1259841" lvl="3" algn="ctr">
              <a:lnSpc>
                <a:spcPts val="4480"/>
              </a:lnSpc>
              <a:spcBef>
                <a:spcPct val="0"/>
              </a:spcBef>
            </a:pPr>
            <a:r>
              <a:rPr lang="en-US" sz="3200" b="1" dirty="0">
                <a:solidFill>
                  <a:srgbClr val="FFC000"/>
                </a:solidFill>
                <a:latin typeface="Poppins"/>
                <a:ea typeface="Poppins"/>
                <a:cs typeface="Poppins"/>
                <a:sym typeface="Poppins"/>
              </a:rPr>
              <a:t>🔐 Privacy &amp; Security:</a:t>
            </a:r>
          </a:p>
          <a:p>
            <a:pPr marL="1259841" lvl="3" algn="ctr">
              <a:lnSpc>
                <a:spcPts val="4480"/>
              </a:lnSpc>
              <a:spcBef>
                <a:spcPct val="0"/>
              </a:spcBef>
            </a:pPr>
            <a:r>
              <a:rPr lang="en-US" sz="2800" b="1" dirty="0">
                <a:solidFill>
                  <a:srgbClr val="FFFF00"/>
                </a:solidFill>
                <a:latin typeface="Poppins"/>
                <a:ea typeface="Poppins"/>
                <a:cs typeface="Poppins"/>
                <a:sym typeface="Poppins"/>
              </a:rPr>
              <a:t>🔐 Encryption: </a:t>
            </a:r>
            <a:r>
              <a:rPr lang="en-US" sz="28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All interactions protected</a:t>
            </a:r>
          </a:p>
          <a:p>
            <a:pPr marL="1259841" lvl="3" algn="ctr">
              <a:lnSpc>
                <a:spcPts val="4480"/>
              </a:lnSpc>
              <a:spcBef>
                <a:spcPct val="0"/>
              </a:spcBef>
            </a:pPr>
            <a:r>
              <a:rPr lang="en-US" sz="28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✅ </a:t>
            </a:r>
            <a:r>
              <a:rPr lang="en-US" sz="2800" b="1" dirty="0">
                <a:solidFill>
                  <a:srgbClr val="FFFF00"/>
                </a:solidFill>
                <a:latin typeface="Poppins"/>
                <a:ea typeface="Poppins"/>
                <a:cs typeface="Poppins"/>
                <a:sym typeface="Poppins"/>
              </a:rPr>
              <a:t>Consent First: </a:t>
            </a:r>
            <a:r>
              <a:rPr lang="en-US" sz="28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Data saved only if student opts</a:t>
            </a:r>
          </a:p>
          <a:p>
            <a:pPr marL="1259841" lvl="3" algn="ctr">
              <a:lnSpc>
                <a:spcPts val="4480"/>
              </a:lnSpc>
              <a:spcBef>
                <a:spcPct val="0"/>
              </a:spcBef>
            </a:pPr>
            <a:r>
              <a:rPr lang="en-US" sz="28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☁ </a:t>
            </a:r>
            <a:r>
              <a:rPr lang="en-US" sz="2800" b="1" dirty="0">
                <a:solidFill>
                  <a:srgbClr val="FFFF00"/>
                </a:solidFill>
                <a:latin typeface="Poppins"/>
                <a:ea typeface="Poppins"/>
                <a:cs typeface="Poppins"/>
                <a:sym typeface="Poppins"/>
              </a:rPr>
              <a:t>Secure Cloud: </a:t>
            </a:r>
            <a:r>
              <a:rPr lang="en-US" sz="28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Easy deletion, encrypted storage</a:t>
            </a:r>
          </a:p>
          <a:p>
            <a:pPr marL="1259841" lvl="3" algn="ctr">
              <a:lnSpc>
                <a:spcPts val="4480"/>
              </a:lnSpc>
              <a:spcBef>
                <a:spcPct val="0"/>
              </a:spcBef>
            </a:pPr>
            <a:r>
              <a:rPr lang="en-US" sz="28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🛡 </a:t>
            </a:r>
            <a:r>
              <a:rPr lang="en-US" sz="2800" b="1" dirty="0">
                <a:solidFill>
                  <a:srgbClr val="FFFF00"/>
                </a:solidFill>
                <a:latin typeface="Poppins"/>
                <a:ea typeface="Poppins"/>
                <a:cs typeface="Poppins"/>
                <a:sym typeface="Poppins"/>
              </a:rPr>
              <a:t>Compliance:</a:t>
            </a:r>
            <a:r>
              <a:rPr lang="en-US" sz="28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Follows global data laws</a:t>
            </a:r>
          </a:p>
          <a:p>
            <a:pPr marL="1259841" lvl="3" algn="ctr">
              <a:lnSpc>
                <a:spcPts val="4480"/>
              </a:lnSpc>
              <a:spcBef>
                <a:spcPct val="0"/>
              </a:spcBef>
            </a:pPr>
            <a:r>
              <a:rPr lang="en-US" sz="28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⚡ </a:t>
            </a:r>
            <a:r>
              <a:rPr lang="en-US" sz="2800" b="1" dirty="0">
                <a:solidFill>
                  <a:srgbClr val="FFFF00"/>
                </a:solidFill>
                <a:latin typeface="Poppins"/>
                <a:ea typeface="Poppins"/>
                <a:cs typeface="Poppins"/>
                <a:sym typeface="Poppins"/>
              </a:rPr>
              <a:t>Audits:</a:t>
            </a:r>
            <a:r>
              <a:rPr lang="en-US" sz="28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Regular security checks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-1406875" y="-2093072"/>
            <a:ext cx="4871150" cy="4186145"/>
            <a:chOff x="0" y="0"/>
            <a:chExt cx="812800" cy="698500"/>
          </a:xfrm>
        </p:grpSpPr>
        <p:sp>
          <p:nvSpPr>
            <p:cNvPr id="5" name="Freeform 5"/>
            <p:cNvSpPr/>
            <p:nvPr/>
          </p:nvSpPr>
          <p:spPr>
            <a:xfrm>
              <a:off x="8851" y="0"/>
              <a:ext cx="795099" cy="698500"/>
            </a:xfrm>
            <a:custGeom>
              <a:avLst/>
              <a:gdLst/>
              <a:ahLst/>
              <a:cxnLst/>
              <a:rect l="l" t="t" r="r" b="b"/>
              <a:pathLst>
                <a:path w="795099" h="698500">
                  <a:moveTo>
                    <a:pt x="780770" y="389089"/>
                  </a:moveTo>
                  <a:lnTo>
                    <a:pt x="623928" y="658661"/>
                  </a:lnTo>
                  <a:cubicBezTo>
                    <a:pt x="609577" y="683326"/>
                    <a:pt x="583194" y="698500"/>
                    <a:pt x="554658" y="698500"/>
                  </a:cubicBezTo>
                  <a:lnTo>
                    <a:pt x="240440" y="698500"/>
                  </a:lnTo>
                  <a:cubicBezTo>
                    <a:pt x="211904" y="698500"/>
                    <a:pt x="185521" y="683326"/>
                    <a:pt x="171170" y="658661"/>
                  </a:cubicBezTo>
                  <a:lnTo>
                    <a:pt x="14328" y="389089"/>
                  </a:lnTo>
                  <a:cubicBezTo>
                    <a:pt x="0" y="364462"/>
                    <a:pt x="0" y="334038"/>
                    <a:pt x="14328" y="309411"/>
                  </a:cubicBezTo>
                  <a:lnTo>
                    <a:pt x="171170" y="39839"/>
                  </a:lnTo>
                  <a:cubicBezTo>
                    <a:pt x="185521" y="15174"/>
                    <a:pt x="211904" y="0"/>
                    <a:pt x="240440" y="0"/>
                  </a:cubicBezTo>
                  <a:lnTo>
                    <a:pt x="554658" y="0"/>
                  </a:lnTo>
                  <a:cubicBezTo>
                    <a:pt x="583194" y="0"/>
                    <a:pt x="609577" y="15174"/>
                    <a:pt x="623928" y="39839"/>
                  </a:cubicBezTo>
                  <a:lnTo>
                    <a:pt x="780770" y="309411"/>
                  </a:lnTo>
                  <a:cubicBezTo>
                    <a:pt x="795098" y="334038"/>
                    <a:pt x="795098" y="364462"/>
                    <a:pt x="780770" y="389089"/>
                  </a:cubicBezTo>
                  <a:close/>
                </a:path>
              </a:pathLst>
            </a:custGeom>
            <a:solidFill>
              <a:srgbClr val="E2C507"/>
            </a:solidFill>
          </p:spPr>
          <p:txBody>
            <a:bodyPr/>
            <a:lstStyle/>
            <a:p>
              <a:endParaRPr lang="en-IN" dirty="0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14823725" y="-2093072"/>
            <a:ext cx="4871150" cy="4186145"/>
            <a:chOff x="0" y="0"/>
            <a:chExt cx="812800" cy="698500"/>
          </a:xfrm>
        </p:grpSpPr>
        <p:sp>
          <p:nvSpPr>
            <p:cNvPr id="8" name="Freeform 8"/>
            <p:cNvSpPr/>
            <p:nvPr/>
          </p:nvSpPr>
          <p:spPr>
            <a:xfrm>
              <a:off x="8851" y="0"/>
              <a:ext cx="795099" cy="698500"/>
            </a:xfrm>
            <a:custGeom>
              <a:avLst/>
              <a:gdLst/>
              <a:ahLst/>
              <a:cxnLst/>
              <a:rect l="l" t="t" r="r" b="b"/>
              <a:pathLst>
                <a:path w="795099" h="698500">
                  <a:moveTo>
                    <a:pt x="780770" y="389089"/>
                  </a:moveTo>
                  <a:lnTo>
                    <a:pt x="623928" y="658661"/>
                  </a:lnTo>
                  <a:cubicBezTo>
                    <a:pt x="609577" y="683326"/>
                    <a:pt x="583194" y="698500"/>
                    <a:pt x="554658" y="698500"/>
                  </a:cubicBezTo>
                  <a:lnTo>
                    <a:pt x="240440" y="698500"/>
                  </a:lnTo>
                  <a:cubicBezTo>
                    <a:pt x="211904" y="698500"/>
                    <a:pt x="185521" y="683326"/>
                    <a:pt x="171170" y="658661"/>
                  </a:cubicBezTo>
                  <a:lnTo>
                    <a:pt x="14328" y="389089"/>
                  </a:lnTo>
                  <a:cubicBezTo>
                    <a:pt x="0" y="364462"/>
                    <a:pt x="0" y="334038"/>
                    <a:pt x="14328" y="309411"/>
                  </a:cubicBezTo>
                  <a:lnTo>
                    <a:pt x="171170" y="39839"/>
                  </a:lnTo>
                  <a:cubicBezTo>
                    <a:pt x="185521" y="15174"/>
                    <a:pt x="211904" y="0"/>
                    <a:pt x="240440" y="0"/>
                  </a:cubicBezTo>
                  <a:lnTo>
                    <a:pt x="554658" y="0"/>
                  </a:lnTo>
                  <a:cubicBezTo>
                    <a:pt x="583194" y="0"/>
                    <a:pt x="609577" y="15174"/>
                    <a:pt x="623928" y="39839"/>
                  </a:cubicBezTo>
                  <a:lnTo>
                    <a:pt x="780770" y="309411"/>
                  </a:lnTo>
                  <a:cubicBezTo>
                    <a:pt x="795098" y="334038"/>
                    <a:pt x="795098" y="364462"/>
                    <a:pt x="780770" y="389089"/>
                  </a:cubicBezTo>
                  <a:close/>
                </a:path>
              </a:pathLst>
            </a:custGeom>
            <a:solidFill>
              <a:srgbClr val="E2C507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193409" y="1028700"/>
            <a:ext cx="2026931" cy="1741894"/>
            <a:chOff x="0" y="0"/>
            <a:chExt cx="812800" cy="698500"/>
          </a:xfrm>
        </p:grpSpPr>
        <p:sp>
          <p:nvSpPr>
            <p:cNvPr id="11" name="Freeform 11"/>
            <p:cNvSpPr/>
            <p:nvPr/>
          </p:nvSpPr>
          <p:spPr>
            <a:xfrm>
              <a:off x="11002" y="0"/>
              <a:ext cx="790797" cy="698500"/>
            </a:xfrm>
            <a:custGeom>
              <a:avLst/>
              <a:gdLst/>
              <a:ahLst/>
              <a:cxnLst/>
              <a:rect l="l" t="t" r="r" b="b"/>
              <a:pathLst>
                <a:path w="790797" h="698500">
                  <a:moveTo>
                    <a:pt x="772986" y="398771"/>
                  </a:moveTo>
                  <a:lnTo>
                    <a:pt x="627410" y="648979"/>
                  </a:lnTo>
                  <a:cubicBezTo>
                    <a:pt x="609572" y="679639"/>
                    <a:pt x="576776" y="698500"/>
                    <a:pt x="541305" y="698500"/>
                  </a:cubicBezTo>
                  <a:lnTo>
                    <a:pt x="249491" y="698500"/>
                  </a:lnTo>
                  <a:cubicBezTo>
                    <a:pt x="214020" y="698500"/>
                    <a:pt x="181224" y="679639"/>
                    <a:pt x="163386" y="648979"/>
                  </a:cubicBezTo>
                  <a:lnTo>
                    <a:pt x="17810" y="398771"/>
                  </a:lnTo>
                  <a:cubicBezTo>
                    <a:pt x="0" y="368159"/>
                    <a:pt x="0" y="330341"/>
                    <a:pt x="17810" y="299729"/>
                  </a:cubicBezTo>
                  <a:lnTo>
                    <a:pt x="163386" y="49521"/>
                  </a:lnTo>
                  <a:cubicBezTo>
                    <a:pt x="181224" y="18861"/>
                    <a:pt x="214020" y="0"/>
                    <a:pt x="249491" y="0"/>
                  </a:cubicBezTo>
                  <a:lnTo>
                    <a:pt x="541305" y="0"/>
                  </a:lnTo>
                  <a:cubicBezTo>
                    <a:pt x="576776" y="0"/>
                    <a:pt x="609572" y="18861"/>
                    <a:pt x="627410" y="49521"/>
                  </a:cubicBezTo>
                  <a:lnTo>
                    <a:pt x="772986" y="299729"/>
                  </a:lnTo>
                  <a:cubicBezTo>
                    <a:pt x="790796" y="330341"/>
                    <a:pt x="790796" y="368159"/>
                    <a:pt x="772986" y="398771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FFFFFF"/>
              </a:solidFill>
              <a:prstDash val="solid"/>
              <a:miter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5071771" y="1028700"/>
            <a:ext cx="2026931" cy="1741894"/>
            <a:chOff x="0" y="0"/>
            <a:chExt cx="812800" cy="698500"/>
          </a:xfrm>
        </p:grpSpPr>
        <p:sp>
          <p:nvSpPr>
            <p:cNvPr id="14" name="Freeform 14"/>
            <p:cNvSpPr/>
            <p:nvPr/>
          </p:nvSpPr>
          <p:spPr>
            <a:xfrm>
              <a:off x="11002" y="0"/>
              <a:ext cx="790797" cy="698500"/>
            </a:xfrm>
            <a:custGeom>
              <a:avLst/>
              <a:gdLst/>
              <a:ahLst/>
              <a:cxnLst/>
              <a:rect l="l" t="t" r="r" b="b"/>
              <a:pathLst>
                <a:path w="790797" h="698500">
                  <a:moveTo>
                    <a:pt x="772986" y="398771"/>
                  </a:moveTo>
                  <a:lnTo>
                    <a:pt x="627410" y="648979"/>
                  </a:lnTo>
                  <a:cubicBezTo>
                    <a:pt x="609572" y="679639"/>
                    <a:pt x="576776" y="698500"/>
                    <a:pt x="541305" y="698500"/>
                  </a:cubicBezTo>
                  <a:lnTo>
                    <a:pt x="249491" y="698500"/>
                  </a:lnTo>
                  <a:cubicBezTo>
                    <a:pt x="214020" y="698500"/>
                    <a:pt x="181224" y="679639"/>
                    <a:pt x="163386" y="648979"/>
                  </a:cubicBezTo>
                  <a:lnTo>
                    <a:pt x="17810" y="398771"/>
                  </a:lnTo>
                  <a:cubicBezTo>
                    <a:pt x="0" y="368159"/>
                    <a:pt x="0" y="330341"/>
                    <a:pt x="17810" y="299729"/>
                  </a:cubicBezTo>
                  <a:lnTo>
                    <a:pt x="163386" y="49521"/>
                  </a:lnTo>
                  <a:cubicBezTo>
                    <a:pt x="181224" y="18861"/>
                    <a:pt x="214020" y="0"/>
                    <a:pt x="249491" y="0"/>
                  </a:cubicBezTo>
                  <a:lnTo>
                    <a:pt x="541305" y="0"/>
                  </a:lnTo>
                  <a:cubicBezTo>
                    <a:pt x="576776" y="0"/>
                    <a:pt x="609572" y="18861"/>
                    <a:pt x="627410" y="49521"/>
                  </a:cubicBezTo>
                  <a:lnTo>
                    <a:pt x="772986" y="299729"/>
                  </a:lnTo>
                  <a:cubicBezTo>
                    <a:pt x="790796" y="330341"/>
                    <a:pt x="790796" y="368159"/>
                    <a:pt x="772986" y="398771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FFFFFF"/>
              </a:solidFill>
              <a:prstDash val="solid"/>
              <a:miter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 rot="-5400000">
            <a:off x="9083167" y="-2978248"/>
            <a:ext cx="121666" cy="10895119"/>
            <a:chOff x="0" y="0"/>
            <a:chExt cx="32044" cy="2869496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32044" cy="2869496"/>
            </a:xfrm>
            <a:custGeom>
              <a:avLst/>
              <a:gdLst/>
              <a:ahLst/>
              <a:cxnLst/>
              <a:rect l="l" t="t" r="r" b="b"/>
              <a:pathLst>
                <a:path w="32044" h="2869496">
                  <a:moveTo>
                    <a:pt x="0" y="0"/>
                  </a:moveTo>
                  <a:lnTo>
                    <a:pt x="32044" y="0"/>
                  </a:lnTo>
                  <a:lnTo>
                    <a:pt x="32044" y="2869496"/>
                  </a:lnTo>
                  <a:lnTo>
                    <a:pt x="0" y="2869496"/>
                  </a:lnTo>
                  <a:close/>
                </a:path>
              </a:pathLst>
            </a:custGeom>
            <a:gradFill rotWithShape="1">
              <a:gsLst>
                <a:gs pos="0">
                  <a:srgbClr val="E2C507">
                    <a:alpha val="0"/>
                  </a:srgbClr>
                </a:gs>
                <a:gs pos="50000">
                  <a:srgbClr val="E2C507">
                    <a:alpha val="100000"/>
                  </a:srgbClr>
                </a:gs>
                <a:gs pos="100000">
                  <a:srgbClr val="E2C507">
                    <a:alpha val="0"/>
                  </a:srgbClr>
                </a:gs>
              </a:gsLst>
              <a:lin ang="5400000"/>
            </a:gradFill>
          </p:spPr>
          <p:txBody>
            <a:bodyPr/>
            <a:lstStyle/>
            <a:p>
              <a:endParaRPr lang="en-IN"/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0" y="-38100"/>
              <a:ext cx="32044" cy="290759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9" name="Group 19"/>
          <p:cNvGrpSpPr/>
          <p:nvPr/>
        </p:nvGrpSpPr>
        <p:grpSpPr>
          <a:xfrm rot="-5400000">
            <a:off x="9083937" y="689483"/>
            <a:ext cx="120126" cy="18288000"/>
            <a:chOff x="0" y="0"/>
            <a:chExt cx="31638" cy="4816593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31638" cy="4816592"/>
            </a:xfrm>
            <a:custGeom>
              <a:avLst/>
              <a:gdLst/>
              <a:ahLst/>
              <a:cxnLst/>
              <a:rect l="l" t="t" r="r" b="b"/>
              <a:pathLst>
                <a:path w="31638" h="4816592">
                  <a:moveTo>
                    <a:pt x="0" y="0"/>
                  </a:moveTo>
                  <a:lnTo>
                    <a:pt x="31638" y="0"/>
                  </a:lnTo>
                  <a:lnTo>
                    <a:pt x="31638" y="4816592"/>
                  </a:lnTo>
                  <a:lnTo>
                    <a:pt x="0" y="4816592"/>
                  </a:lnTo>
                  <a:close/>
                </a:path>
              </a:pathLst>
            </a:custGeom>
            <a:gradFill rotWithShape="1">
              <a:gsLst>
                <a:gs pos="0">
                  <a:srgbClr val="E2C507">
                    <a:alpha val="0"/>
                  </a:srgbClr>
                </a:gs>
                <a:gs pos="50000">
                  <a:srgbClr val="E2C507">
                    <a:alpha val="100000"/>
                  </a:srgbClr>
                </a:gs>
                <a:gs pos="100000">
                  <a:srgbClr val="E2C507">
                    <a:alpha val="0"/>
                  </a:srgbClr>
                </a:gs>
              </a:gsLst>
              <a:lin ang="5400000"/>
            </a:gradFill>
          </p:spPr>
          <p:txBody>
            <a:bodyPr/>
            <a:lstStyle/>
            <a:p>
              <a:endParaRPr lang="en-IN"/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0" y="-38100"/>
              <a:ext cx="31638" cy="485469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2" name="Freeform 62">
            <a:extLst>
              <a:ext uri="{FF2B5EF4-FFF2-40B4-BE49-F238E27FC236}">
                <a16:creationId xmlns:a16="http://schemas.microsoft.com/office/drawing/2014/main" id="{D7CD4557-1D2F-A2D8-3BCD-3E413A7B33BE}"/>
              </a:ext>
            </a:extLst>
          </p:cNvPr>
          <p:cNvSpPr/>
          <p:nvPr/>
        </p:nvSpPr>
        <p:spPr>
          <a:xfrm>
            <a:off x="12912661" y="9281388"/>
            <a:ext cx="5375339" cy="1043712"/>
          </a:xfrm>
          <a:custGeom>
            <a:avLst/>
            <a:gdLst/>
            <a:ahLst/>
            <a:cxnLst/>
            <a:rect l="l" t="t" r="r" b="b"/>
            <a:pathLst>
              <a:path w="5375339" h="1043712">
                <a:moveTo>
                  <a:pt x="0" y="0"/>
                </a:moveTo>
                <a:lnTo>
                  <a:pt x="5375339" y="0"/>
                </a:lnTo>
                <a:lnTo>
                  <a:pt x="5375339" y="1043712"/>
                </a:lnTo>
                <a:lnTo>
                  <a:pt x="0" y="104371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20D47">
                <a:alpha val="100000"/>
              </a:srgbClr>
            </a:gs>
            <a:gs pos="100000">
              <a:srgbClr val="020D47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464275" y="347600"/>
            <a:ext cx="11359450" cy="18026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807"/>
              </a:lnSpc>
            </a:pPr>
            <a:r>
              <a:rPr lang="en-US" sz="6188" b="1">
                <a:solidFill>
                  <a:srgbClr val="FFE012"/>
                </a:solidFill>
                <a:latin typeface="Poppins Bold"/>
                <a:ea typeface="Poppins Bold"/>
                <a:cs typeface="Poppins Bold"/>
                <a:sym typeface="Poppins Bold"/>
              </a:rPr>
              <a:t>AI Technologies and Methods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8700" y="3543126"/>
            <a:ext cx="16230600" cy="34331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45441" lvl="1" algn="ctr">
              <a:lnSpc>
                <a:spcPts val="4480"/>
              </a:lnSpc>
            </a:pPr>
            <a:r>
              <a:rPr lang="en-US" sz="32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🔤 </a:t>
            </a:r>
            <a:r>
              <a:rPr lang="en-US" sz="3200" b="1" dirty="0">
                <a:solidFill>
                  <a:srgbClr val="FFFF00"/>
                </a:solidFill>
                <a:latin typeface="Poppins"/>
                <a:ea typeface="Poppins"/>
                <a:cs typeface="Poppins"/>
                <a:sym typeface="Poppins"/>
              </a:rPr>
              <a:t>NLP:</a:t>
            </a:r>
            <a:r>
              <a:rPr lang="en-US" sz="32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Understands text/audio, summarizes &amp; categorizes</a:t>
            </a:r>
          </a:p>
          <a:p>
            <a:pPr marL="345441" lvl="1" algn="ctr">
              <a:lnSpc>
                <a:spcPts val="4480"/>
              </a:lnSpc>
            </a:pPr>
            <a:r>
              <a:rPr lang="en-US" sz="32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🤖 </a:t>
            </a:r>
            <a:r>
              <a:rPr lang="en-US" sz="3200" b="1" dirty="0">
                <a:solidFill>
                  <a:srgbClr val="FFFF00"/>
                </a:solidFill>
                <a:latin typeface="Poppins"/>
                <a:ea typeface="Poppins"/>
                <a:cs typeface="Poppins"/>
                <a:sym typeface="Poppins"/>
              </a:rPr>
              <a:t>Machine Learning:</a:t>
            </a:r>
            <a:r>
              <a:rPr lang="en-US" sz="32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Learns patterns &amp; predicts trends</a:t>
            </a:r>
          </a:p>
          <a:p>
            <a:pPr marL="345441" lvl="1" algn="ctr">
              <a:lnSpc>
                <a:spcPts val="4480"/>
              </a:lnSpc>
            </a:pPr>
            <a:r>
              <a:rPr lang="en-US" sz="32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📈 </a:t>
            </a:r>
            <a:r>
              <a:rPr lang="en-US" sz="3200" b="1" dirty="0">
                <a:solidFill>
                  <a:srgbClr val="FFFF00"/>
                </a:solidFill>
                <a:latin typeface="Poppins"/>
                <a:ea typeface="Poppins"/>
                <a:cs typeface="Poppins"/>
                <a:sym typeface="Poppins"/>
              </a:rPr>
              <a:t>Data Analytics: </a:t>
            </a:r>
            <a:r>
              <a:rPr lang="en-US" sz="32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Analyzes trends &amp; generates insights</a:t>
            </a:r>
          </a:p>
          <a:p>
            <a:pPr marL="345441" lvl="1" algn="ctr">
              <a:lnSpc>
                <a:spcPts val="4480"/>
              </a:lnSpc>
            </a:pPr>
            <a:r>
              <a:rPr lang="en-US" sz="32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🖼 </a:t>
            </a:r>
            <a:r>
              <a:rPr lang="en-US" sz="3200" b="1" dirty="0">
                <a:solidFill>
                  <a:srgbClr val="FFFF00"/>
                </a:solidFill>
                <a:latin typeface="Poppins"/>
                <a:ea typeface="Poppins"/>
                <a:cs typeface="Poppins"/>
                <a:sym typeface="Poppins"/>
              </a:rPr>
              <a:t>Computer Vision:</a:t>
            </a:r>
            <a:r>
              <a:rPr lang="en-US" sz="32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Processes images/docs &amp; organizes visuals</a:t>
            </a:r>
          </a:p>
          <a:p>
            <a:pPr marL="345441" lvl="1" algn="ctr">
              <a:lnSpc>
                <a:spcPts val="4480"/>
              </a:lnSpc>
            </a:pPr>
            <a:r>
              <a:rPr lang="en-US" sz="32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💾 </a:t>
            </a:r>
            <a:r>
              <a:rPr lang="en-US" sz="3200" b="1" dirty="0">
                <a:solidFill>
                  <a:srgbClr val="FFFF00"/>
                </a:solidFill>
                <a:latin typeface="Poppins"/>
                <a:ea typeface="Poppins"/>
                <a:cs typeface="Poppins"/>
                <a:sym typeface="Poppins"/>
              </a:rPr>
              <a:t>Digital Preservation: </a:t>
            </a:r>
            <a:r>
              <a:rPr lang="en-US" sz="32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Auto metadata, makes content searchable</a:t>
            </a:r>
          </a:p>
          <a:p>
            <a:pPr marL="345441" lvl="1" algn="ctr">
              <a:lnSpc>
                <a:spcPts val="4480"/>
              </a:lnSpc>
            </a:pPr>
            <a:r>
              <a:rPr lang="en-US" sz="3200" b="1" dirty="0">
                <a:solidFill>
                  <a:srgbClr val="FFFF00"/>
                </a:solidFill>
                <a:latin typeface="Poppins"/>
                <a:ea typeface="Poppins"/>
                <a:cs typeface="Poppins"/>
                <a:sym typeface="Poppins"/>
              </a:rPr>
              <a:t>⭐ Recommendation System: </a:t>
            </a:r>
            <a:r>
              <a:rPr lang="en-US" sz="32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Curates &amp; highlights meaningful content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-1406875" y="-2093072"/>
            <a:ext cx="4871150" cy="4186145"/>
            <a:chOff x="0" y="0"/>
            <a:chExt cx="812800" cy="698500"/>
          </a:xfrm>
        </p:grpSpPr>
        <p:sp>
          <p:nvSpPr>
            <p:cNvPr id="5" name="Freeform 5"/>
            <p:cNvSpPr/>
            <p:nvPr/>
          </p:nvSpPr>
          <p:spPr>
            <a:xfrm>
              <a:off x="8851" y="0"/>
              <a:ext cx="795099" cy="698500"/>
            </a:xfrm>
            <a:custGeom>
              <a:avLst/>
              <a:gdLst/>
              <a:ahLst/>
              <a:cxnLst/>
              <a:rect l="l" t="t" r="r" b="b"/>
              <a:pathLst>
                <a:path w="795099" h="698500">
                  <a:moveTo>
                    <a:pt x="780770" y="389089"/>
                  </a:moveTo>
                  <a:lnTo>
                    <a:pt x="623928" y="658661"/>
                  </a:lnTo>
                  <a:cubicBezTo>
                    <a:pt x="609577" y="683326"/>
                    <a:pt x="583194" y="698500"/>
                    <a:pt x="554658" y="698500"/>
                  </a:cubicBezTo>
                  <a:lnTo>
                    <a:pt x="240440" y="698500"/>
                  </a:lnTo>
                  <a:cubicBezTo>
                    <a:pt x="211904" y="698500"/>
                    <a:pt x="185521" y="683326"/>
                    <a:pt x="171170" y="658661"/>
                  </a:cubicBezTo>
                  <a:lnTo>
                    <a:pt x="14328" y="389089"/>
                  </a:lnTo>
                  <a:cubicBezTo>
                    <a:pt x="0" y="364462"/>
                    <a:pt x="0" y="334038"/>
                    <a:pt x="14328" y="309411"/>
                  </a:cubicBezTo>
                  <a:lnTo>
                    <a:pt x="171170" y="39839"/>
                  </a:lnTo>
                  <a:cubicBezTo>
                    <a:pt x="185521" y="15174"/>
                    <a:pt x="211904" y="0"/>
                    <a:pt x="240440" y="0"/>
                  </a:cubicBezTo>
                  <a:lnTo>
                    <a:pt x="554658" y="0"/>
                  </a:lnTo>
                  <a:cubicBezTo>
                    <a:pt x="583194" y="0"/>
                    <a:pt x="609577" y="15174"/>
                    <a:pt x="623928" y="39839"/>
                  </a:cubicBezTo>
                  <a:lnTo>
                    <a:pt x="780770" y="309411"/>
                  </a:lnTo>
                  <a:cubicBezTo>
                    <a:pt x="795098" y="334038"/>
                    <a:pt x="795098" y="364462"/>
                    <a:pt x="780770" y="389089"/>
                  </a:cubicBezTo>
                  <a:close/>
                </a:path>
              </a:pathLst>
            </a:custGeom>
            <a:solidFill>
              <a:srgbClr val="E2C507"/>
            </a:solidFill>
          </p:spPr>
          <p:txBody>
            <a:bodyPr/>
            <a:lstStyle/>
            <a:p>
              <a:endParaRPr lang="en-IN" dirty="0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14823725" y="-2093072"/>
            <a:ext cx="4871150" cy="4186145"/>
            <a:chOff x="0" y="0"/>
            <a:chExt cx="812800" cy="698500"/>
          </a:xfrm>
        </p:grpSpPr>
        <p:sp>
          <p:nvSpPr>
            <p:cNvPr id="8" name="Freeform 8"/>
            <p:cNvSpPr/>
            <p:nvPr/>
          </p:nvSpPr>
          <p:spPr>
            <a:xfrm>
              <a:off x="8851" y="0"/>
              <a:ext cx="795099" cy="698500"/>
            </a:xfrm>
            <a:custGeom>
              <a:avLst/>
              <a:gdLst/>
              <a:ahLst/>
              <a:cxnLst/>
              <a:rect l="l" t="t" r="r" b="b"/>
              <a:pathLst>
                <a:path w="795099" h="698500">
                  <a:moveTo>
                    <a:pt x="780770" y="389089"/>
                  </a:moveTo>
                  <a:lnTo>
                    <a:pt x="623928" y="658661"/>
                  </a:lnTo>
                  <a:cubicBezTo>
                    <a:pt x="609577" y="683326"/>
                    <a:pt x="583194" y="698500"/>
                    <a:pt x="554658" y="698500"/>
                  </a:cubicBezTo>
                  <a:lnTo>
                    <a:pt x="240440" y="698500"/>
                  </a:lnTo>
                  <a:cubicBezTo>
                    <a:pt x="211904" y="698500"/>
                    <a:pt x="185521" y="683326"/>
                    <a:pt x="171170" y="658661"/>
                  </a:cubicBezTo>
                  <a:lnTo>
                    <a:pt x="14328" y="389089"/>
                  </a:lnTo>
                  <a:cubicBezTo>
                    <a:pt x="0" y="364462"/>
                    <a:pt x="0" y="334038"/>
                    <a:pt x="14328" y="309411"/>
                  </a:cubicBezTo>
                  <a:lnTo>
                    <a:pt x="171170" y="39839"/>
                  </a:lnTo>
                  <a:cubicBezTo>
                    <a:pt x="185521" y="15174"/>
                    <a:pt x="211904" y="0"/>
                    <a:pt x="240440" y="0"/>
                  </a:cubicBezTo>
                  <a:lnTo>
                    <a:pt x="554658" y="0"/>
                  </a:lnTo>
                  <a:cubicBezTo>
                    <a:pt x="583194" y="0"/>
                    <a:pt x="609577" y="15174"/>
                    <a:pt x="623928" y="39839"/>
                  </a:cubicBezTo>
                  <a:lnTo>
                    <a:pt x="780770" y="309411"/>
                  </a:lnTo>
                  <a:cubicBezTo>
                    <a:pt x="795098" y="334038"/>
                    <a:pt x="795098" y="364462"/>
                    <a:pt x="780770" y="389089"/>
                  </a:cubicBezTo>
                  <a:close/>
                </a:path>
              </a:pathLst>
            </a:custGeom>
            <a:solidFill>
              <a:srgbClr val="E2C507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193409" y="1028700"/>
            <a:ext cx="2026931" cy="1741894"/>
            <a:chOff x="0" y="0"/>
            <a:chExt cx="812800" cy="698500"/>
          </a:xfrm>
        </p:grpSpPr>
        <p:sp>
          <p:nvSpPr>
            <p:cNvPr id="11" name="Freeform 11"/>
            <p:cNvSpPr/>
            <p:nvPr/>
          </p:nvSpPr>
          <p:spPr>
            <a:xfrm>
              <a:off x="11002" y="0"/>
              <a:ext cx="790797" cy="698500"/>
            </a:xfrm>
            <a:custGeom>
              <a:avLst/>
              <a:gdLst/>
              <a:ahLst/>
              <a:cxnLst/>
              <a:rect l="l" t="t" r="r" b="b"/>
              <a:pathLst>
                <a:path w="790797" h="698500">
                  <a:moveTo>
                    <a:pt x="772986" y="398771"/>
                  </a:moveTo>
                  <a:lnTo>
                    <a:pt x="627410" y="648979"/>
                  </a:lnTo>
                  <a:cubicBezTo>
                    <a:pt x="609572" y="679639"/>
                    <a:pt x="576776" y="698500"/>
                    <a:pt x="541305" y="698500"/>
                  </a:cubicBezTo>
                  <a:lnTo>
                    <a:pt x="249491" y="698500"/>
                  </a:lnTo>
                  <a:cubicBezTo>
                    <a:pt x="214020" y="698500"/>
                    <a:pt x="181224" y="679639"/>
                    <a:pt x="163386" y="648979"/>
                  </a:cubicBezTo>
                  <a:lnTo>
                    <a:pt x="17810" y="398771"/>
                  </a:lnTo>
                  <a:cubicBezTo>
                    <a:pt x="0" y="368159"/>
                    <a:pt x="0" y="330341"/>
                    <a:pt x="17810" y="299729"/>
                  </a:cubicBezTo>
                  <a:lnTo>
                    <a:pt x="163386" y="49521"/>
                  </a:lnTo>
                  <a:cubicBezTo>
                    <a:pt x="181224" y="18861"/>
                    <a:pt x="214020" y="0"/>
                    <a:pt x="249491" y="0"/>
                  </a:cubicBezTo>
                  <a:lnTo>
                    <a:pt x="541305" y="0"/>
                  </a:lnTo>
                  <a:cubicBezTo>
                    <a:pt x="576776" y="0"/>
                    <a:pt x="609572" y="18861"/>
                    <a:pt x="627410" y="49521"/>
                  </a:cubicBezTo>
                  <a:lnTo>
                    <a:pt x="772986" y="299729"/>
                  </a:lnTo>
                  <a:cubicBezTo>
                    <a:pt x="790796" y="330341"/>
                    <a:pt x="790796" y="368159"/>
                    <a:pt x="772986" y="398771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FFFFFF"/>
              </a:solidFill>
              <a:prstDash val="solid"/>
              <a:miter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5071771" y="1028700"/>
            <a:ext cx="2026931" cy="1741894"/>
            <a:chOff x="0" y="0"/>
            <a:chExt cx="812800" cy="698500"/>
          </a:xfrm>
        </p:grpSpPr>
        <p:sp>
          <p:nvSpPr>
            <p:cNvPr id="14" name="Freeform 14"/>
            <p:cNvSpPr/>
            <p:nvPr/>
          </p:nvSpPr>
          <p:spPr>
            <a:xfrm>
              <a:off x="11002" y="0"/>
              <a:ext cx="790797" cy="698500"/>
            </a:xfrm>
            <a:custGeom>
              <a:avLst/>
              <a:gdLst/>
              <a:ahLst/>
              <a:cxnLst/>
              <a:rect l="l" t="t" r="r" b="b"/>
              <a:pathLst>
                <a:path w="790797" h="698500">
                  <a:moveTo>
                    <a:pt x="772986" y="398771"/>
                  </a:moveTo>
                  <a:lnTo>
                    <a:pt x="627410" y="648979"/>
                  </a:lnTo>
                  <a:cubicBezTo>
                    <a:pt x="609572" y="679639"/>
                    <a:pt x="576776" y="698500"/>
                    <a:pt x="541305" y="698500"/>
                  </a:cubicBezTo>
                  <a:lnTo>
                    <a:pt x="249491" y="698500"/>
                  </a:lnTo>
                  <a:cubicBezTo>
                    <a:pt x="214020" y="698500"/>
                    <a:pt x="181224" y="679639"/>
                    <a:pt x="163386" y="648979"/>
                  </a:cubicBezTo>
                  <a:lnTo>
                    <a:pt x="17810" y="398771"/>
                  </a:lnTo>
                  <a:cubicBezTo>
                    <a:pt x="0" y="368159"/>
                    <a:pt x="0" y="330341"/>
                    <a:pt x="17810" y="299729"/>
                  </a:cubicBezTo>
                  <a:lnTo>
                    <a:pt x="163386" y="49521"/>
                  </a:lnTo>
                  <a:cubicBezTo>
                    <a:pt x="181224" y="18861"/>
                    <a:pt x="214020" y="0"/>
                    <a:pt x="249491" y="0"/>
                  </a:cubicBezTo>
                  <a:lnTo>
                    <a:pt x="541305" y="0"/>
                  </a:lnTo>
                  <a:cubicBezTo>
                    <a:pt x="576776" y="0"/>
                    <a:pt x="609572" y="18861"/>
                    <a:pt x="627410" y="49521"/>
                  </a:cubicBezTo>
                  <a:lnTo>
                    <a:pt x="772986" y="299729"/>
                  </a:lnTo>
                  <a:cubicBezTo>
                    <a:pt x="790796" y="330341"/>
                    <a:pt x="790796" y="368159"/>
                    <a:pt x="772986" y="398771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FFFFFF"/>
              </a:solidFill>
              <a:prstDash val="solid"/>
              <a:miter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 rot="-5400000">
            <a:off x="9083167" y="-2978248"/>
            <a:ext cx="121666" cy="10895119"/>
            <a:chOff x="0" y="0"/>
            <a:chExt cx="32044" cy="2869496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32044" cy="2869496"/>
            </a:xfrm>
            <a:custGeom>
              <a:avLst/>
              <a:gdLst/>
              <a:ahLst/>
              <a:cxnLst/>
              <a:rect l="l" t="t" r="r" b="b"/>
              <a:pathLst>
                <a:path w="32044" h="2869496">
                  <a:moveTo>
                    <a:pt x="0" y="0"/>
                  </a:moveTo>
                  <a:lnTo>
                    <a:pt x="32044" y="0"/>
                  </a:lnTo>
                  <a:lnTo>
                    <a:pt x="32044" y="2869496"/>
                  </a:lnTo>
                  <a:lnTo>
                    <a:pt x="0" y="2869496"/>
                  </a:lnTo>
                  <a:close/>
                </a:path>
              </a:pathLst>
            </a:custGeom>
            <a:gradFill rotWithShape="1">
              <a:gsLst>
                <a:gs pos="0">
                  <a:srgbClr val="E2C507">
                    <a:alpha val="0"/>
                  </a:srgbClr>
                </a:gs>
                <a:gs pos="50000">
                  <a:srgbClr val="E2C507">
                    <a:alpha val="100000"/>
                  </a:srgbClr>
                </a:gs>
                <a:gs pos="100000">
                  <a:srgbClr val="E2C507">
                    <a:alpha val="0"/>
                  </a:srgbClr>
                </a:gs>
              </a:gsLst>
              <a:lin ang="5400000"/>
            </a:gradFill>
          </p:spPr>
          <p:txBody>
            <a:bodyPr/>
            <a:lstStyle/>
            <a:p>
              <a:endParaRPr lang="en-IN"/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0" y="-38100"/>
              <a:ext cx="32044" cy="290759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9" name="Group 19"/>
          <p:cNvGrpSpPr/>
          <p:nvPr/>
        </p:nvGrpSpPr>
        <p:grpSpPr>
          <a:xfrm rot="-5400000">
            <a:off x="9083937" y="689483"/>
            <a:ext cx="120126" cy="18288000"/>
            <a:chOff x="0" y="0"/>
            <a:chExt cx="31638" cy="4816593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31638" cy="4816592"/>
            </a:xfrm>
            <a:custGeom>
              <a:avLst/>
              <a:gdLst/>
              <a:ahLst/>
              <a:cxnLst/>
              <a:rect l="l" t="t" r="r" b="b"/>
              <a:pathLst>
                <a:path w="31638" h="4816592">
                  <a:moveTo>
                    <a:pt x="0" y="0"/>
                  </a:moveTo>
                  <a:lnTo>
                    <a:pt x="31638" y="0"/>
                  </a:lnTo>
                  <a:lnTo>
                    <a:pt x="31638" y="4816592"/>
                  </a:lnTo>
                  <a:lnTo>
                    <a:pt x="0" y="4816592"/>
                  </a:lnTo>
                  <a:close/>
                </a:path>
              </a:pathLst>
            </a:custGeom>
            <a:gradFill rotWithShape="1">
              <a:gsLst>
                <a:gs pos="0">
                  <a:srgbClr val="E2C507">
                    <a:alpha val="0"/>
                  </a:srgbClr>
                </a:gs>
                <a:gs pos="50000">
                  <a:srgbClr val="E2C507">
                    <a:alpha val="100000"/>
                  </a:srgbClr>
                </a:gs>
                <a:gs pos="100000">
                  <a:srgbClr val="E2C507">
                    <a:alpha val="0"/>
                  </a:srgbClr>
                </a:gs>
              </a:gsLst>
              <a:lin ang="5400000"/>
            </a:gradFill>
          </p:spPr>
          <p:txBody>
            <a:bodyPr/>
            <a:lstStyle/>
            <a:p>
              <a:endParaRPr lang="en-IN"/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0" y="-38100"/>
              <a:ext cx="31638" cy="485469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2" name="Freeform 62">
            <a:extLst>
              <a:ext uri="{FF2B5EF4-FFF2-40B4-BE49-F238E27FC236}">
                <a16:creationId xmlns:a16="http://schemas.microsoft.com/office/drawing/2014/main" id="{D915E689-5C0B-2175-825D-26EEC85E20F5}"/>
              </a:ext>
            </a:extLst>
          </p:cNvPr>
          <p:cNvSpPr/>
          <p:nvPr/>
        </p:nvSpPr>
        <p:spPr>
          <a:xfrm>
            <a:off x="12912661" y="9281388"/>
            <a:ext cx="5375339" cy="1043712"/>
          </a:xfrm>
          <a:custGeom>
            <a:avLst/>
            <a:gdLst/>
            <a:ahLst/>
            <a:cxnLst/>
            <a:rect l="l" t="t" r="r" b="b"/>
            <a:pathLst>
              <a:path w="5375339" h="1043712">
                <a:moveTo>
                  <a:pt x="0" y="0"/>
                </a:moveTo>
                <a:lnTo>
                  <a:pt x="5375339" y="0"/>
                </a:lnTo>
                <a:lnTo>
                  <a:pt x="5375339" y="1043712"/>
                </a:lnTo>
                <a:lnTo>
                  <a:pt x="0" y="104371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398</TotalTime>
  <Words>1050</Words>
  <Application>Microsoft Office PowerPoint</Application>
  <PresentationFormat>Custom</PresentationFormat>
  <Paragraphs>123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Poppins Bold</vt:lpstr>
      <vt:lpstr>Poppins</vt:lpstr>
      <vt:lpstr>Calibri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SAMADHAN 1.0</dc:title>
  <cp:lastModifiedBy>Gourav verma</cp:lastModifiedBy>
  <cp:revision>29</cp:revision>
  <dcterms:created xsi:type="dcterms:W3CDTF">2006-08-16T00:00:00Z</dcterms:created>
  <dcterms:modified xsi:type="dcterms:W3CDTF">2025-09-05T12:43:08Z</dcterms:modified>
  <dc:identifier>DAGVPOy7A7Q</dc:identifier>
</cp:coreProperties>
</file>