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Roboto"/>
      <p:regular r:id="rId16"/>
      <p:bold r:id="rId17"/>
      <p:italic r:id="rId18"/>
      <p:boldItalic r:id="rId19"/>
    </p:embeddedFont>
    <p:embeddedFont>
      <p:font typeface="Merriweather"/>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E588843-C9E9-4AE1-A997-85D699231EDB}">
  <a:tblStyle styleId="{1E588843-C9E9-4AE1-A997-85D699231ED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regular.fntdata"/><Relationship Id="rId11" Type="http://schemas.openxmlformats.org/officeDocument/2006/relationships/slide" Target="slides/slide5.xml"/><Relationship Id="rId22" Type="http://schemas.openxmlformats.org/officeDocument/2006/relationships/font" Target="fonts/Merriweather-italic.fntdata"/><Relationship Id="rId10" Type="http://schemas.openxmlformats.org/officeDocument/2006/relationships/slide" Target="slides/slide4.xml"/><Relationship Id="rId21" Type="http://schemas.openxmlformats.org/officeDocument/2006/relationships/font" Target="fonts/Merriweather-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Merriweather-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slideMaster" Target="slideMasters/slideMaster1.xml"/><Relationship Id="rId19" Type="http://schemas.openxmlformats.org/officeDocument/2006/relationships/font" Target="fonts/Roboto-boldItalic.fntdata"/><Relationship Id="rId6" Type="http://schemas.openxmlformats.org/officeDocument/2006/relationships/notesMaster" Target="notesMasters/notesMaster1.xml"/><Relationship Id="rId18"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8cc8524d8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g8cc8524d8d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8cc8524d8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g8cc8524d8d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90e7fda7e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g90e7fda7e0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90e7fda7e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g90e7fda7e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90e7fda7e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90e7fda7e0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8cc8524d8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g8cc8524d8d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12000"/>
              <a:buNone/>
              <a:defRPr sz="12000">
                <a:solidFill>
                  <a:schemeClr val="dk2"/>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3"/>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19" name="Google Shape;19;p3"/>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0" name="Google Shape;20;p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4"/>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23" name="Google Shape;23;p4"/>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5"/>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6"/>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7"/>
          <p:cNvSpPr txBox="1"/>
          <p:nvPr>
            <p:ph type="title"/>
          </p:nvPr>
        </p:nvSpPr>
        <p:spPr>
          <a:xfrm>
            <a:off x="226078" y="357800"/>
            <a:ext cx="2808000" cy="953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chemeClr val="lt1"/>
              </a:buClr>
              <a:buSzPts val="1200"/>
              <a:buChar char="●"/>
              <a:defRPr sz="1200">
                <a:solidFill>
                  <a:schemeClr val="lt1"/>
                </a:solidFill>
              </a:defRPr>
            </a:lvl1pPr>
            <a:lvl2pPr indent="-304800" lvl="1" marL="914400" algn="l">
              <a:lnSpc>
                <a:spcPct val="115000"/>
              </a:lnSpc>
              <a:spcBef>
                <a:spcPts val="1600"/>
              </a:spcBef>
              <a:spcAft>
                <a:spcPts val="0"/>
              </a:spcAft>
              <a:buClr>
                <a:schemeClr val="lt1"/>
              </a:buClr>
              <a:buSzPts val="1200"/>
              <a:buChar char="○"/>
              <a:defRPr sz="1200">
                <a:solidFill>
                  <a:schemeClr val="lt1"/>
                </a:solidFill>
              </a:defRPr>
            </a:lvl2pPr>
            <a:lvl3pPr indent="-304800" lvl="2" marL="1371600" algn="l">
              <a:lnSpc>
                <a:spcPct val="115000"/>
              </a:lnSpc>
              <a:spcBef>
                <a:spcPts val="1600"/>
              </a:spcBef>
              <a:spcAft>
                <a:spcPts val="0"/>
              </a:spcAft>
              <a:buClr>
                <a:schemeClr val="lt1"/>
              </a:buClr>
              <a:buSzPts val="1200"/>
              <a:buChar char="■"/>
              <a:defRPr sz="1200">
                <a:solidFill>
                  <a:schemeClr val="lt1"/>
                </a:solidFill>
              </a:defRPr>
            </a:lvl3pPr>
            <a:lvl4pPr indent="-304800" lvl="3" marL="1828800" algn="l">
              <a:lnSpc>
                <a:spcPct val="115000"/>
              </a:lnSpc>
              <a:spcBef>
                <a:spcPts val="1600"/>
              </a:spcBef>
              <a:spcAft>
                <a:spcPts val="0"/>
              </a:spcAft>
              <a:buClr>
                <a:schemeClr val="lt1"/>
              </a:buClr>
              <a:buSzPts val="1200"/>
              <a:buChar char="●"/>
              <a:defRPr sz="1200">
                <a:solidFill>
                  <a:schemeClr val="lt1"/>
                </a:solidFill>
              </a:defRPr>
            </a:lvl4pPr>
            <a:lvl5pPr indent="-304800" lvl="4" marL="2286000" algn="l">
              <a:lnSpc>
                <a:spcPct val="115000"/>
              </a:lnSpc>
              <a:spcBef>
                <a:spcPts val="1600"/>
              </a:spcBef>
              <a:spcAft>
                <a:spcPts val="0"/>
              </a:spcAft>
              <a:buClr>
                <a:schemeClr val="lt1"/>
              </a:buClr>
              <a:buSzPts val="1200"/>
              <a:buChar char="○"/>
              <a:defRPr sz="1200">
                <a:solidFill>
                  <a:schemeClr val="lt1"/>
                </a:solidFill>
              </a:defRPr>
            </a:lvl5pPr>
            <a:lvl6pPr indent="-304800" lvl="5" marL="2743200" algn="l">
              <a:lnSpc>
                <a:spcPct val="115000"/>
              </a:lnSpc>
              <a:spcBef>
                <a:spcPts val="1600"/>
              </a:spcBef>
              <a:spcAft>
                <a:spcPts val="0"/>
              </a:spcAft>
              <a:buClr>
                <a:schemeClr val="lt1"/>
              </a:buClr>
              <a:buSzPts val="1200"/>
              <a:buChar char="■"/>
              <a:defRPr sz="1200">
                <a:solidFill>
                  <a:schemeClr val="lt1"/>
                </a:solidFill>
              </a:defRPr>
            </a:lvl6pPr>
            <a:lvl7pPr indent="-304800" lvl="6" marL="3200400" algn="l">
              <a:lnSpc>
                <a:spcPct val="115000"/>
              </a:lnSpc>
              <a:spcBef>
                <a:spcPts val="1600"/>
              </a:spcBef>
              <a:spcAft>
                <a:spcPts val="0"/>
              </a:spcAft>
              <a:buClr>
                <a:schemeClr val="lt1"/>
              </a:buClr>
              <a:buSzPts val="1200"/>
              <a:buChar char="●"/>
              <a:defRPr sz="1200">
                <a:solidFill>
                  <a:schemeClr val="lt1"/>
                </a:solidFill>
              </a:defRPr>
            </a:lvl7pPr>
            <a:lvl8pPr indent="-304800" lvl="7" marL="3657600" algn="l">
              <a:lnSpc>
                <a:spcPct val="115000"/>
              </a:lnSpc>
              <a:spcBef>
                <a:spcPts val="1600"/>
              </a:spcBef>
              <a:spcAft>
                <a:spcPts val="0"/>
              </a:spcAft>
              <a:buClr>
                <a:schemeClr val="lt1"/>
              </a:buClr>
              <a:buSzPts val="1200"/>
              <a:buChar char="○"/>
              <a:defRPr sz="1200">
                <a:solidFill>
                  <a:schemeClr val="lt1"/>
                </a:solidFill>
              </a:defRPr>
            </a:lvl8pPr>
            <a:lvl9pPr indent="-304800" lvl="8" marL="4114800" algn="l">
              <a:lnSpc>
                <a:spcPct val="115000"/>
              </a:lnSpc>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4200"/>
              <a:buNone/>
              <a:defRPr sz="4200">
                <a:solidFill>
                  <a:schemeClr val="dk2"/>
                </a:solidFill>
              </a:defRPr>
            </a:lvl1pPr>
            <a:lvl2pPr lvl="1" algn="ctr">
              <a:lnSpc>
                <a:spcPct val="100000"/>
              </a:lnSpc>
              <a:spcBef>
                <a:spcPts val="0"/>
              </a:spcBef>
              <a:spcAft>
                <a:spcPts val="0"/>
              </a:spcAft>
              <a:buClr>
                <a:schemeClr val="dk2"/>
              </a:buClr>
              <a:buSzPts val="4200"/>
              <a:buNone/>
              <a:defRPr sz="4200">
                <a:solidFill>
                  <a:schemeClr val="dk2"/>
                </a:solidFill>
              </a:defRPr>
            </a:lvl2pPr>
            <a:lvl3pPr lvl="2" algn="ctr">
              <a:lnSpc>
                <a:spcPct val="100000"/>
              </a:lnSpc>
              <a:spcBef>
                <a:spcPts val="0"/>
              </a:spcBef>
              <a:spcAft>
                <a:spcPts val="0"/>
              </a:spcAft>
              <a:buClr>
                <a:schemeClr val="dk2"/>
              </a:buClr>
              <a:buSzPts val="4200"/>
              <a:buNone/>
              <a:defRPr sz="4200">
                <a:solidFill>
                  <a:schemeClr val="dk2"/>
                </a:solidFill>
              </a:defRPr>
            </a:lvl3pPr>
            <a:lvl4pPr lvl="3" algn="ctr">
              <a:lnSpc>
                <a:spcPct val="100000"/>
              </a:lnSpc>
              <a:spcBef>
                <a:spcPts val="0"/>
              </a:spcBef>
              <a:spcAft>
                <a:spcPts val="0"/>
              </a:spcAft>
              <a:buClr>
                <a:schemeClr val="dk2"/>
              </a:buClr>
              <a:buSzPts val="4200"/>
              <a:buNone/>
              <a:defRPr sz="4200">
                <a:solidFill>
                  <a:schemeClr val="dk2"/>
                </a:solidFill>
              </a:defRPr>
            </a:lvl4pPr>
            <a:lvl5pPr lvl="4" algn="ctr">
              <a:lnSpc>
                <a:spcPct val="100000"/>
              </a:lnSpc>
              <a:spcBef>
                <a:spcPts val="0"/>
              </a:spcBef>
              <a:spcAft>
                <a:spcPts val="0"/>
              </a:spcAft>
              <a:buClr>
                <a:schemeClr val="dk2"/>
              </a:buClr>
              <a:buSzPts val="4200"/>
              <a:buNone/>
              <a:defRPr sz="4200">
                <a:solidFill>
                  <a:schemeClr val="dk2"/>
                </a:solidFill>
              </a:defRPr>
            </a:lvl5pPr>
            <a:lvl6pPr lvl="5" algn="ctr">
              <a:lnSpc>
                <a:spcPct val="100000"/>
              </a:lnSpc>
              <a:spcBef>
                <a:spcPts val="0"/>
              </a:spcBef>
              <a:spcAft>
                <a:spcPts val="0"/>
              </a:spcAft>
              <a:buClr>
                <a:schemeClr val="dk2"/>
              </a:buClr>
              <a:buSzPts val="4200"/>
              <a:buNone/>
              <a:defRPr sz="4200">
                <a:solidFill>
                  <a:schemeClr val="dk2"/>
                </a:solidFill>
              </a:defRPr>
            </a:lvl6pPr>
            <a:lvl7pPr lvl="6" algn="ctr">
              <a:lnSpc>
                <a:spcPct val="100000"/>
              </a:lnSpc>
              <a:spcBef>
                <a:spcPts val="0"/>
              </a:spcBef>
              <a:spcAft>
                <a:spcPts val="0"/>
              </a:spcAft>
              <a:buClr>
                <a:schemeClr val="dk2"/>
              </a:buClr>
              <a:buSzPts val="4200"/>
              <a:buNone/>
              <a:defRPr sz="4200">
                <a:solidFill>
                  <a:schemeClr val="dk2"/>
                </a:solidFill>
              </a:defRPr>
            </a:lvl7pPr>
            <a:lvl8pPr lvl="7" algn="ctr">
              <a:lnSpc>
                <a:spcPct val="100000"/>
              </a:lnSpc>
              <a:spcBef>
                <a:spcPts val="0"/>
              </a:spcBef>
              <a:spcAft>
                <a:spcPts val="0"/>
              </a:spcAft>
              <a:buClr>
                <a:schemeClr val="dk2"/>
              </a:buClr>
              <a:buSzPts val="4200"/>
              <a:buNone/>
              <a:defRPr sz="4200">
                <a:solidFill>
                  <a:schemeClr val="dk2"/>
                </a:solidFill>
              </a:defRPr>
            </a:lvl8pPr>
            <a:lvl9pPr lvl="8" algn="ctr">
              <a:lnSpc>
                <a:spcPct val="100000"/>
              </a:lnSpc>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0"/>
          <p:cNvSpPr txBox="1"/>
          <p:nvPr>
            <p:ph idx="1" type="body"/>
          </p:nvPr>
        </p:nvSpPr>
        <p:spPr>
          <a:xfrm>
            <a:off x="57150" y="4696825"/>
            <a:ext cx="8382000" cy="4467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rgbClr val="674EA7"/>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2"/>
              </a:buClr>
              <a:buSzPts val="1800"/>
              <a:buFont typeface="Roboto"/>
              <a:buChar char="●"/>
              <a:defRPr b="0" i="0" sz="1800" u="none" cap="none" strike="noStrike">
                <a:solidFill>
                  <a:schemeClr val="lt2"/>
                </a:solidFill>
                <a:latin typeface="Roboto"/>
                <a:ea typeface="Roboto"/>
                <a:cs typeface="Roboto"/>
                <a:sym typeface="Roboto"/>
              </a:defRPr>
            </a:lvl1pPr>
            <a:lvl2pPr indent="-317500" lvl="1" marL="914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lt2"/>
              </a:buClr>
              <a:buSzPts val="1400"/>
              <a:buFont typeface="Roboto"/>
              <a:buChar char="■"/>
              <a:defRPr b="0" i="0" sz="1400" u="none" cap="none" strike="noStrike">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jpg"/><Relationship Id="rId4" Type="http://schemas.openxmlformats.org/officeDocument/2006/relationships/image" Target="../media/image3.jpg"/><Relationship Id="rId5"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4.jpg"/><Relationship Id="rId5" Type="http://schemas.openxmlformats.org/officeDocument/2006/relationships/image" Target="../media/image1.jpg"/><Relationship Id="rId6"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4EA7"/>
        </a:solidFill>
      </p:bgPr>
    </p:bg>
    <p:spTree>
      <p:nvGrpSpPr>
        <p:cNvPr id="66" name="Shape 66"/>
        <p:cNvGrpSpPr/>
        <p:nvPr/>
      </p:nvGrpSpPr>
      <p:grpSpPr>
        <a:xfrm>
          <a:off x="0" y="0"/>
          <a:ext cx="0" cy="0"/>
          <a:chOff x="0" y="0"/>
          <a:chExt cx="0" cy="0"/>
        </a:xfrm>
      </p:grpSpPr>
      <p:sp>
        <p:nvSpPr>
          <p:cNvPr id="67" name="Google Shape;67;p13"/>
          <p:cNvSpPr/>
          <p:nvPr/>
        </p:nvSpPr>
        <p:spPr>
          <a:xfrm>
            <a:off x="-976325" y="0"/>
            <a:ext cx="7636800" cy="5143500"/>
          </a:xfrm>
          <a:prstGeom prst="roundRect">
            <a:avLst>
              <a:gd fmla="val 16667" name="adj"/>
            </a:avLst>
          </a:prstGeom>
          <a:solidFill>
            <a:srgbClr val="EFEFEF"/>
          </a:solidFill>
          <a:ln cap="flat" cmpd="sng" w="9525">
            <a:solidFill>
              <a:srgbClr val="D9D9D9"/>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a:p>
          <a:p>
            <a:pPr indent="0" lvl="0" marL="0" marR="0" rtl="0" algn="l">
              <a:lnSpc>
                <a:spcPct val="100000"/>
              </a:lnSpc>
              <a:spcBef>
                <a:spcPts val="0"/>
              </a:spcBef>
              <a:spcAft>
                <a:spcPts val="0"/>
              </a:spcAft>
              <a:buClr>
                <a:srgbClr val="000000"/>
              </a:buClr>
              <a:buSzPts val="1400"/>
              <a:buFont typeface="Arial"/>
              <a:buNone/>
            </a:pPr>
            <a:r>
              <a:t/>
            </a:r>
            <a:endParaRPr/>
          </a:p>
          <a:p>
            <a:pPr indent="0" lvl="0" marL="0" marR="0" rtl="0" algn="l">
              <a:lnSpc>
                <a:spcPct val="100000"/>
              </a:lnSpc>
              <a:spcBef>
                <a:spcPts val="0"/>
              </a:spcBef>
              <a:spcAft>
                <a:spcPts val="0"/>
              </a:spcAft>
              <a:buClr>
                <a:srgbClr val="000000"/>
              </a:buClr>
              <a:buSzPts val="1400"/>
              <a:buFont typeface="Arial"/>
              <a:buNone/>
            </a:pPr>
            <a:r>
              <a:t/>
            </a:r>
            <a:endParaRPr/>
          </a:p>
          <a:p>
            <a:pPr indent="0" lvl="0" marL="0" rtl="0" algn="l">
              <a:spcBef>
                <a:spcPts val="0"/>
              </a:spcBef>
              <a:spcAft>
                <a:spcPts val="0"/>
              </a:spcAft>
              <a:buClr>
                <a:srgbClr val="000000"/>
              </a:buClr>
              <a:buSzPts val="1400"/>
              <a:buFont typeface="Arial"/>
              <a:buNone/>
            </a:pPr>
            <a:r>
              <a:t/>
            </a:r>
            <a:endParaRPr/>
          </a:p>
          <a:p>
            <a:pPr indent="0" lvl="0" marL="0" rtl="0" algn="l">
              <a:spcBef>
                <a:spcPts val="0"/>
              </a:spcBef>
              <a:spcAft>
                <a:spcPts val="0"/>
              </a:spcAft>
              <a:buClr>
                <a:srgbClr val="000000"/>
              </a:buClr>
              <a:buSzPts val="1400"/>
              <a:buFont typeface="Arial"/>
              <a:buNone/>
            </a:pPr>
            <a:r>
              <a:rPr lang="en">
                <a:solidFill>
                  <a:srgbClr val="434343"/>
                </a:solidFill>
              </a:rPr>
              <a:t>	                   </a:t>
            </a:r>
            <a:r>
              <a:rPr lang="en" sz="1800">
                <a:solidFill>
                  <a:srgbClr val="434343"/>
                </a:solidFill>
              </a:rPr>
              <a:t>  </a:t>
            </a:r>
            <a:r>
              <a:rPr lang="en" sz="2300">
                <a:solidFill>
                  <a:srgbClr val="434343"/>
                </a:solidFill>
              </a:rPr>
              <a:t>   </a:t>
            </a:r>
            <a:r>
              <a:rPr lang="en" sz="2300">
                <a:solidFill>
                  <a:srgbClr val="FF0000"/>
                </a:solidFill>
                <a:latin typeface="Merriweather"/>
                <a:ea typeface="Merriweather"/>
                <a:cs typeface="Merriweather"/>
                <a:sym typeface="Merriweather"/>
              </a:rPr>
              <a:t> </a:t>
            </a:r>
            <a:r>
              <a:rPr b="1" lang="en" sz="4300">
                <a:solidFill>
                  <a:srgbClr val="FF0000"/>
                </a:solidFill>
                <a:latin typeface="Merriweather"/>
                <a:ea typeface="Merriweather"/>
                <a:cs typeface="Merriweather"/>
                <a:sym typeface="Merriweather"/>
              </a:rPr>
              <a:t>EDUTHON</a:t>
            </a:r>
            <a:endParaRPr sz="2300">
              <a:solidFill>
                <a:srgbClr val="FF0000"/>
              </a:solidFill>
              <a:latin typeface="Merriweather"/>
              <a:ea typeface="Merriweather"/>
              <a:cs typeface="Merriweather"/>
              <a:sym typeface="Merriweather"/>
            </a:endParaRPr>
          </a:p>
          <a:p>
            <a:pPr indent="0" lvl="0" marL="0" marR="0" rtl="0" algn="l">
              <a:lnSpc>
                <a:spcPct val="100000"/>
              </a:lnSpc>
              <a:spcBef>
                <a:spcPts val="0"/>
              </a:spcBef>
              <a:spcAft>
                <a:spcPts val="0"/>
              </a:spcAft>
              <a:buClr>
                <a:srgbClr val="000000"/>
              </a:buClr>
              <a:buSzPts val="1400"/>
              <a:buFont typeface="Arial"/>
              <a:buNone/>
            </a:pPr>
            <a:r>
              <a:t/>
            </a:r>
            <a:endParaRPr/>
          </a:p>
          <a:p>
            <a:pPr indent="0" lvl="0" marL="0" marR="0" rtl="0" algn="l">
              <a:lnSpc>
                <a:spcPct val="100000"/>
              </a:lnSpc>
              <a:spcBef>
                <a:spcPts val="0"/>
              </a:spcBef>
              <a:spcAft>
                <a:spcPts val="0"/>
              </a:spcAft>
              <a:buClr>
                <a:srgbClr val="000000"/>
              </a:buClr>
              <a:buSzPts val="1400"/>
              <a:buFont typeface="Arial"/>
              <a:buNone/>
            </a:pPr>
            <a:r>
              <a:t/>
            </a:r>
            <a:endParaRPr b="1" sz="3400">
              <a:solidFill>
                <a:srgbClr val="434343"/>
              </a:solidFill>
            </a:endParaRPr>
          </a:p>
          <a:p>
            <a:pPr indent="0" lvl="0" marL="0" marR="0" rtl="0" algn="l">
              <a:lnSpc>
                <a:spcPct val="100000"/>
              </a:lnSpc>
              <a:spcBef>
                <a:spcPts val="0"/>
              </a:spcBef>
              <a:spcAft>
                <a:spcPts val="0"/>
              </a:spcAft>
              <a:buClr>
                <a:srgbClr val="000000"/>
              </a:buClr>
              <a:buSzPts val="1400"/>
              <a:buFont typeface="Arial"/>
              <a:buNone/>
            </a:pPr>
            <a:r>
              <a:t/>
            </a:r>
            <a:endParaRPr>
              <a:solidFill>
                <a:srgbClr val="434343"/>
              </a:solidFill>
              <a:latin typeface="Impact"/>
              <a:ea typeface="Impact"/>
              <a:cs typeface="Impact"/>
              <a:sym typeface="Impact"/>
            </a:endParaRPr>
          </a:p>
          <a:p>
            <a:pPr indent="457200" lvl="0" marL="0" marR="0" rtl="0" algn="l">
              <a:lnSpc>
                <a:spcPct val="100000"/>
              </a:lnSpc>
              <a:spcBef>
                <a:spcPts val="0"/>
              </a:spcBef>
              <a:spcAft>
                <a:spcPts val="0"/>
              </a:spcAft>
              <a:buClr>
                <a:srgbClr val="000000"/>
              </a:buClr>
              <a:buSzPts val="1400"/>
              <a:buFont typeface="Arial"/>
              <a:buNone/>
            </a:pPr>
            <a:r>
              <a:t/>
            </a:r>
            <a:endParaRPr>
              <a:solidFill>
                <a:srgbClr val="434343"/>
              </a:solidFill>
              <a:latin typeface="Impact"/>
              <a:ea typeface="Impact"/>
              <a:cs typeface="Impact"/>
              <a:sym typeface="Impact"/>
            </a:endParaRPr>
          </a:p>
          <a:p>
            <a:pPr indent="457200" lvl="0" marL="0" marR="0" rtl="0" algn="l">
              <a:lnSpc>
                <a:spcPct val="100000"/>
              </a:lnSpc>
              <a:spcBef>
                <a:spcPts val="0"/>
              </a:spcBef>
              <a:spcAft>
                <a:spcPts val="0"/>
              </a:spcAft>
              <a:buClr>
                <a:srgbClr val="000000"/>
              </a:buClr>
              <a:buSzPts val="1400"/>
              <a:buFont typeface="Arial"/>
              <a:buNone/>
            </a:pPr>
            <a:r>
              <a:rPr lang="en">
                <a:solidFill>
                  <a:srgbClr val="434343"/>
                </a:solidFill>
                <a:latin typeface="Impact"/>
                <a:ea typeface="Impact"/>
                <a:cs typeface="Impact"/>
                <a:sym typeface="Impact"/>
              </a:rPr>
              <a:t>Project name: </a:t>
            </a:r>
            <a:r>
              <a:rPr b="1" lang="en" sz="1600">
                <a:solidFill>
                  <a:srgbClr val="434343"/>
                </a:solidFill>
              </a:rPr>
              <a:t>Education4All</a:t>
            </a:r>
            <a:endParaRPr b="1" sz="1600">
              <a:solidFill>
                <a:srgbClr val="434343"/>
              </a:solidFill>
            </a:endParaRPr>
          </a:p>
          <a:p>
            <a:pPr indent="457200" lvl="0" marL="0" marR="0" rtl="0" algn="l">
              <a:lnSpc>
                <a:spcPct val="100000"/>
              </a:lnSpc>
              <a:spcBef>
                <a:spcPts val="0"/>
              </a:spcBef>
              <a:spcAft>
                <a:spcPts val="0"/>
              </a:spcAft>
              <a:buClr>
                <a:srgbClr val="000000"/>
              </a:buClr>
              <a:buSzPts val="1400"/>
              <a:buFont typeface="Arial"/>
              <a:buNone/>
            </a:pPr>
            <a:r>
              <a:t/>
            </a:r>
            <a:endParaRPr>
              <a:solidFill>
                <a:srgbClr val="434343"/>
              </a:solidFill>
              <a:latin typeface="Impact"/>
              <a:ea typeface="Impact"/>
              <a:cs typeface="Impact"/>
              <a:sym typeface="Impact"/>
            </a:endParaRPr>
          </a:p>
          <a:p>
            <a:pPr indent="457200" lvl="0" marL="0" marR="0" rtl="0" algn="l">
              <a:lnSpc>
                <a:spcPct val="100000"/>
              </a:lnSpc>
              <a:spcBef>
                <a:spcPts val="0"/>
              </a:spcBef>
              <a:spcAft>
                <a:spcPts val="0"/>
              </a:spcAft>
              <a:buClr>
                <a:srgbClr val="000000"/>
              </a:buClr>
              <a:buSzPts val="1400"/>
              <a:buFont typeface="Arial"/>
              <a:buNone/>
            </a:pPr>
            <a:r>
              <a:rPr lang="en">
                <a:solidFill>
                  <a:srgbClr val="434343"/>
                </a:solidFill>
                <a:latin typeface="Impact"/>
                <a:ea typeface="Impact"/>
                <a:cs typeface="Impact"/>
                <a:sym typeface="Impact"/>
              </a:rPr>
              <a:t>Team members:</a:t>
            </a:r>
            <a:endParaRPr>
              <a:solidFill>
                <a:srgbClr val="434343"/>
              </a:solidFill>
              <a:latin typeface="Impact"/>
              <a:ea typeface="Impact"/>
              <a:cs typeface="Impact"/>
              <a:sym typeface="Impact"/>
            </a:endParaRPr>
          </a:p>
          <a:p>
            <a:pPr indent="457200" lvl="0" marL="0" marR="0" rtl="0" algn="l">
              <a:lnSpc>
                <a:spcPct val="100000"/>
              </a:lnSpc>
              <a:spcBef>
                <a:spcPts val="0"/>
              </a:spcBef>
              <a:spcAft>
                <a:spcPts val="0"/>
              </a:spcAft>
              <a:buClr>
                <a:srgbClr val="000000"/>
              </a:buClr>
              <a:buSzPts val="1400"/>
              <a:buFont typeface="Arial"/>
              <a:buNone/>
            </a:pPr>
            <a:r>
              <a:rPr b="1" lang="en" sz="1300">
                <a:solidFill>
                  <a:srgbClr val="434343"/>
                </a:solidFill>
                <a:latin typeface="Comic Sans MS"/>
                <a:ea typeface="Comic Sans MS"/>
                <a:cs typeface="Comic Sans MS"/>
                <a:sym typeface="Comic Sans MS"/>
              </a:rPr>
              <a:t>1.Rohit kumar </a:t>
            </a:r>
            <a:endParaRPr b="1" sz="1300">
              <a:solidFill>
                <a:srgbClr val="434343"/>
              </a:solidFill>
              <a:latin typeface="Comic Sans MS"/>
              <a:ea typeface="Comic Sans MS"/>
              <a:cs typeface="Comic Sans MS"/>
              <a:sym typeface="Comic Sans MS"/>
            </a:endParaRPr>
          </a:p>
          <a:p>
            <a:pPr indent="457200" lvl="0" marL="0" marR="0" rtl="0" algn="l">
              <a:lnSpc>
                <a:spcPct val="100000"/>
              </a:lnSpc>
              <a:spcBef>
                <a:spcPts val="0"/>
              </a:spcBef>
              <a:spcAft>
                <a:spcPts val="0"/>
              </a:spcAft>
              <a:buClr>
                <a:srgbClr val="000000"/>
              </a:buClr>
              <a:buSzPts val="1400"/>
              <a:buFont typeface="Arial"/>
              <a:buNone/>
            </a:pPr>
            <a:r>
              <a:rPr b="1" lang="en" sz="1300">
                <a:solidFill>
                  <a:srgbClr val="434343"/>
                </a:solidFill>
                <a:latin typeface="Comic Sans MS"/>
                <a:ea typeface="Comic Sans MS"/>
                <a:cs typeface="Comic Sans MS"/>
                <a:sym typeface="Comic Sans MS"/>
              </a:rPr>
              <a:t>2.Anushka Jadav</a:t>
            </a:r>
            <a:endParaRPr b="1" sz="1300">
              <a:solidFill>
                <a:srgbClr val="434343"/>
              </a:solidFill>
              <a:latin typeface="Comic Sans MS"/>
              <a:ea typeface="Comic Sans MS"/>
              <a:cs typeface="Comic Sans MS"/>
              <a:sym typeface="Comic Sans MS"/>
            </a:endParaRPr>
          </a:p>
          <a:p>
            <a:pPr indent="457200" lvl="0" marL="0" marR="0" rtl="0" algn="l">
              <a:lnSpc>
                <a:spcPct val="100000"/>
              </a:lnSpc>
              <a:spcBef>
                <a:spcPts val="0"/>
              </a:spcBef>
              <a:spcAft>
                <a:spcPts val="0"/>
              </a:spcAft>
              <a:buClr>
                <a:srgbClr val="000000"/>
              </a:buClr>
              <a:buSzPts val="1400"/>
              <a:buFont typeface="Arial"/>
              <a:buNone/>
            </a:pPr>
            <a:r>
              <a:rPr b="1" lang="en" sz="1300">
                <a:solidFill>
                  <a:srgbClr val="434343"/>
                </a:solidFill>
                <a:latin typeface="Comic Sans MS"/>
                <a:ea typeface="Comic Sans MS"/>
                <a:cs typeface="Comic Sans MS"/>
                <a:sym typeface="Comic Sans MS"/>
              </a:rPr>
              <a:t>3.Vimal Tripathi</a:t>
            </a:r>
            <a:endParaRPr b="1" sz="1300">
              <a:solidFill>
                <a:srgbClr val="434343"/>
              </a:solidFill>
              <a:latin typeface="Comic Sans MS"/>
              <a:ea typeface="Comic Sans MS"/>
              <a:cs typeface="Comic Sans MS"/>
              <a:sym typeface="Comic Sans MS"/>
            </a:endParaRPr>
          </a:p>
          <a:p>
            <a:pPr indent="457200" lvl="0" marL="0" marR="0" rtl="0" algn="l">
              <a:lnSpc>
                <a:spcPct val="100000"/>
              </a:lnSpc>
              <a:spcBef>
                <a:spcPts val="0"/>
              </a:spcBef>
              <a:spcAft>
                <a:spcPts val="0"/>
              </a:spcAft>
              <a:buClr>
                <a:srgbClr val="000000"/>
              </a:buClr>
              <a:buSzPts val="1400"/>
              <a:buFont typeface="Arial"/>
              <a:buNone/>
            </a:pPr>
            <a:r>
              <a:rPr b="1" lang="en" sz="1300">
                <a:solidFill>
                  <a:srgbClr val="434343"/>
                </a:solidFill>
                <a:latin typeface="Comic Sans MS"/>
                <a:ea typeface="Comic Sans MS"/>
                <a:cs typeface="Comic Sans MS"/>
                <a:sym typeface="Comic Sans MS"/>
              </a:rPr>
              <a:t>4.Neeraj Pandey</a:t>
            </a:r>
            <a:endParaRPr b="1" sz="1300">
              <a:solidFill>
                <a:srgbClr val="434343"/>
              </a:solidFill>
              <a:latin typeface="Comic Sans MS"/>
              <a:ea typeface="Comic Sans MS"/>
              <a:cs typeface="Comic Sans MS"/>
              <a:sym typeface="Comic Sans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BD4EB"/>
            </a:gs>
            <a:gs pos="100000">
              <a:srgbClr val="674EA7"/>
            </a:gs>
          </a:gsLst>
          <a:lin ang="10800025" scaled="0"/>
        </a:gradFill>
      </p:bgPr>
    </p:bg>
    <p:spTree>
      <p:nvGrpSpPr>
        <p:cNvPr id="71" name="Shape 71"/>
        <p:cNvGrpSpPr/>
        <p:nvPr/>
      </p:nvGrpSpPr>
      <p:grpSpPr>
        <a:xfrm>
          <a:off x="0" y="0"/>
          <a:ext cx="0" cy="0"/>
          <a:chOff x="0" y="0"/>
          <a:chExt cx="0" cy="0"/>
        </a:xfrm>
      </p:grpSpPr>
      <p:sp>
        <p:nvSpPr>
          <p:cNvPr id="72" name="Google Shape;72;p14"/>
          <p:cNvSpPr txBox="1"/>
          <p:nvPr>
            <p:ph type="title"/>
          </p:nvPr>
        </p:nvSpPr>
        <p:spPr>
          <a:xfrm>
            <a:off x="1207008" y="640080"/>
            <a:ext cx="7038900" cy="914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Clr>
                <a:srgbClr val="000000"/>
              </a:buClr>
              <a:buFont typeface="Arial"/>
              <a:buNone/>
            </a:pPr>
            <a:r>
              <a:rPr b="1" i="1" lang="en" u="sng">
                <a:solidFill>
                  <a:srgbClr val="FFFFFF"/>
                </a:solidFill>
                <a:latin typeface="Calibri"/>
                <a:ea typeface="Calibri"/>
                <a:cs typeface="Calibri"/>
                <a:sym typeface="Calibri"/>
              </a:rPr>
              <a:t>Problem statement </a:t>
            </a:r>
            <a:endParaRPr sz="2600">
              <a:solidFill>
                <a:srgbClr val="FFFFFF"/>
              </a:solidFill>
              <a:latin typeface="Rockwell"/>
              <a:ea typeface="Rockwell"/>
              <a:cs typeface="Rockwell"/>
              <a:sym typeface="Rockwell"/>
            </a:endParaRPr>
          </a:p>
        </p:txBody>
      </p:sp>
      <p:sp>
        <p:nvSpPr>
          <p:cNvPr id="73" name="Google Shape;73;p14"/>
          <p:cNvSpPr txBox="1"/>
          <p:nvPr/>
        </p:nvSpPr>
        <p:spPr>
          <a:xfrm>
            <a:off x="162300" y="2129725"/>
            <a:ext cx="4719000" cy="2901300"/>
          </a:xfrm>
          <a:prstGeom prst="rect">
            <a:avLst/>
          </a:prstGeom>
          <a:noFill/>
          <a:ln>
            <a:noFill/>
          </a:ln>
        </p:spPr>
        <p:txBody>
          <a:bodyPr anchorCtr="0" anchor="t" bIns="91425" lIns="91425" spcFirstLastPara="1" rIns="91425" wrap="square" tIns="91425">
            <a:noAutofit/>
          </a:bodyPr>
          <a:lstStyle/>
          <a:p>
            <a:pPr indent="0" lvl="0" marL="0" rtl="0" algn="just">
              <a:lnSpc>
                <a:spcPct val="90000"/>
              </a:lnSpc>
              <a:spcBef>
                <a:spcPts val="0"/>
              </a:spcBef>
              <a:spcAft>
                <a:spcPts val="0"/>
              </a:spcAft>
              <a:buClr>
                <a:srgbClr val="000000"/>
              </a:buClr>
              <a:buSzPts val="1600"/>
              <a:buFont typeface="Arial"/>
              <a:buNone/>
            </a:pPr>
            <a:r>
              <a:rPr lang="en" sz="1600">
                <a:latin typeface="Calibri"/>
                <a:ea typeface="Calibri"/>
                <a:cs typeface="Calibri"/>
                <a:sym typeface="Calibri"/>
              </a:rPr>
              <a:t>Urban students are blessed with the resources internet today has to offer. But for rural area student, the connectivity is distant reality. Therefore a solution where providing the rural area students contents and resources for learning through internet is challenge in itself .A solution based solely on technology , needs infrastructure advancements before even implementing the actual solution.</a:t>
            </a:r>
            <a:endParaRPr sz="2800">
              <a:latin typeface="Calibri"/>
              <a:ea typeface="Calibri"/>
              <a:cs typeface="Calibri"/>
              <a:sym typeface="Calibri"/>
            </a:endParaRPr>
          </a:p>
          <a:p>
            <a:pPr indent="0" lvl="0" marL="0" rtl="0" algn="just">
              <a:lnSpc>
                <a:spcPct val="90000"/>
              </a:lnSpc>
              <a:spcBef>
                <a:spcPts val="1000"/>
              </a:spcBef>
              <a:spcAft>
                <a:spcPts val="0"/>
              </a:spcAft>
              <a:buClr>
                <a:srgbClr val="000000"/>
              </a:buClr>
              <a:buSzPts val="1600"/>
              <a:buFont typeface="Arial"/>
              <a:buNone/>
            </a:pPr>
            <a:r>
              <a:rPr lang="en" sz="1600">
                <a:latin typeface="Calibri"/>
                <a:ea typeface="Calibri"/>
                <a:cs typeface="Calibri"/>
                <a:sym typeface="Calibri"/>
              </a:rPr>
              <a:t>Hence , deduce the solution that incorporates technology to the minimum and solve major problems in rural education , such as LACK OF RESOURCES and LANGUAGE BARRIER </a:t>
            </a:r>
            <a:endParaRPr sz="1600">
              <a:latin typeface="Roboto"/>
              <a:ea typeface="Roboto"/>
              <a:cs typeface="Roboto"/>
              <a:sym typeface="Roboto"/>
            </a:endParaRPr>
          </a:p>
        </p:txBody>
      </p:sp>
      <p:sp>
        <p:nvSpPr>
          <p:cNvPr id="74" name="Google Shape;74;p14"/>
          <p:cNvSpPr txBox="1"/>
          <p:nvPr/>
        </p:nvSpPr>
        <p:spPr>
          <a:xfrm>
            <a:off x="4881300" y="1885100"/>
            <a:ext cx="4262700" cy="342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300">
                <a:latin typeface="Calibri"/>
                <a:ea typeface="Calibri"/>
                <a:cs typeface="Calibri"/>
                <a:sym typeface="Calibri"/>
              </a:rPr>
              <a:t>REASON WHY THIS HAPPENING ?</a:t>
            </a:r>
            <a:endParaRPr sz="900"/>
          </a:p>
        </p:txBody>
      </p:sp>
      <p:sp>
        <p:nvSpPr>
          <p:cNvPr id="75" name="Google Shape;75;p14"/>
          <p:cNvSpPr txBox="1"/>
          <p:nvPr/>
        </p:nvSpPr>
        <p:spPr>
          <a:xfrm>
            <a:off x="4881300" y="2372025"/>
            <a:ext cx="1449600" cy="1959900"/>
          </a:xfrm>
          <a:prstGeom prst="rect">
            <a:avLst/>
          </a:prstGeom>
          <a:solidFill>
            <a:srgbClr val="E9EDF1"/>
          </a:solidFill>
          <a:ln>
            <a:noFill/>
          </a:ln>
        </p:spPr>
        <p:txBody>
          <a:bodyPr anchorCtr="0" anchor="t" bIns="0" lIns="72000" spcFirstLastPara="1" rIns="72000" wrap="square" tIns="1332000">
            <a:noAutofit/>
          </a:bodyPr>
          <a:lstStyle/>
          <a:p>
            <a:pPr indent="0" lvl="0" marL="0" rtl="0" algn="ctr">
              <a:lnSpc>
                <a:spcPct val="90000"/>
              </a:lnSpc>
              <a:spcBef>
                <a:spcPts val="0"/>
              </a:spcBef>
              <a:spcAft>
                <a:spcPts val="0"/>
              </a:spcAft>
              <a:buNone/>
            </a:pPr>
            <a:r>
              <a:rPr b="1" lang="en" sz="1600">
                <a:solidFill>
                  <a:srgbClr val="262626"/>
                </a:solidFill>
                <a:latin typeface="Calibri"/>
                <a:ea typeface="Calibri"/>
                <a:cs typeface="Calibri"/>
                <a:sym typeface="Calibri"/>
              </a:rPr>
              <a:t>LACK OF KNOWLEDGE  </a:t>
            </a:r>
            <a:endParaRPr sz="1600">
              <a:solidFill>
                <a:srgbClr val="262626"/>
              </a:solidFill>
              <a:latin typeface="Calibri"/>
              <a:ea typeface="Calibri"/>
              <a:cs typeface="Calibri"/>
              <a:sym typeface="Calibri"/>
            </a:endParaRPr>
          </a:p>
        </p:txBody>
      </p:sp>
      <p:pic>
        <p:nvPicPr>
          <p:cNvPr id="76" name="Google Shape;76;p14"/>
          <p:cNvPicPr preferRelativeResize="0"/>
          <p:nvPr/>
        </p:nvPicPr>
        <p:blipFill rotWithShape="1">
          <a:blip r:embed="rId3">
            <a:alphaModFix/>
          </a:blip>
          <a:srcRect b="0" l="18840" r="18834" t="0"/>
          <a:stretch/>
        </p:blipFill>
        <p:spPr>
          <a:xfrm>
            <a:off x="5120096" y="2571751"/>
            <a:ext cx="972000" cy="972000"/>
          </a:xfrm>
          <a:prstGeom prst="ellipse">
            <a:avLst/>
          </a:prstGeom>
          <a:solidFill>
            <a:srgbClr val="F2F2F2"/>
          </a:solidFill>
          <a:ln>
            <a:noFill/>
          </a:ln>
        </p:spPr>
      </p:pic>
      <p:sp>
        <p:nvSpPr>
          <p:cNvPr id="77" name="Google Shape;77;p14"/>
          <p:cNvSpPr txBox="1"/>
          <p:nvPr/>
        </p:nvSpPr>
        <p:spPr>
          <a:xfrm>
            <a:off x="6395675" y="2372025"/>
            <a:ext cx="1383600" cy="1959900"/>
          </a:xfrm>
          <a:prstGeom prst="rect">
            <a:avLst/>
          </a:prstGeom>
          <a:solidFill>
            <a:srgbClr val="D0CECE"/>
          </a:solidFill>
          <a:ln>
            <a:noFill/>
          </a:ln>
        </p:spPr>
        <p:txBody>
          <a:bodyPr anchorCtr="0" anchor="t" bIns="0" lIns="72000" spcFirstLastPara="1" rIns="72000" wrap="square" tIns="1332000">
            <a:noAutofit/>
          </a:bodyPr>
          <a:lstStyle/>
          <a:p>
            <a:pPr indent="0" lvl="0" marL="0" rtl="0" algn="ctr">
              <a:lnSpc>
                <a:spcPct val="90000"/>
              </a:lnSpc>
              <a:spcBef>
                <a:spcPts val="0"/>
              </a:spcBef>
              <a:spcAft>
                <a:spcPts val="0"/>
              </a:spcAft>
              <a:buNone/>
            </a:pPr>
            <a:r>
              <a:rPr b="1" lang="en" sz="1600">
                <a:solidFill>
                  <a:srgbClr val="262626"/>
                </a:solidFill>
                <a:latin typeface="Calibri"/>
                <a:ea typeface="Calibri"/>
                <a:cs typeface="Calibri"/>
                <a:sym typeface="Calibri"/>
              </a:rPr>
              <a:t>INTERNET ISSUES</a:t>
            </a:r>
            <a:endParaRPr sz="1600">
              <a:solidFill>
                <a:srgbClr val="262626"/>
              </a:solidFill>
              <a:latin typeface="Calibri"/>
              <a:ea typeface="Calibri"/>
              <a:cs typeface="Calibri"/>
              <a:sym typeface="Calibri"/>
            </a:endParaRPr>
          </a:p>
        </p:txBody>
      </p:sp>
      <p:pic>
        <p:nvPicPr>
          <p:cNvPr id="78" name="Google Shape;78;p14"/>
          <p:cNvPicPr preferRelativeResize="0"/>
          <p:nvPr/>
        </p:nvPicPr>
        <p:blipFill rotWithShape="1">
          <a:blip r:embed="rId4">
            <a:alphaModFix/>
          </a:blip>
          <a:srcRect b="6453" l="0" r="0" t="6453"/>
          <a:stretch/>
        </p:blipFill>
        <p:spPr>
          <a:xfrm>
            <a:off x="6601479" y="2519351"/>
            <a:ext cx="972000" cy="972000"/>
          </a:xfrm>
          <a:prstGeom prst="ellipse">
            <a:avLst/>
          </a:prstGeom>
          <a:solidFill>
            <a:srgbClr val="F2F2F2"/>
          </a:solidFill>
          <a:ln>
            <a:noFill/>
          </a:ln>
        </p:spPr>
      </p:pic>
      <p:sp>
        <p:nvSpPr>
          <p:cNvPr id="79" name="Google Shape;79;p14"/>
          <p:cNvSpPr txBox="1"/>
          <p:nvPr/>
        </p:nvSpPr>
        <p:spPr>
          <a:xfrm>
            <a:off x="7844050" y="2372025"/>
            <a:ext cx="1132200" cy="1959900"/>
          </a:xfrm>
          <a:prstGeom prst="rect">
            <a:avLst/>
          </a:prstGeom>
          <a:solidFill>
            <a:srgbClr val="E9EDF1"/>
          </a:solidFill>
          <a:ln>
            <a:noFill/>
          </a:ln>
        </p:spPr>
        <p:txBody>
          <a:bodyPr anchorCtr="0" anchor="t" bIns="0" lIns="72000" spcFirstLastPara="1" rIns="72000" wrap="square" tIns="1332000">
            <a:noAutofit/>
          </a:bodyPr>
          <a:lstStyle/>
          <a:p>
            <a:pPr indent="0" lvl="0" marL="0" rtl="0" algn="ctr">
              <a:lnSpc>
                <a:spcPct val="90000"/>
              </a:lnSpc>
              <a:spcBef>
                <a:spcPts val="0"/>
              </a:spcBef>
              <a:spcAft>
                <a:spcPts val="0"/>
              </a:spcAft>
              <a:buNone/>
            </a:pPr>
            <a:r>
              <a:rPr b="1" lang="en" sz="1600">
                <a:solidFill>
                  <a:srgbClr val="262626"/>
                </a:solidFill>
                <a:latin typeface="Calibri"/>
                <a:ea typeface="Calibri"/>
                <a:cs typeface="Calibri"/>
                <a:sym typeface="Calibri"/>
              </a:rPr>
              <a:t>LANGUAGE BARRIER </a:t>
            </a:r>
            <a:endParaRPr sz="1600">
              <a:solidFill>
                <a:srgbClr val="262626"/>
              </a:solidFill>
              <a:latin typeface="Calibri"/>
              <a:ea typeface="Calibri"/>
              <a:cs typeface="Calibri"/>
              <a:sym typeface="Calibri"/>
            </a:endParaRPr>
          </a:p>
          <a:p>
            <a:pPr indent="0" lvl="0" marL="0" rtl="0" algn="ctr">
              <a:lnSpc>
                <a:spcPct val="90000"/>
              </a:lnSpc>
              <a:spcBef>
                <a:spcPts val="1000"/>
              </a:spcBef>
              <a:spcAft>
                <a:spcPts val="0"/>
              </a:spcAft>
              <a:buNone/>
            </a:pPr>
            <a:r>
              <a:t/>
            </a:r>
            <a:endParaRPr sz="1600">
              <a:solidFill>
                <a:srgbClr val="262626"/>
              </a:solidFill>
              <a:latin typeface="Calibri"/>
              <a:ea typeface="Calibri"/>
              <a:cs typeface="Calibri"/>
              <a:sym typeface="Calibri"/>
            </a:endParaRPr>
          </a:p>
        </p:txBody>
      </p:sp>
      <p:pic>
        <p:nvPicPr>
          <p:cNvPr id="80" name="Google Shape;80;p14"/>
          <p:cNvPicPr preferRelativeResize="0"/>
          <p:nvPr/>
        </p:nvPicPr>
        <p:blipFill rotWithShape="1">
          <a:blip r:embed="rId5">
            <a:alphaModFix/>
          </a:blip>
          <a:srcRect b="-8658" l="1812" r="1802" t="-8670"/>
          <a:stretch/>
        </p:blipFill>
        <p:spPr>
          <a:xfrm>
            <a:off x="7924300" y="2571898"/>
            <a:ext cx="971700" cy="971700"/>
          </a:xfrm>
          <a:prstGeom prst="ellipse">
            <a:avLst/>
          </a:prstGeom>
          <a:solidFill>
            <a:srgbClr val="F2F2F2"/>
          </a:solid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BD4EB"/>
            </a:gs>
            <a:gs pos="100000">
              <a:srgbClr val="674EA7"/>
            </a:gs>
          </a:gsLst>
          <a:lin ang="10800025" scaled="0"/>
        </a:gradFill>
      </p:bgPr>
    </p:bg>
    <p:spTree>
      <p:nvGrpSpPr>
        <p:cNvPr id="84" name="Shape 84"/>
        <p:cNvGrpSpPr/>
        <p:nvPr/>
      </p:nvGrpSpPr>
      <p:grpSpPr>
        <a:xfrm>
          <a:off x="0" y="0"/>
          <a:ext cx="0" cy="0"/>
          <a:chOff x="0" y="0"/>
          <a:chExt cx="0" cy="0"/>
        </a:xfrm>
      </p:grpSpPr>
      <p:sp>
        <p:nvSpPr>
          <p:cNvPr id="85" name="Google Shape;85;p15"/>
          <p:cNvSpPr txBox="1"/>
          <p:nvPr>
            <p:ph type="title"/>
          </p:nvPr>
        </p:nvSpPr>
        <p:spPr>
          <a:xfrm>
            <a:off x="1207008" y="640080"/>
            <a:ext cx="7038900" cy="914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sz="2600">
                <a:solidFill>
                  <a:srgbClr val="EFEFEF"/>
                </a:solidFill>
                <a:latin typeface="Rockwell"/>
                <a:ea typeface="Rockwell"/>
                <a:cs typeface="Rockwell"/>
                <a:sym typeface="Rockwell"/>
              </a:rPr>
              <a:t>Development of your techstack</a:t>
            </a:r>
            <a:endParaRPr sz="2600">
              <a:solidFill>
                <a:srgbClr val="EFEFEF"/>
              </a:solidFill>
              <a:latin typeface="Rockwell"/>
              <a:ea typeface="Rockwell"/>
              <a:cs typeface="Rockwell"/>
              <a:sym typeface="Rockwell"/>
            </a:endParaRPr>
          </a:p>
          <a:p>
            <a:pPr indent="0" lvl="0" marL="0" rtl="0" algn="l">
              <a:lnSpc>
                <a:spcPct val="100000"/>
              </a:lnSpc>
              <a:spcBef>
                <a:spcPts val="0"/>
              </a:spcBef>
              <a:spcAft>
                <a:spcPts val="0"/>
              </a:spcAft>
              <a:buSzPts val="3200"/>
              <a:buNone/>
            </a:pPr>
            <a:r>
              <a:t/>
            </a:r>
            <a:endParaRPr sz="2600">
              <a:solidFill>
                <a:srgbClr val="EFEFEF"/>
              </a:solidFill>
              <a:latin typeface="Rockwell"/>
              <a:ea typeface="Rockwell"/>
              <a:cs typeface="Rockwell"/>
              <a:sym typeface="Rockwell"/>
            </a:endParaRPr>
          </a:p>
        </p:txBody>
      </p:sp>
      <p:sp>
        <p:nvSpPr>
          <p:cNvPr id="86" name="Google Shape;86;p15"/>
          <p:cNvSpPr txBox="1"/>
          <p:nvPr/>
        </p:nvSpPr>
        <p:spPr>
          <a:xfrm>
            <a:off x="494900" y="1936700"/>
            <a:ext cx="7674900" cy="259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Explain how the techstack was developed, or if used existing techstack then briefly explain them.</a:t>
            </a:r>
            <a:r>
              <a:rPr lang="en">
                <a:latin typeface="Roboto"/>
                <a:ea typeface="Roboto"/>
                <a:cs typeface="Roboto"/>
                <a:sym typeface="Roboto"/>
              </a:rPr>
              <a:t>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Our whole solution is majorly based on a Android Application.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For the support of our application we have used google text engines and in between we have used our own machine learning model which we have deployed on FireBase ML kit.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To remove the latency in our application we have made a downloadable package that will be auto downloaded while using it first time, after we are able to run our software even without internet.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Apart from this we have used pyhon and javascript for our website development.</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BD4EB"/>
            </a:gs>
            <a:gs pos="100000">
              <a:srgbClr val="674EA7"/>
            </a:gs>
          </a:gsLst>
          <a:lin ang="10800025" scaled="0"/>
        </a:gradFill>
      </p:bgPr>
    </p:bg>
    <p:spTree>
      <p:nvGrpSpPr>
        <p:cNvPr id="90" name="Shape 90"/>
        <p:cNvGrpSpPr/>
        <p:nvPr/>
      </p:nvGrpSpPr>
      <p:grpSpPr>
        <a:xfrm>
          <a:off x="0" y="0"/>
          <a:ext cx="0" cy="0"/>
          <a:chOff x="0" y="0"/>
          <a:chExt cx="0" cy="0"/>
        </a:xfrm>
      </p:grpSpPr>
      <p:sp>
        <p:nvSpPr>
          <p:cNvPr id="91" name="Google Shape;91;p16"/>
          <p:cNvSpPr txBox="1"/>
          <p:nvPr>
            <p:ph type="title"/>
          </p:nvPr>
        </p:nvSpPr>
        <p:spPr>
          <a:xfrm>
            <a:off x="714758" y="509480"/>
            <a:ext cx="7038900" cy="914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sz="2600">
                <a:solidFill>
                  <a:srgbClr val="EFEFEF"/>
                </a:solidFill>
                <a:latin typeface="Rockwell"/>
                <a:ea typeface="Rockwell"/>
                <a:cs typeface="Rockwell"/>
                <a:sym typeface="Rockwell"/>
              </a:rPr>
              <a:t>Development</a:t>
            </a:r>
            <a:endParaRPr sz="2600">
              <a:solidFill>
                <a:srgbClr val="EFEFEF"/>
              </a:solidFill>
              <a:latin typeface="Rockwell"/>
              <a:ea typeface="Rockwell"/>
              <a:cs typeface="Rockwell"/>
              <a:sym typeface="Rockwell"/>
            </a:endParaRPr>
          </a:p>
        </p:txBody>
      </p:sp>
      <p:sp>
        <p:nvSpPr>
          <p:cNvPr id="92" name="Google Shape;92;p16"/>
          <p:cNvSpPr txBox="1"/>
          <p:nvPr/>
        </p:nvSpPr>
        <p:spPr>
          <a:xfrm>
            <a:off x="174775" y="1560525"/>
            <a:ext cx="8233800" cy="35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Font typeface="Arial"/>
              <a:buNone/>
            </a:pPr>
            <a:r>
              <a:t/>
            </a:r>
            <a:endParaRPr/>
          </a:p>
          <a:p>
            <a:pPr indent="0" lvl="0" marL="0" rtl="0" algn="l">
              <a:spcBef>
                <a:spcPts val="0"/>
              </a:spcBef>
              <a:spcAft>
                <a:spcPts val="0"/>
              </a:spcAft>
              <a:buClr>
                <a:srgbClr val="000000"/>
              </a:buClr>
              <a:buFont typeface="Arial"/>
              <a:buNone/>
            </a:pPr>
            <a:r>
              <a:rPr lang="en" sz="1600">
                <a:latin typeface="Calibri"/>
                <a:ea typeface="Calibri"/>
                <a:cs typeface="Calibri"/>
                <a:sym typeface="Calibri"/>
              </a:rPr>
              <a:t>Rather than reinventing the wheel, we incorporate our solution to the already available Ministry of Education initiative.</a:t>
            </a:r>
            <a:endParaRPr/>
          </a:p>
          <a:p>
            <a:pPr indent="0" lvl="0" marL="0" rtl="0" algn="l">
              <a:spcBef>
                <a:spcPts val="0"/>
              </a:spcBef>
              <a:spcAft>
                <a:spcPts val="0"/>
              </a:spcAft>
              <a:buClr>
                <a:srgbClr val="000000"/>
              </a:buClr>
              <a:buFont typeface="Arial"/>
              <a:buNone/>
            </a:pPr>
            <a:r>
              <a:t/>
            </a:r>
            <a:endParaRPr sz="1600">
              <a:latin typeface="Calibri"/>
              <a:ea typeface="Calibri"/>
              <a:cs typeface="Calibri"/>
              <a:sym typeface="Calibri"/>
            </a:endParaRPr>
          </a:p>
          <a:p>
            <a:pPr indent="0" lvl="0" marL="0" rtl="0" algn="l">
              <a:spcBef>
                <a:spcPts val="0"/>
              </a:spcBef>
              <a:spcAft>
                <a:spcPts val="0"/>
              </a:spcAft>
              <a:buClr>
                <a:srgbClr val="000000"/>
              </a:buClr>
              <a:buFont typeface="Arial"/>
              <a:buNone/>
            </a:pPr>
            <a:r>
              <a:rPr lang="en" sz="1600">
                <a:latin typeface="Calibri"/>
                <a:ea typeface="Calibri"/>
                <a:cs typeface="Calibri"/>
                <a:sym typeface="Calibri"/>
              </a:rPr>
              <a:t>Ministry of Education started an initiative in which students pursuing higher education can watch supportive video lectures from professors of reputed universities through specially broadcasted channels.</a:t>
            </a:r>
            <a:endParaRPr/>
          </a:p>
          <a:p>
            <a:pPr indent="0" lvl="0" marL="0" rtl="0" algn="l">
              <a:spcBef>
                <a:spcPts val="0"/>
              </a:spcBef>
              <a:spcAft>
                <a:spcPts val="0"/>
              </a:spcAft>
              <a:buClr>
                <a:srgbClr val="000000"/>
              </a:buClr>
              <a:buFont typeface="Arial"/>
              <a:buNone/>
            </a:pPr>
            <a:r>
              <a:t/>
            </a:r>
            <a:endParaRPr sz="1600">
              <a:latin typeface="Calibri"/>
              <a:ea typeface="Calibri"/>
              <a:cs typeface="Calibri"/>
              <a:sym typeface="Calibri"/>
            </a:endParaRPr>
          </a:p>
          <a:p>
            <a:pPr indent="0" lvl="0" marL="0" rtl="0" algn="l">
              <a:spcBef>
                <a:spcPts val="0"/>
              </a:spcBef>
              <a:spcAft>
                <a:spcPts val="0"/>
              </a:spcAft>
              <a:buClr>
                <a:srgbClr val="000000"/>
              </a:buClr>
              <a:buFont typeface="Arial"/>
              <a:buNone/>
            </a:pPr>
            <a:r>
              <a:rPr lang="en" sz="1600">
                <a:latin typeface="Calibri"/>
                <a:ea typeface="Calibri"/>
                <a:cs typeface="Calibri"/>
                <a:sym typeface="Calibri"/>
              </a:rPr>
              <a:t>We take use of this content and propose a solution where with the help of our application , the lectures broadcasted in the TV can be translated in  real time into any regional language, that too without any internet.</a:t>
            </a:r>
            <a:endParaRPr/>
          </a:p>
          <a:p>
            <a:pPr indent="0" lvl="0" marL="0" rtl="0" algn="l">
              <a:spcBef>
                <a:spcPts val="0"/>
              </a:spcBef>
              <a:spcAft>
                <a:spcPts val="0"/>
              </a:spcAft>
              <a:buClr>
                <a:srgbClr val="000000"/>
              </a:buClr>
              <a:buFont typeface="Arial"/>
              <a:buNone/>
            </a:pPr>
            <a:r>
              <a:t/>
            </a:r>
            <a:endParaRPr sz="1600">
              <a:latin typeface="Calibri"/>
              <a:ea typeface="Calibri"/>
              <a:cs typeface="Calibri"/>
              <a:sym typeface="Calibri"/>
            </a:endParaRPr>
          </a:p>
          <a:p>
            <a:pPr indent="0" lvl="0" marL="0" rtl="0" algn="l">
              <a:spcBef>
                <a:spcPts val="0"/>
              </a:spcBef>
              <a:spcAft>
                <a:spcPts val="0"/>
              </a:spcAft>
              <a:buClr>
                <a:srgbClr val="000000"/>
              </a:buClr>
              <a:buFont typeface="Arial"/>
              <a:buNone/>
            </a:pPr>
            <a:r>
              <a:rPr lang="en" sz="1600">
                <a:latin typeface="Calibri"/>
                <a:ea typeface="Calibri"/>
                <a:cs typeface="Calibri"/>
                <a:sym typeface="Calibri"/>
              </a:rPr>
              <a:t>What all the user needs?</a:t>
            </a:r>
            <a:endParaRPr/>
          </a:p>
          <a:p>
            <a:pPr indent="0" lvl="0" marL="0" rtl="0" algn="l">
              <a:spcBef>
                <a:spcPts val="0"/>
              </a:spcBef>
              <a:spcAft>
                <a:spcPts val="0"/>
              </a:spcAft>
              <a:buClr>
                <a:srgbClr val="000000"/>
              </a:buClr>
              <a:buFont typeface="Arial"/>
              <a:buNone/>
            </a:pPr>
            <a:r>
              <a:rPr lang="en" sz="1600">
                <a:latin typeface="Calibri"/>
                <a:ea typeface="Calibri"/>
                <a:cs typeface="Calibri"/>
                <a:sym typeface="Calibri"/>
              </a:rPr>
              <a:t>Just a 50 rupee  aux cable and smartphone.</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BD4EB"/>
            </a:gs>
            <a:gs pos="100000">
              <a:srgbClr val="674EA7"/>
            </a:gs>
          </a:gsLst>
          <a:lin ang="10800025" scaled="0"/>
        </a:gradFill>
      </p:bgPr>
    </p:bg>
    <p:spTree>
      <p:nvGrpSpPr>
        <p:cNvPr id="96" name="Shape 96"/>
        <p:cNvGrpSpPr/>
        <p:nvPr/>
      </p:nvGrpSpPr>
      <p:grpSpPr>
        <a:xfrm>
          <a:off x="0" y="0"/>
          <a:ext cx="0" cy="0"/>
          <a:chOff x="0" y="0"/>
          <a:chExt cx="0" cy="0"/>
        </a:xfrm>
      </p:grpSpPr>
      <p:sp>
        <p:nvSpPr>
          <p:cNvPr id="97" name="Google Shape;97;p17"/>
          <p:cNvSpPr txBox="1"/>
          <p:nvPr>
            <p:ph type="title"/>
          </p:nvPr>
        </p:nvSpPr>
        <p:spPr>
          <a:xfrm>
            <a:off x="704733" y="549680"/>
            <a:ext cx="7038900" cy="914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sz="2600">
                <a:solidFill>
                  <a:srgbClr val="EFEFEF"/>
                </a:solidFill>
                <a:latin typeface="Rockwell"/>
                <a:ea typeface="Rockwell"/>
                <a:cs typeface="Rockwell"/>
                <a:sym typeface="Rockwell"/>
              </a:rPr>
              <a:t>Working</a:t>
            </a:r>
            <a:endParaRPr sz="2600">
              <a:solidFill>
                <a:srgbClr val="EFEFEF"/>
              </a:solidFill>
              <a:latin typeface="Rockwell"/>
              <a:ea typeface="Rockwell"/>
              <a:cs typeface="Rockwell"/>
              <a:sym typeface="Rockwell"/>
            </a:endParaRPr>
          </a:p>
        </p:txBody>
      </p:sp>
      <p:pic>
        <p:nvPicPr>
          <p:cNvPr id="98" name="Google Shape;98;p17"/>
          <p:cNvPicPr preferRelativeResize="0"/>
          <p:nvPr/>
        </p:nvPicPr>
        <p:blipFill rotWithShape="1">
          <a:blip r:embed="rId3">
            <a:alphaModFix/>
          </a:blip>
          <a:srcRect b="0" l="39" r="29" t="0"/>
          <a:stretch/>
        </p:blipFill>
        <p:spPr>
          <a:xfrm>
            <a:off x="100975" y="1410725"/>
            <a:ext cx="1527300" cy="1385700"/>
          </a:xfrm>
          <a:prstGeom prst="ellipse">
            <a:avLst/>
          </a:prstGeom>
          <a:solidFill>
            <a:srgbClr val="F2F2F2"/>
          </a:solidFill>
          <a:ln>
            <a:noFill/>
          </a:ln>
        </p:spPr>
      </p:pic>
      <p:sp>
        <p:nvSpPr>
          <p:cNvPr id="99" name="Google Shape;99;p17"/>
          <p:cNvSpPr txBox="1"/>
          <p:nvPr/>
        </p:nvSpPr>
        <p:spPr>
          <a:xfrm>
            <a:off x="0" y="2883850"/>
            <a:ext cx="3207300" cy="2559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1800">
                <a:latin typeface="Calibri"/>
                <a:ea typeface="Calibri"/>
                <a:cs typeface="Calibri"/>
                <a:sym typeface="Calibri"/>
              </a:rPr>
              <a:t>Using television students watch the lectures and by connecting aux cable with smartphone they can get the lectures  in their  native languages in real time and get the notes as well after scanning the QR codes at the end.</a:t>
            </a:r>
            <a:endParaRPr sz="2800">
              <a:latin typeface="Calibri"/>
              <a:ea typeface="Calibri"/>
              <a:cs typeface="Calibri"/>
              <a:sym typeface="Calibri"/>
            </a:endParaRPr>
          </a:p>
        </p:txBody>
      </p:sp>
      <p:pic>
        <p:nvPicPr>
          <p:cNvPr id="100" name="Google Shape;100;p17"/>
          <p:cNvPicPr preferRelativeResize="0"/>
          <p:nvPr/>
        </p:nvPicPr>
        <p:blipFill rotWithShape="1">
          <a:blip r:embed="rId4">
            <a:alphaModFix/>
          </a:blip>
          <a:srcRect b="0" l="0" r="0" t="0"/>
          <a:stretch/>
        </p:blipFill>
        <p:spPr>
          <a:xfrm>
            <a:off x="3559900" y="1410724"/>
            <a:ext cx="1161900" cy="1161900"/>
          </a:xfrm>
          <a:prstGeom prst="rect">
            <a:avLst/>
          </a:prstGeom>
          <a:solidFill>
            <a:srgbClr val="F2F2F2"/>
          </a:solidFill>
          <a:ln>
            <a:noFill/>
          </a:ln>
        </p:spPr>
      </p:pic>
      <p:sp>
        <p:nvSpPr>
          <p:cNvPr id="101" name="Google Shape;101;p17"/>
          <p:cNvSpPr txBox="1"/>
          <p:nvPr/>
        </p:nvSpPr>
        <p:spPr>
          <a:xfrm>
            <a:off x="3268525" y="2572625"/>
            <a:ext cx="1911300" cy="849000"/>
          </a:xfrm>
          <a:prstGeom prst="rect">
            <a:avLst/>
          </a:prstGeom>
          <a:noFill/>
          <a:ln>
            <a:noFill/>
          </a:ln>
        </p:spPr>
        <p:txBody>
          <a:bodyPr anchorCtr="0" anchor="t" bIns="91425" lIns="91425" spcFirstLastPara="1" rIns="91425" wrap="square" tIns="91425">
            <a:noAutofit/>
          </a:bodyPr>
          <a:lstStyle/>
          <a:p>
            <a:pPr indent="0" lvl="0" marL="0" rtl="0" algn="ctr">
              <a:lnSpc>
                <a:spcPct val="70000"/>
              </a:lnSpc>
              <a:spcBef>
                <a:spcPts val="0"/>
              </a:spcBef>
              <a:spcAft>
                <a:spcPts val="0"/>
              </a:spcAft>
              <a:buNone/>
            </a:pPr>
            <a:r>
              <a:rPr lang="en" sz="1240">
                <a:solidFill>
                  <a:srgbClr val="262626"/>
                </a:solidFill>
                <a:latin typeface="Calibri"/>
                <a:ea typeface="Calibri"/>
                <a:cs typeface="Calibri"/>
                <a:sym typeface="Calibri"/>
              </a:rPr>
              <a:t>Real time language translation . It can  read a stream of QR codes and generate PDF without internet connectivity.</a:t>
            </a:r>
            <a:endParaRPr/>
          </a:p>
        </p:txBody>
      </p:sp>
      <p:pic>
        <p:nvPicPr>
          <p:cNvPr id="102" name="Google Shape;102;p17"/>
          <p:cNvPicPr preferRelativeResize="0"/>
          <p:nvPr/>
        </p:nvPicPr>
        <p:blipFill rotWithShape="1">
          <a:blip r:embed="rId5">
            <a:alphaModFix/>
          </a:blip>
          <a:srcRect b="0" l="16754" r="16760" t="0"/>
          <a:stretch/>
        </p:blipFill>
        <p:spPr>
          <a:xfrm>
            <a:off x="5292325" y="1463775"/>
            <a:ext cx="1161900" cy="1161900"/>
          </a:xfrm>
          <a:prstGeom prst="rect">
            <a:avLst/>
          </a:prstGeom>
          <a:solidFill>
            <a:srgbClr val="F2F2F2"/>
          </a:solidFill>
          <a:ln>
            <a:noFill/>
          </a:ln>
        </p:spPr>
      </p:pic>
      <p:sp>
        <p:nvSpPr>
          <p:cNvPr id="103" name="Google Shape;103;p17"/>
          <p:cNvSpPr txBox="1"/>
          <p:nvPr/>
        </p:nvSpPr>
        <p:spPr>
          <a:xfrm>
            <a:off x="5179825" y="2624275"/>
            <a:ext cx="1386900" cy="459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1800">
                <a:solidFill>
                  <a:srgbClr val="262626"/>
                </a:solidFill>
                <a:latin typeface="Calibri"/>
                <a:ea typeface="Calibri"/>
                <a:cs typeface="Calibri"/>
                <a:sym typeface="Calibri"/>
              </a:rPr>
              <a:t>Students / Educators</a:t>
            </a:r>
            <a:endParaRPr/>
          </a:p>
        </p:txBody>
      </p:sp>
      <p:pic>
        <p:nvPicPr>
          <p:cNvPr id="104" name="Google Shape;104;p17"/>
          <p:cNvPicPr preferRelativeResize="0"/>
          <p:nvPr/>
        </p:nvPicPr>
        <p:blipFill rotWithShape="1">
          <a:blip r:embed="rId6">
            <a:alphaModFix/>
          </a:blip>
          <a:srcRect b="0" l="0" r="0" t="0"/>
          <a:stretch/>
        </p:blipFill>
        <p:spPr>
          <a:xfrm>
            <a:off x="6820075" y="1463775"/>
            <a:ext cx="1386900" cy="1386900"/>
          </a:xfrm>
          <a:prstGeom prst="rect">
            <a:avLst/>
          </a:prstGeom>
          <a:solidFill>
            <a:srgbClr val="F2F2F2"/>
          </a:solidFill>
          <a:ln>
            <a:noFill/>
          </a:ln>
        </p:spPr>
      </p:pic>
      <p:sp>
        <p:nvSpPr>
          <p:cNvPr id="105" name="Google Shape;105;p17"/>
          <p:cNvSpPr txBox="1"/>
          <p:nvPr/>
        </p:nvSpPr>
        <p:spPr>
          <a:xfrm>
            <a:off x="6653425" y="2850675"/>
            <a:ext cx="2035500" cy="914100"/>
          </a:xfrm>
          <a:prstGeom prst="rect">
            <a:avLst/>
          </a:prstGeom>
          <a:noFill/>
          <a:ln>
            <a:noFill/>
          </a:ln>
        </p:spPr>
        <p:txBody>
          <a:bodyPr anchorCtr="0" anchor="t" bIns="91425" lIns="91425" spcFirstLastPara="1" rIns="91425" wrap="square" tIns="91425">
            <a:noAutofit/>
          </a:bodyPr>
          <a:lstStyle/>
          <a:p>
            <a:pPr indent="0" lvl="0" marL="0" rtl="0" algn="ctr">
              <a:lnSpc>
                <a:spcPct val="70000"/>
              </a:lnSpc>
              <a:spcBef>
                <a:spcPts val="0"/>
              </a:spcBef>
              <a:spcAft>
                <a:spcPts val="0"/>
              </a:spcAft>
              <a:buNone/>
            </a:pPr>
            <a:r>
              <a:rPr lang="en" sz="1360">
                <a:solidFill>
                  <a:srgbClr val="262626"/>
                </a:solidFill>
                <a:latin typeface="Calibri"/>
                <a:ea typeface="Calibri"/>
                <a:cs typeface="Calibri"/>
                <a:sym typeface="Calibri"/>
              </a:rPr>
              <a:t>Video containing the original stream, combined with stream of generated QR codes containing notes</a:t>
            </a:r>
            <a:endParaRPr/>
          </a:p>
        </p:txBody>
      </p:sp>
      <p:sp>
        <p:nvSpPr>
          <p:cNvPr id="106" name="Google Shape;106;p17"/>
          <p:cNvSpPr/>
          <p:nvPr/>
        </p:nvSpPr>
        <p:spPr>
          <a:xfrm>
            <a:off x="3716125" y="3764775"/>
            <a:ext cx="4739400" cy="1062600"/>
          </a:xfrm>
          <a:prstGeom prst="round2DiagRect">
            <a:avLst>
              <a:gd fmla="val 16667" name="adj1"/>
              <a:gd fmla="val 0" name="adj2"/>
            </a:avLst>
          </a:prstGeom>
          <a:solidFill>
            <a:srgbClr val="FFFFFF"/>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rPr b="1" i="1" lang="en" sz="2400">
                <a:latin typeface="Calibri"/>
                <a:ea typeface="Calibri"/>
                <a:cs typeface="Calibri"/>
                <a:sym typeface="Calibri"/>
              </a:rPr>
              <a:t>-&gt; Works offline : No Internet Connection Required</a:t>
            </a:r>
            <a:endParaRPr/>
          </a:p>
          <a:p>
            <a:pPr indent="0" lvl="0" marL="0" marR="0" rtl="0" algn="ctr">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BD4EB"/>
            </a:gs>
            <a:gs pos="100000">
              <a:srgbClr val="674EA7"/>
            </a:gs>
          </a:gsLst>
          <a:lin ang="10800025" scaled="0"/>
        </a:gradFill>
      </p:bgPr>
    </p:bg>
    <p:spTree>
      <p:nvGrpSpPr>
        <p:cNvPr id="110" name="Shape 110"/>
        <p:cNvGrpSpPr/>
        <p:nvPr/>
      </p:nvGrpSpPr>
      <p:grpSpPr>
        <a:xfrm>
          <a:off x="0" y="0"/>
          <a:ext cx="0" cy="0"/>
          <a:chOff x="0" y="0"/>
          <a:chExt cx="0" cy="0"/>
        </a:xfrm>
      </p:grpSpPr>
      <p:sp>
        <p:nvSpPr>
          <p:cNvPr id="111" name="Google Shape;111;p18"/>
          <p:cNvSpPr txBox="1"/>
          <p:nvPr>
            <p:ph type="title"/>
          </p:nvPr>
        </p:nvSpPr>
        <p:spPr>
          <a:xfrm>
            <a:off x="704733" y="549680"/>
            <a:ext cx="7038900" cy="914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sz="2600">
                <a:solidFill>
                  <a:srgbClr val="EFEFEF"/>
                </a:solidFill>
                <a:latin typeface="Rockwell"/>
                <a:ea typeface="Rockwell"/>
                <a:cs typeface="Rockwell"/>
                <a:sym typeface="Rockwell"/>
              </a:rPr>
              <a:t>Future scope </a:t>
            </a:r>
            <a:endParaRPr sz="2600">
              <a:solidFill>
                <a:srgbClr val="EFEFEF"/>
              </a:solidFill>
              <a:latin typeface="Rockwell"/>
              <a:ea typeface="Rockwell"/>
              <a:cs typeface="Rockwell"/>
              <a:sym typeface="Rockwell"/>
            </a:endParaRPr>
          </a:p>
        </p:txBody>
      </p:sp>
      <p:sp>
        <p:nvSpPr>
          <p:cNvPr id="112" name="Google Shape;112;p18"/>
          <p:cNvSpPr txBox="1"/>
          <p:nvPr/>
        </p:nvSpPr>
        <p:spPr>
          <a:xfrm>
            <a:off x="773525" y="2119675"/>
            <a:ext cx="7795500" cy="254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Explain how the project plan is for the future, about it’s </a:t>
            </a:r>
            <a:r>
              <a:rPr lang="en">
                <a:latin typeface="Roboto"/>
                <a:ea typeface="Roboto"/>
                <a:cs typeface="Roboto"/>
                <a:sym typeface="Roboto"/>
              </a:rPr>
              <a:t>sustainability</a:t>
            </a:r>
            <a:r>
              <a:rPr lang="en">
                <a:latin typeface="Roboto"/>
                <a:ea typeface="Roboto"/>
                <a:cs typeface="Roboto"/>
                <a:sym typeface="Roboto"/>
              </a:rPr>
              <a:t> as well </a:t>
            </a:r>
            <a:r>
              <a:rPr lang="en">
                <a:latin typeface="Roboto"/>
                <a:ea typeface="Roboto"/>
                <a:cs typeface="Roboto"/>
                <a:sym typeface="Roboto"/>
              </a:rPr>
              <a:t>scalability</a:t>
            </a:r>
            <a:r>
              <a:rPr lang="en">
                <a:latin typeface="Roboto"/>
                <a:ea typeface="Roboto"/>
                <a:cs typeface="Roboto"/>
                <a:sym typeface="Roboto"/>
              </a:rPr>
              <a:t>.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We are ready to go to implement it in any governmental bodies so that our system can accompany the main ongoing system such that everyone in this nation can watch video in their respective languages.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Organisation like BYJU’s,Udemy ,Unacademy all can use our SDK in there application to provide multi- language feature in there application.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While in terms of scalability i would say this solution is very scalable as every one has a mobile phone,a television in his home so after that he will be able to watch any educational content in any language.</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BD4EB"/>
            </a:gs>
            <a:gs pos="100000">
              <a:srgbClr val="674EA7"/>
            </a:gs>
          </a:gsLst>
          <a:lin ang="10800025" scaled="0"/>
        </a:gradFill>
      </p:bgPr>
    </p:bg>
    <p:spTree>
      <p:nvGrpSpPr>
        <p:cNvPr id="116" name="Shape 116"/>
        <p:cNvGrpSpPr/>
        <p:nvPr/>
      </p:nvGrpSpPr>
      <p:grpSpPr>
        <a:xfrm>
          <a:off x="0" y="0"/>
          <a:ext cx="0" cy="0"/>
          <a:chOff x="0" y="0"/>
          <a:chExt cx="0" cy="0"/>
        </a:xfrm>
      </p:grpSpPr>
      <p:sp>
        <p:nvSpPr>
          <p:cNvPr id="117" name="Google Shape;117;p19"/>
          <p:cNvSpPr txBox="1"/>
          <p:nvPr>
            <p:ph type="title"/>
          </p:nvPr>
        </p:nvSpPr>
        <p:spPr>
          <a:xfrm>
            <a:off x="659758" y="327630"/>
            <a:ext cx="7038900" cy="914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sz="2600">
                <a:solidFill>
                  <a:srgbClr val="EFEFEF"/>
                </a:solidFill>
                <a:latin typeface="Rockwell"/>
                <a:ea typeface="Rockwell"/>
                <a:cs typeface="Rockwell"/>
                <a:sym typeface="Rockwell"/>
              </a:rPr>
              <a:t>Market Viability</a:t>
            </a:r>
            <a:endParaRPr sz="2600">
              <a:solidFill>
                <a:srgbClr val="EFEFEF"/>
              </a:solidFill>
              <a:latin typeface="Rockwell"/>
              <a:ea typeface="Rockwell"/>
              <a:cs typeface="Rockwell"/>
              <a:sym typeface="Rockwell"/>
            </a:endParaRPr>
          </a:p>
        </p:txBody>
      </p:sp>
      <p:sp>
        <p:nvSpPr>
          <p:cNvPr id="118" name="Google Shape;118;p19"/>
          <p:cNvSpPr txBox="1"/>
          <p:nvPr/>
        </p:nvSpPr>
        <p:spPr>
          <a:xfrm>
            <a:off x="523850" y="2057250"/>
            <a:ext cx="7795500" cy="254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graphicFrame>
        <p:nvGraphicFramePr>
          <p:cNvPr id="119" name="Google Shape;119;p19"/>
          <p:cNvGraphicFramePr/>
          <p:nvPr/>
        </p:nvGraphicFramePr>
        <p:xfrm>
          <a:off x="246525" y="1639375"/>
          <a:ext cx="3000000" cy="3000000"/>
        </p:xfrm>
        <a:graphic>
          <a:graphicData uri="http://schemas.openxmlformats.org/drawingml/2006/table">
            <a:tbl>
              <a:tblPr>
                <a:noFill/>
                <a:tableStyleId>{1E588843-C9E9-4AE1-A997-85D699231EDB}</a:tableStyleId>
              </a:tblPr>
              <a:tblGrid>
                <a:gridCol w="2716950"/>
                <a:gridCol w="2882600"/>
                <a:gridCol w="3202225"/>
              </a:tblGrid>
              <a:tr h="834750">
                <a:tc>
                  <a:txBody>
                    <a:bodyPr/>
                    <a:lstStyle/>
                    <a:p>
                      <a:pPr indent="0" lvl="0" marL="0" rtl="0" algn="l">
                        <a:spcBef>
                          <a:spcPts val="0"/>
                        </a:spcBef>
                        <a:spcAft>
                          <a:spcPts val="0"/>
                        </a:spcAft>
                        <a:buNone/>
                      </a:pPr>
                      <a:r>
                        <a:rPr b="1" lang="en" sz="2300" u="sng"/>
                        <a:t>Source of revenue</a:t>
                      </a:r>
                      <a:endParaRPr b="1" sz="2300" u="sng"/>
                    </a:p>
                  </a:txBody>
                  <a:tcPr marT="91425" marB="91425" marR="91425" marL="91425"/>
                </a:tc>
                <a:tc>
                  <a:txBody>
                    <a:bodyPr/>
                    <a:lstStyle/>
                    <a:p>
                      <a:pPr indent="0" lvl="0" marL="0" rtl="0" algn="l">
                        <a:spcBef>
                          <a:spcPts val="0"/>
                        </a:spcBef>
                        <a:spcAft>
                          <a:spcPts val="0"/>
                        </a:spcAft>
                        <a:buNone/>
                      </a:pPr>
                      <a:r>
                        <a:rPr lang="en" sz="3000"/>
                        <a:t> </a:t>
                      </a:r>
                      <a:r>
                        <a:rPr b="1" lang="en" sz="2300" u="sng"/>
                        <a:t>Target</a:t>
                      </a:r>
                      <a:endParaRPr b="1" sz="2300" u="sng"/>
                    </a:p>
                  </a:txBody>
                  <a:tcPr marT="91425" marB="91425" marR="91425" marL="91425"/>
                </a:tc>
                <a:tc>
                  <a:txBody>
                    <a:bodyPr/>
                    <a:lstStyle/>
                    <a:p>
                      <a:pPr indent="0" lvl="0" marL="0" rtl="0" algn="l">
                        <a:spcBef>
                          <a:spcPts val="0"/>
                        </a:spcBef>
                        <a:spcAft>
                          <a:spcPts val="0"/>
                        </a:spcAft>
                        <a:buNone/>
                      </a:pPr>
                      <a:r>
                        <a:rPr b="1" lang="en" sz="2300" u="sng"/>
                        <a:t>Means/Channel</a:t>
                      </a:r>
                      <a:endParaRPr b="1" sz="2300" u="sng"/>
                    </a:p>
                  </a:txBody>
                  <a:tcPr marT="91425" marB="91425" marR="91425" marL="91425"/>
                </a:tc>
              </a:tr>
              <a:tr h="691450">
                <a:tc>
                  <a:txBody>
                    <a:bodyPr/>
                    <a:lstStyle/>
                    <a:p>
                      <a:pPr indent="0" lvl="0" marL="0" rtl="0" algn="l">
                        <a:spcBef>
                          <a:spcPts val="0"/>
                        </a:spcBef>
                        <a:spcAft>
                          <a:spcPts val="0"/>
                        </a:spcAft>
                        <a:buNone/>
                      </a:pPr>
                      <a:r>
                        <a:rPr lang="en" sz="1800"/>
                        <a:t>SDK for the application available in the market</a:t>
                      </a:r>
                      <a:endParaRPr sz="1800"/>
                    </a:p>
                  </a:txBody>
                  <a:tcPr marT="91425" marB="91425" marR="91425" marL="91425"/>
                </a:tc>
                <a:tc>
                  <a:txBody>
                    <a:bodyPr/>
                    <a:lstStyle/>
                    <a:p>
                      <a:pPr indent="0" lvl="0" marL="0" rtl="0" algn="l">
                        <a:spcBef>
                          <a:spcPts val="0"/>
                        </a:spcBef>
                        <a:spcAft>
                          <a:spcPts val="0"/>
                        </a:spcAft>
                        <a:buNone/>
                      </a:pPr>
                      <a:r>
                        <a:rPr lang="en" sz="1800"/>
                        <a:t>All students using Video Learning</a:t>
                      </a:r>
                      <a:endParaRPr sz="1800"/>
                    </a:p>
                  </a:txBody>
                  <a:tcPr marT="91425" marB="91425" marR="91425" marL="91425"/>
                </a:tc>
                <a:tc>
                  <a:txBody>
                    <a:bodyPr/>
                    <a:lstStyle/>
                    <a:p>
                      <a:pPr indent="0" lvl="0" marL="0" rtl="0" algn="l">
                        <a:spcBef>
                          <a:spcPts val="0"/>
                        </a:spcBef>
                        <a:spcAft>
                          <a:spcPts val="0"/>
                        </a:spcAft>
                        <a:buNone/>
                      </a:pPr>
                      <a:r>
                        <a:rPr lang="en" sz="1600"/>
                        <a:t>SDK</a:t>
                      </a:r>
                      <a:endParaRPr sz="1600"/>
                    </a:p>
                  </a:txBody>
                  <a:tcPr marT="91425" marB="91425" marR="91425" marL="91425"/>
                </a:tc>
              </a:tr>
              <a:tr h="691450">
                <a:tc>
                  <a:txBody>
                    <a:bodyPr/>
                    <a:lstStyle/>
                    <a:p>
                      <a:pPr indent="0" lvl="0" marL="0" rtl="0" algn="l">
                        <a:spcBef>
                          <a:spcPts val="0"/>
                        </a:spcBef>
                        <a:spcAft>
                          <a:spcPts val="0"/>
                        </a:spcAft>
                        <a:buNone/>
                      </a:pPr>
                      <a:r>
                        <a:rPr lang="en" sz="1800"/>
                        <a:t>License Key for MHRD and other organisations</a:t>
                      </a:r>
                      <a:endParaRPr sz="1800"/>
                    </a:p>
                  </a:txBody>
                  <a:tcPr marT="91425" marB="91425" marR="91425" marL="91425"/>
                </a:tc>
                <a:tc>
                  <a:txBody>
                    <a:bodyPr/>
                    <a:lstStyle/>
                    <a:p>
                      <a:pPr indent="0" lvl="0" marL="0" rtl="0" algn="l">
                        <a:spcBef>
                          <a:spcPts val="0"/>
                        </a:spcBef>
                        <a:spcAft>
                          <a:spcPts val="0"/>
                        </a:spcAft>
                        <a:buNone/>
                      </a:pPr>
                      <a:r>
                        <a:rPr lang="en" sz="1800"/>
                        <a:t>All students using Video Learning from Television</a:t>
                      </a:r>
                      <a:endParaRPr sz="1800"/>
                    </a:p>
                  </a:txBody>
                  <a:tcPr marT="91425" marB="91425" marR="91425" marL="91425"/>
                </a:tc>
                <a:tc>
                  <a:txBody>
                    <a:bodyPr/>
                    <a:lstStyle/>
                    <a:p>
                      <a:pPr indent="0" lvl="0" marL="0" rtl="0" algn="l">
                        <a:spcBef>
                          <a:spcPts val="0"/>
                        </a:spcBef>
                        <a:spcAft>
                          <a:spcPts val="0"/>
                        </a:spcAft>
                        <a:buNone/>
                      </a:pPr>
                      <a:r>
                        <a:rPr lang="en" sz="1600"/>
                        <a:t>Direct on Our Application</a:t>
                      </a:r>
                      <a:endParaRPr sz="1600"/>
                    </a:p>
                  </a:txBody>
                  <a:tcPr marT="91425" marB="91425" marR="91425" marL="91425"/>
                </a:tc>
              </a:tr>
              <a:tr h="595050">
                <a:tc>
                  <a:txBody>
                    <a:bodyPr/>
                    <a:lstStyle/>
                    <a:p>
                      <a:pPr indent="0" lvl="0" marL="0" rtl="0" algn="l">
                        <a:spcBef>
                          <a:spcPts val="0"/>
                        </a:spcBef>
                        <a:spcAft>
                          <a:spcPts val="0"/>
                        </a:spcAft>
                        <a:buNone/>
                      </a:pPr>
                      <a:r>
                        <a:rPr lang="en" sz="1800"/>
                        <a:t>Notes Summarizer </a:t>
                      </a:r>
                      <a:endParaRPr sz="1800"/>
                    </a:p>
                  </a:txBody>
                  <a:tcPr marT="91425" marB="91425" marR="91425" marL="91425"/>
                </a:tc>
                <a:tc>
                  <a:txBody>
                    <a:bodyPr/>
                    <a:lstStyle/>
                    <a:p>
                      <a:pPr indent="0" lvl="0" marL="0" rtl="0" algn="l">
                        <a:spcBef>
                          <a:spcPts val="0"/>
                        </a:spcBef>
                        <a:spcAft>
                          <a:spcPts val="0"/>
                        </a:spcAft>
                        <a:buNone/>
                      </a:pPr>
                      <a:r>
                        <a:rPr lang="en" sz="1800"/>
                        <a:t>Content Creators</a:t>
                      </a:r>
                      <a:endParaRPr sz="1800"/>
                    </a:p>
                  </a:txBody>
                  <a:tcPr marT="91425" marB="91425" marR="91425" marL="91425"/>
                </a:tc>
                <a:tc>
                  <a:txBody>
                    <a:bodyPr/>
                    <a:lstStyle/>
                    <a:p>
                      <a:pPr indent="0" lvl="0" marL="0" rtl="0" algn="l">
                        <a:spcBef>
                          <a:spcPts val="0"/>
                        </a:spcBef>
                        <a:spcAft>
                          <a:spcPts val="0"/>
                        </a:spcAft>
                        <a:buNone/>
                      </a:pPr>
                      <a:r>
                        <a:rPr lang="en" sz="1600"/>
                        <a:t>Content Creation Portal</a:t>
                      </a:r>
                      <a:endParaRPr sz="1600"/>
                    </a:p>
                  </a:txBody>
                  <a:tcPr marT="91425" marB="91425" marR="91425" marL="91425"/>
                </a:tc>
              </a:tr>
              <a:tr h="691450">
                <a:tc>
                  <a:txBody>
                    <a:bodyPr/>
                    <a:lstStyle/>
                    <a:p>
                      <a:pPr indent="0" lvl="0" marL="0" rtl="0" algn="l">
                        <a:spcBef>
                          <a:spcPts val="0"/>
                        </a:spcBef>
                        <a:spcAft>
                          <a:spcPts val="0"/>
                        </a:spcAft>
                        <a:buNone/>
                      </a:pPr>
                      <a:r>
                        <a:rPr lang="en" sz="1800"/>
                        <a:t>Personalised Voice</a:t>
                      </a:r>
                      <a:endParaRPr sz="1800"/>
                    </a:p>
                  </a:txBody>
                  <a:tcPr marT="91425" marB="91425" marR="91425" marL="91425"/>
                </a:tc>
                <a:tc>
                  <a:txBody>
                    <a:bodyPr/>
                    <a:lstStyle/>
                    <a:p>
                      <a:pPr indent="0" lvl="0" marL="0" rtl="0" algn="l">
                        <a:spcBef>
                          <a:spcPts val="0"/>
                        </a:spcBef>
                        <a:spcAft>
                          <a:spcPts val="0"/>
                        </a:spcAft>
                        <a:buClr>
                          <a:srgbClr val="000000"/>
                        </a:buClr>
                        <a:buSzPts val="1100"/>
                        <a:buFont typeface="Arial"/>
                        <a:buNone/>
                      </a:pPr>
                      <a:r>
                        <a:rPr lang="en" sz="1800">
                          <a:solidFill>
                            <a:srgbClr val="000000"/>
                          </a:solidFill>
                        </a:rPr>
                        <a:t>Content Creators</a:t>
                      </a:r>
                      <a:endParaRPr sz="1800">
                        <a:solidFill>
                          <a:srgbClr val="000000"/>
                        </a:solidFill>
                      </a:endParaRPr>
                    </a:p>
                    <a:p>
                      <a:pPr indent="0" lvl="0" marL="0" rtl="0" algn="l">
                        <a:spcBef>
                          <a:spcPts val="0"/>
                        </a:spcBef>
                        <a:spcAft>
                          <a:spcPts val="0"/>
                        </a:spcAft>
                        <a:buNone/>
                      </a:pPr>
                      <a:r>
                        <a:t/>
                      </a:r>
                      <a:endParaRPr sz="1800"/>
                    </a:p>
                  </a:txBody>
                  <a:tcPr marT="91425" marB="91425" marR="91425" marL="91425"/>
                </a:tc>
                <a:tc>
                  <a:txBody>
                    <a:bodyPr/>
                    <a:lstStyle/>
                    <a:p>
                      <a:pPr indent="0" lvl="0" marL="0" rtl="0" algn="l">
                        <a:spcBef>
                          <a:spcPts val="0"/>
                        </a:spcBef>
                        <a:spcAft>
                          <a:spcPts val="0"/>
                        </a:spcAft>
                        <a:buClr>
                          <a:srgbClr val="000000"/>
                        </a:buClr>
                        <a:buSzPts val="1100"/>
                        <a:buFont typeface="Arial"/>
                        <a:buNone/>
                      </a:pPr>
                      <a:r>
                        <a:rPr lang="en" sz="1600">
                          <a:solidFill>
                            <a:srgbClr val="000000"/>
                          </a:solidFill>
                        </a:rPr>
                        <a:t>Content Creation Portal</a:t>
                      </a:r>
                      <a:endParaRPr sz="1600"/>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BD4EB"/>
            </a:gs>
            <a:gs pos="100000">
              <a:srgbClr val="674EA7"/>
            </a:gs>
          </a:gsLst>
          <a:lin ang="10800025" scaled="0"/>
        </a:gradFill>
      </p:bgPr>
    </p:bg>
    <p:spTree>
      <p:nvGrpSpPr>
        <p:cNvPr id="123" name="Shape 123"/>
        <p:cNvGrpSpPr/>
        <p:nvPr/>
      </p:nvGrpSpPr>
      <p:grpSpPr>
        <a:xfrm>
          <a:off x="0" y="0"/>
          <a:ext cx="0" cy="0"/>
          <a:chOff x="0" y="0"/>
          <a:chExt cx="0" cy="0"/>
        </a:xfrm>
      </p:grpSpPr>
      <p:sp>
        <p:nvSpPr>
          <p:cNvPr id="124" name="Google Shape;124;p20"/>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sz="2600">
                <a:solidFill>
                  <a:srgbClr val="EFEFEF"/>
                </a:solidFill>
                <a:latin typeface="Rockwell"/>
                <a:ea typeface="Rockwell"/>
                <a:cs typeface="Rockwell"/>
                <a:sym typeface="Rockwell"/>
              </a:rPr>
              <a:t>How our “app” makes India </a:t>
            </a:r>
            <a:r>
              <a:rPr lang="en" sz="2600">
                <a:solidFill>
                  <a:srgbClr val="EFEFEF"/>
                </a:solidFill>
                <a:latin typeface="Rockwell"/>
                <a:ea typeface="Rockwell"/>
                <a:cs typeface="Rockwell"/>
                <a:sym typeface="Rockwell"/>
              </a:rPr>
              <a:t>Atma Nirbhar</a:t>
            </a:r>
            <a:endParaRPr sz="2600" u="sng">
              <a:solidFill>
                <a:srgbClr val="EFEFEF"/>
              </a:solidFill>
              <a:latin typeface="Rockwell"/>
              <a:ea typeface="Rockwell"/>
              <a:cs typeface="Rockwell"/>
              <a:sym typeface="Rockwell"/>
            </a:endParaRPr>
          </a:p>
        </p:txBody>
      </p:sp>
      <p:sp>
        <p:nvSpPr>
          <p:cNvPr id="125" name="Google Shape;125;p20"/>
          <p:cNvSpPr txBox="1"/>
          <p:nvPr/>
        </p:nvSpPr>
        <p:spPr>
          <a:xfrm>
            <a:off x="591750" y="1865400"/>
            <a:ext cx="8280900" cy="308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 See if I from very rural part of India and I am not very much comfortable other than my regional language  then it is not possible for me to study in any </a:t>
            </a:r>
            <a:r>
              <a:rPr lang="en">
                <a:latin typeface="Roboto"/>
                <a:ea typeface="Roboto"/>
                <a:cs typeface="Roboto"/>
                <a:sym typeface="Roboto"/>
              </a:rPr>
              <a:t>language</a:t>
            </a:r>
            <a:r>
              <a:rPr lang="en">
                <a:latin typeface="Roboto"/>
                <a:ea typeface="Roboto"/>
                <a:cs typeface="Roboto"/>
                <a:sym typeface="Roboto"/>
              </a:rPr>
              <a:t> other than my language. This thing govt have also introduced and they have introduced learning in regional language in new education </a:t>
            </a:r>
            <a:r>
              <a:rPr lang="en">
                <a:latin typeface="Roboto"/>
                <a:ea typeface="Roboto"/>
                <a:cs typeface="Roboto"/>
                <a:sym typeface="Roboto"/>
              </a:rPr>
              <a:t>curriculum</a:t>
            </a:r>
            <a:r>
              <a:rPr lang="en">
                <a:latin typeface="Roboto"/>
                <a:ea typeface="Roboto"/>
                <a:cs typeface="Roboto"/>
                <a:sym typeface="Roboto"/>
              </a:rPr>
              <a:t> . In that way too it is making whole education system </a:t>
            </a:r>
            <a:r>
              <a:rPr lang="en">
                <a:latin typeface="Roboto"/>
                <a:ea typeface="Roboto"/>
                <a:cs typeface="Roboto"/>
                <a:sym typeface="Roboto"/>
              </a:rPr>
              <a:t>atma nirbhar</a:t>
            </a:r>
            <a:r>
              <a:rPr lang="en">
                <a:latin typeface="Roboto"/>
                <a:ea typeface="Roboto"/>
                <a:cs typeface="Roboto"/>
                <a:sym typeface="Roboto"/>
              </a:rPr>
              <a:t> on itself not on any lang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SO here comes our solution you could watch any thing to anything ,</a:t>
            </a:r>
            <a:r>
              <a:rPr lang="en">
                <a:latin typeface="Roboto"/>
                <a:ea typeface="Roboto"/>
                <a:cs typeface="Roboto"/>
                <a:sym typeface="Roboto"/>
              </a:rPr>
              <a:t>isn't</a:t>
            </a:r>
            <a:r>
              <a:rPr lang="en">
                <a:latin typeface="Roboto"/>
                <a:ea typeface="Roboto"/>
                <a:cs typeface="Roboto"/>
                <a:sym typeface="Roboto"/>
              </a:rPr>
              <a:t> it amazing . In this way our app is </a:t>
            </a:r>
            <a:r>
              <a:rPr lang="en">
                <a:latin typeface="Roboto"/>
                <a:ea typeface="Roboto"/>
                <a:cs typeface="Roboto"/>
                <a:sym typeface="Roboto"/>
              </a:rPr>
              <a:t>making</a:t>
            </a:r>
            <a:r>
              <a:rPr lang="en">
                <a:latin typeface="Roboto"/>
                <a:ea typeface="Roboto"/>
                <a:cs typeface="Roboto"/>
                <a:sym typeface="Roboto"/>
              </a:rPr>
              <a:t> india </a:t>
            </a:r>
            <a:r>
              <a:rPr lang="en">
                <a:latin typeface="Roboto"/>
                <a:ea typeface="Roboto"/>
                <a:cs typeface="Roboto"/>
                <a:sym typeface="Roboto"/>
              </a:rPr>
              <a:t>atma nirbhar</a:t>
            </a:r>
            <a:r>
              <a:rPr lang="en">
                <a:latin typeface="Roboto"/>
                <a:ea typeface="Roboto"/>
                <a:cs typeface="Roboto"/>
                <a:sym typeface="Roboto"/>
              </a:rPr>
              <a:t>.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Not even </a:t>
            </a:r>
            <a:r>
              <a:rPr lang="en">
                <a:latin typeface="Roboto"/>
                <a:ea typeface="Roboto"/>
                <a:cs typeface="Roboto"/>
                <a:sym typeface="Roboto"/>
              </a:rPr>
              <a:t>atma nirbhar</a:t>
            </a:r>
            <a:r>
              <a:rPr lang="en">
                <a:latin typeface="Roboto"/>
                <a:ea typeface="Roboto"/>
                <a:cs typeface="Roboto"/>
                <a:sym typeface="Roboto"/>
              </a:rPr>
              <a:t> it is a step for india to be a next superpower.</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BD4EB"/>
            </a:gs>
            <a:gs pos="100000">
              <a:srgbClr val="674EA7"/>
            </a:gs>
          </a:gsLst>
          <a:lin ang="10800025" scaled="0"/>
        </a:gradFill>
      </p:bgPr>
    </p:bg>
    <p:spTree>
      <p:nvGrpSpPr>
        <p:cNvPr id="129" name="Shape 129"/>
        <p:cNvGrpSpPr/>
        <p:nvPr/>
      </p:nvGrpSpPr>
      <p:grpSpPr>
        <a:xfrm>
          <a:off x="0" y="0"/>
          <a:ext cx="0" cy="0"/>
          <a:chOff x="0" y="0"/>
          <a:chExt cx="0" cy="0"/>
        </a:xfrm>
      </p:grpSpPr>
      <p:sp>
        <p:nvSpPr>
          <p:cNvPr id="130" name="Google Shape;130;p21"/>
          <p:cNvSpPr txBox="1"/>
          <p:nvPr>
            <p:ph type="title"/>
          </p:nvPr>
        </p:nvSpPr>
        <p:spPr>
          <a:xfrm>
            <a:off x="819150" y="1630925"/>
            <a:ext cx="7505700" cy="3512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200"/>
              <a:buNone/>
            </a:pPr>
            <a:r>
              <a:t/>
            </a:r>
            <a:endParaRPr sz="4400">
              <a:solidFill>
                <a:schemeClr val="lt2"/>
              </a:solidFill>
            </a:endParaRPr>
          </a:p>
          <a:p>
            <a:pPr indent="0" lvl="0" marL="0" rtl="0" algn="ctr">
              <a:lnSpc>
                <a:spcPct val="100000"/>
              </a:lnSpc>
              <a:spcBef>
                <a:spcPts val="0"/>
              </a:spcBef>
              <a:spcAft>
                <a:spcPts val="0"/>
              </a:spcAft>
              <a:buSzPts val="3200"/>
              <a:buNone/>
            </a:pPr>
            <a:r>
              <a:t/>
            </a:r>
            <a:endParaRPr sz="4400">
              <a:solidFill>
                <a:schemeClr val="lt2"/>
              </a:solidFill>
            </a:endParaRPr>
          </a:p>
          <a:p>
            <a:pPr indent="0" lvl="0" marL="0" rtl="0" algn="ctr">
              <a:spcBef>
                <a:spcPts val="0"/>
              </a:spcBef>
              <a:spcAft>
                <a:spcPts val="0"/>
              </a:spcAft>
              <a:buSzPts val="3200"/>
              <a:buNone/>
            </a:pPr>
            <a:r>
              <a:t/>
            </a:r>
            <a:endParaRPr sz="4400">
              <a:solidFill>
                <a:schemeClr val="lt2"/>
              </a:solidFill>
            </a:endParaRPr>
          </a:p>
          <a:p>
            <a:pPr indent="0" lvl="0" marL="0" rtl="0" algn="ctr">
              <a:spcBef>
                <a:spcPts val="0"/>
              </a:spcBef>
              <a:spcAft>
                <a:spcPts val="0"/>
              </a:spcAft>
              <a:buSzPts val="3200"/>
              <a:buNone/>
            </a:pPr>
            <a:r>
              <a:t/>
            </a:r>
            <a:endParaRPr sz="4400">
              <a:solidFill>
                <a:schemeClr val="lt2"/>
              </a:solidFill>
            </a:endParaRPr>
          </a:p>
          <a:p>
            <a:pPr indent="0" lvl="0" marL="0" rtl="0" algn="ctr">
              <a:spcBef>
                <a:spcPts val="0"/>
              </a:spcBef>
              <a:spcAft>
                <a:spcPts val="0"/>
              </a:spcAft>
              <a:buSzPts val="3200"/>
              <a:buNone/>
            </a:pPr>
            <a:r>
              <a:t/>
            </a:r>
            <a:endParaRPr sz="4400">
              <a:solidFill>
                <a:schemeClr val="lt2"/>
              </a:solidFill>
            </a:endParaRPr>
          </a:p>
          <a:p>
            <a:pPr indent="0" lvl="0" marL="0" rtl="0" algn="ctr">
              <a:spcBef>
                <a:spcPts val="0"/>
              </a:spcBef>
              <a:spcAft>
                <a:spcPts val="0"/>
              </a:spcAft>
              <a:buSzPts val="3200"/>
              <a:buNone/>
            </a:pPr>
            <a:r>
              <a:t/>
            </a:r>
            <a:endParaRPr sz="4400">
              <a:solidFill>
                <a:schemeClr val="lt2"/>
              </a:solidFill>
            </a:endParaRPr>
          </a:p>
          <a:p>
            <a:pPr indent="0" lvl="0" marL="0" rtl="0" algn="ctr">
              <a:spcBef>
                <a:spcPts val="0"/>
              </a:spcBef>
              <a:spcAft>
                <a:spcPts val="0"/>
              </a:spcAft>
              <a:buSzPts val="3200"/>
              <a:buNone/>
            </a:pPr>
            <a:r>
              <a:t/>
            </a:r>
            <a:endParaRPr sz="4400">
              <a:solidFill>
                <a:schemeClr val="lt2"/>
              </a:solidFill>
            </a:endParaRPr>
          </a:p>
          <a:p>
            <a:pPr indent="0" lvl="0" marL="0" rtl="0" algn="ctr">
              <a:spcBef>
                <a:spcPts val="0"/>
              </a:spcBef>
              <a:spcAft>
                <a:spcPts val="0"/>
              </a:spcAft>
              <a:buSzPts val="3200"/>
              <a:buNone/>
            </a:pPr>
            <a:r>
              <a:t/>
            </a:r>
            <a:endParaRPr sz="4400">
              <a:solidFill>
                <a:schemeClr val="lt2"/>
              </a:solidFill>
            </a:endParaRPr>
          </a:p>
          <a:p>
            <a:pPr indent="0" lvl="0" marL="0" rtl="0" algn="ctr">
              <a:spcBef>
                <a:spcPts val="0"/>
              </a:spcBef>
              <a:spcAft>
                <a:spcPts val="0"/>
              </a:spcAft>
              <a:buSzPts val="3200"/>
              <a:buNone/>
            </a:pPr>
            <a:r>
              <a:t/>
            </a:r>
            <a:endParaRPr sz="4400">
              <a:solidFill>
                <a:schemeClr val="lt2"/>
              </a:solidFill>
            </a:endParaRPr>
          </a:p>
          <a:p>
            <a:pPr indent="0" lvl="0" marL="0" rtl="0" algn="ctr">
              <a:spcBef>
                <a:spcPts val="0"/>
              </a:spcBef>
              <a:spcAft>
                <a:spcPts val="0"/>
              </a:spcAft>
              <a:buSzPts val="3200"/>
              <a:buNone/>
            </a:pPr>
            <a:r>
              <a:rPr lang="en" sz="4400">
                <a:solidFill>
                  <a:schemeClr val="lt2"/>
                </a:solidFill>
              </a:rPr>
              <a:t>THANK YOU!</a:t>
            </a:r>
            <a:endParaRPr sz="4400">
              <a:solidFill>
                <a:schemeClr val="lt2"/>
              </a:solidFill>
            </a:endParaRPr>
          </a:p>
          <a:p>
            <a:pPr indent="0" lvl="0" marL="0" rtl="0" algn="ctr">
              <a:lnSpc>
                <a:spcPct val="100000"/>
              </a:lnSpc>
              <a:spcBef>
                <a:spcPts val="0"/>
              </a:spcBef>
              <a:spcAft>
                <a:spcPts val="0"/>
              </a:spcAft>
              <a:buSzPts val="3200"/>
              <a:buNone/>
            </a:pPr>
            <a:r>
              <a:t/>
            </a:r>
            <a:endParaRPr sz="4400">
              <a:solidFill>
                <a:schemeClr val="lt2"/>
              </a:solidFill>
            </a:endParaRPr>
          </a:p>
        </p:txBody>
      </p:sp>
      <p:pic>
        <p:nvPicPr>
          <p:cNvPr id="131" name="Google Shape;131;p21"/>
          <p:cNvPicPr preferRelativeResize="0"/>
          <p:nvPr/>
        </p:nvPicPr>
        <p:blipFill rotWithShape="1">
          <a:blip r:embed="rId3">
            <a:alphaModFix/>
          </a:blip>
          <a:srcRect b="0" l="0" r="0" t="0"/>
          <a:stretch/>
        </p:blipFill>
        <p:spPr>
          <a:xfrm>
            <a:off x="2921566" y="1586303"/>
            <a:ext cx="3300875" cy="1970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