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Various Ways of Using Language and Image Models (LIMs)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LIM Integration, APIs, Deployment, and AI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Web/App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LIMs in web/mobile apps for chatbots, content generation, summarization, etc.</a:t>
            </a:r>
          </a:p>
          <a:p>
            <a:r>
              <a:t>- Frameworks: React, Next.js, Flutter, Swift</a:t>
            </a:r>
          </a:p>
          <a:p>
            <a:r>
              <a:t>- APIs: OpenAI, Hugging Face, Self-hosted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LIMs are available as APIs (OpenAI, Stability AI, Hugging Face)</a:t>
            </a:r>
          </a:p>
          <a:p>
            <a:r>
              <a:t>- Integration using Python (requests, FastAPI, Flask) or JavaScript (fetch, Axios)</a:t>
            </a:r>
          </a:p>
          <a:p>
            <a:r>
              <a:t>- Example: Calling OpenAI’s API for text completion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Replication of Models from Hugging 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Download pre-trained models using transformers</a:t>
            </a:r>
          </a:p>
          <a:p>
            <a:r>
              <a:t>- Example: Loading Mistral-7B for text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Deploying on a Local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FastAPI, Flask, or Docker to deploy LIMs locally</a:t>
            </a:r>
          </a:p>
          <a:p>
            <a:r>
              <a:t>- Example: FastAPI-based text generation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Retrieval-Augmented Generation (RAG)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Combines LLMs with external knowledge bases</a:t>
            </a:r>
          </a:p>
          <a:p>
            <a:r>
              <a:t>- Uses vector databases like FAISS, ChromaDB</a:t>
            </a:r>
          </a:p>
          <a:p>
            <a:r>
              <a:t>- Steps: Embed text, store embeddings, retrieve relevant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Adapts models to specific datasets</a:t>
            </a:r>
          </a:p>
          <a:p>
            <a:r>
              <a:t>- Requires GPUs like A100, H100 for training</a:t>
            </a:r>
          </a:p>
          <a:p>
            <a:r>
              <a:t>- Example: Fine-tuning GPT-2 with Hugging 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agents use LIMs for decision-making (AutoGPT, BabyAGI)</a:t>
            </a:r>
          </a:p>
          <a:p>
            <a:r>
              <a:t>- Example: Using LangChain to implement an AI agent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Pre-trained but not fine-tuned models</a:t>
            </a:r>
          </a:p>
          <a:p>
            <a:r>
              <a:t>- Used as foundations for further training</a:t>
            </a:r>
          </a:p>
          <a:p>
            <a:r>
              <a:t>- Examples: GPT-4, Llama 2, Mistral 7B (text), Stable Diffusion, DALL·E 3 (images)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