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2" r:id="rId4"/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7:31:07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486 141,'8'-1,"-1"0,0-1,0 0,0 0,0-1,0 0,12-7,24-8,105-24,-148 42,1 0,-1 0,1 0,-1 0,0 0,1 0,-1 0,1 0,-1 0,1 0,-1 0,1-1,-1 1,0 0,1 0,-1 0,1-1,-1 1,0 0,1-1,-1 1,0 0,1-1,-1 1,0 0,1-1,-1 1,0 0,0-1,0 1,1-1,-1 1,0-1,0 1,0 0,0-1,0 1,0-2,-19-5,-38 1,-154 4,549 5,-593 23,235-21,44-2,341-1,-348 1,-17 0,-27 4,-142 7,44-5,115-5,21 2,33 6,389 62,-391-67,-36-5,-8 0,-71-5,-170-29,-269-71,354 68,110 25,29 7,1-1,0 0,0-1,-17-9,94 23,382 83,-398-83,49 18,-63-16,1-2,0-2,0-1,38 3,32-7,-78-3,-69 0,-647 0,1252 1,-831 0,398 2,148-5,-249-4,-24 7,0 0,0-1,0 1,0 0,0 0,0-1,0 1,1 0,-1-1,0 1,0 0,0 0,0-1,-1 1,1 0,0-1,0 1,0 0,0 0,0-1,0 1,0 0,0-1,-1 1,1 0,0 0,0 0,0-1,-1 1,1 0,0 0,0 0,0-1,-1 1,1 0,0 0,0 0,-1 0,1-1,-44-19,34 16,-38-14,-64-16,67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7:35:59.5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7:37:26.1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0C7-0DF0-418C-B912-CB78301A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8B188-FA53-4F19-9D47-73BEB618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3406-C51E-48FC-806B-CE0A81D1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1611-9BDD-45B4-AE66-80C0654D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986D-92BC-4327-A7F3-301046B6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1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A84E-80F4-4073-9ADA-841BDF15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0E94-BCE9-484F-9127-C29B102B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1733-902F-45BB-9564-50880632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DACE-A6E9-4C00-9620-B9B670C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B9DE-D156-47E4-9B29-F4BD9A29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626A5-3A8B-446E-A888-9BC15923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46468-FC93-4078-927A-C41EDA97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2F64-A90E-40A9-B54A-733FF788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64A2-812F-4D2A-AE03-D63A78EE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1A9A-2AD2-4310-A4F9-D554758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F93-3DB4-4085-84F5-957469B3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CA84-461D-4A07-B543-1DC37EC2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6C08-2380-4695-BA0C-B3EEB22F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2B85-7324-4810-A128-A5EED8E7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B64-B261-4595-86E6-E49A87AB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9F3-B624-4B76-88FF-F3862A8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9A2C-5811-49B8-A963-788B2256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BC63-0608-41E3-BC2D-4E278DF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034A-6E9D-469A-B0BA-440D914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E1C0-5B39-44B5-B90D-E7D47516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1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E8C2-20D2-46DD-BAC4-5759269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6BB6-1962-4F35-BE48-CC414D03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7C07-098F-48E0-8F17-24856205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AF97-FE35-4199-9382-B214F8ED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6A04-C896-40AA-926F-9D688CB4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D618-E3A2-417A-ADC3-B7F3419B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988B-FC57-484F-9D2F-D660688D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62A0-FF69-429A-A2F1-AC4EB8E5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412D-EABE-407B-BC63-B39F15D6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9117C-6DE0-4CB2-BF70-9D36250D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72553-86D6-4A6D-B29D-0DB4DC241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9FE6A-129E-489C-992F-AD200F84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6486-F1F3-4721-8421-703F06FB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D05C9-D90C-4C6E-A189-AC166C06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9800-EAF4-4514-B5B7-410757E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E00EA-EF6F-4618-9942-75108AFE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A2B14-6C46-473E-9A8E-5591AD61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F36BF-9C0E-4798-ACB7-3CF89325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79263-BE87-48FF-A9D3-A0B8206D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714B4-F1C7-4A61-A456-2AA48A8B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4952-3725-49E9-928A-825929E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4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D99-A8FB-4DCF-96D6-2AB4872A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7B7-905F-4D6C-AC40-43CD5575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D632-C138-470C-B751-7B73E80B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257F-713D-4A87-A798-A4890735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BD370-5B5D-4BBF-889C-F4251440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C101-D46E-4C3E-AD5A-01D013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247F-45C3-4F7F-BC1E-0446C53F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2A7AA-7B40-42AA-87F3-09CA31A9B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934E-2436-4820-A1B9-9A526D5B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F51A-E8EE-41AF-8A00-135A580F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EB51-51A4-4589-AB85-EC94DC08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62E3-33B2-4306-A0C7-4EBE2818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7FED2-577A-4AAD-8020-EC1287C7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5DBD-0D70-4670-AA79-AF11A59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EDA8-7F70-4EEC-B0C2-77933ED69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7073-775C-4FB0-9938-D7C6FC88A6C2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EE55-886B-47AC-AFEF-8DE3D99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F0E2-5F72-4E7B-8F38-30306E5D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B4D3-A026-470C-AE44-A8D11A96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10D14-DA87-43AC-B3A3-4FB7D7EC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4" y="0"/>
            <a:ext cx="11706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6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421D81-0827-4DD3-962D-1344280C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r="208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7D55EBD-D102-45FE-AAE1-ABEFA17F4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1718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3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C41DB0-9DC1-4FC9-9A11-864728821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220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0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AD606C-DD17-4B97-99D1-E9DF453E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4D7AC6-44D1-4E78-9886-97C6F3FA0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279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F83BD7-D1ED-4959-87DD-CD7AAA5E3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1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6B0C3AD-29D5-4DB9-A98A-2C97F798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r="2003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79BDAA-E1C5-4E32-BA2C-18A983266C14}"/>
                  </a:ext>
                </a:extLst>
              </p14:cNvPr>
              <p14:cNvContentPartPr/>
              <p14:nvPr/>
            </p14:nvContentPartPr>
            <p14:xfrm>
              <a:off x="11385566" y="6454286"/>
              <a:ext cx="412200" cy="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79BDAA-E1C5-4E32-BA2C-18A983266C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6926" y="6445286"/>
                <a:ext cx="42984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34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6EC350-DAC6-472D-B9D8-29DE5DCE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487E7E-3E4E-4CCA-B351-AABBA928CD41}"/>
                  </a:ext>
                </a:extLst>
              </p14:cNvPr>
              <p14:cNvContentPartPr/>
              <p14:nvPr/>
            </p14:nvContentPartPr>
            <p14:xfrm>
              <a:off x="4023332" y="68081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487E7E-3E4E-4CCA-B351-AABBA928C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332" y="6799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30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2E73F-8407-4D2D-AE68-C79D68447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21B72C-FE8D-4F49-9EEA-4F3E03874763}"/>
                  </a:ext>
                </a:extLst>
              </p14:cNvPr>
              <p14:cNvContentPartPr/>
              <p14:nvPr/>
            </p14:nvContentPartPr>
            <p14:xfrm>
              <a:off x="1645766" y="470216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21B72C-FE8D-4F49-9EEA-4F3E038747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6766" y="46931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96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D9291A-22E9-4056-A06D-CA995F6F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054"/>
            <a:ext cx="12266438" cy="579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25748-62BA-4163-96E3-30081754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7"/>
            <a:ext cx="12192000" cy="67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89128-ECC7-47DC-A79A-22AB2F05F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94"/>
            <a:ext cx="12192000" cy="64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4DA7477-EBAD-447C-BAA8-A76758888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428A2-ACAE-4EE6-AF88-DA62C4B95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09907C-1CE1-419E-B08A-0E16B26A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50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D441D9-1C2B-4610-B860-767EED775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4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8381F4-C9B8-4AC7-814F-512F76195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89A83-F3C7-45F3-9E6B-8AFEC14A7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r="1160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18-735-081_C. Neeraj Kumar</dc:creator>
  <cp:lastModifiedBy>18-735-081_C. Neeraj Kumar</cp:lastModifiedBy>
  <cp:revision>19</cp:revision>
  <dcterms:created xsi:type="dcterms:W3CDTF">2021-04-08T16:33:23Z</dcterms:created>
  <dcterms:modified xsi:type="dcterms:W3CDTF">2021-04-12T08:37:09Z</dcterms:modified>
</cp:coreProperties>
</file>