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3EB17A-185C-4F47-87D1-0AE70F9CBE21}">
          <p14:sldIdLst>
            <p14:sldId id="256"/>
            <p14:sldId id="257"/>
            <p14:sldId id="258"/>
            <p14:sldId id="259"/>
          </p14:sldIdLst>
        </p14:section>
        <p14:section name="Untitled Section" id="{C4DA2B82-284F-4E88-9C67-D4FA854AB385}">
          <p14:sldIdLst>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Kaundal" userId="35d8b0beb0b8509b" providerId="LiveId" clId="{E29E4FC1-FECA-40D7-AA12-FF137E1892EB}"/>
    <pc:docChg chg="undo redo custSel addSld delSld modSld addSection delSection modSection">
      <pc:chgData name="Neeraj Kaundal" userId="35d8b0beb0b8509b" providerId="LiveId" clId="{E29E4FC1-FECA-40D7-AA12-FF137E1892EB}" dt="2022-10-08T08:01:15.416" v="5443" actId="20577"/>
      <pc:docMkLst>
        <pc:docMk/>
      </pc:docMkLst>
      <pc:sldChg chg="modSp">
        <pc:chgData name="Neeraj Kaundal" userId="35d8b0beb0b8509b" providerId="LiveId" clId="{E29E4FC1-FECA-40D7-AA12-FF137E1892EB}" dt="2022-10-05T19:57:19.157" v="4453"/>
        <pc:sldMkLst>
          <pc:docMk/>
          <pc:sldMk cId="1827073297" sldId="256"/>
        </pc:sldMkLst>
        <pc:spChg chg="mod">
          <ac:chgData name="Neeraj Kaundal" userId="35d8b0beb0b8509b" providerId="LiveId" clId="{E29E4FC1-FECA-40D7-AA12-FF137E1892EB}" dt="2022-10-05T19:57:19.157" v="4453"/>
          <ac:spMkLst>
            <pc:docMk/>
            <pc:sldMk cId="1827073297" sldId="256"/>
            <ac:spMk id="2" creationId="{A6E5F90F-B3EE-DC50-45E1-CC3B9ACE9F70}"/>
          </ac:spMkLst>
        </pc:spChg>
        <pc:spChg chg="mod">
          <ac:chgData name="Neeraj Kaundal" userId="35d8b0beb0b8509b" providerId="LiveId" clId="{E29E4FC1-FECA-40D7-AA12-FF137E1892EB}" dt="2022-10-05T19:57:19.157" v="4453"/>
          <ac:spMkLst>
            <pc:docMk/>
            <pc:sldMk cId="1827073297" sldId="256"/>
            <ac:spMk id="3" creationId="{16418AE8-BF2F-CC28-9D93-6D36CBC001C1}"/>
          </ac:spMkLst>
        </pc:spChg>
      </pc:sldChg>
      <pc:sldChg chg="addSp modSp mod">
        <pc:chgData name="Neeraj Kaundal" userId="35d8b0beb0b8509b" providerId="LiveId" clId="{E29E4FC1-FECA-40D7-AA12-FF137E1892EB}" dt="2022-10-06T10:59:10.624" v="5426" actId="20577"/>
        <pc:sldMkLst>
          <pc:docMk/>
          <pc:sldMk cId="2729696083" sldId="257"/>
        </pc:sldMkLst>
        <pc:spChg chg="mod">
          <ac:chgData name="Neeraj Kaundal" userId="35d8b0beb0b8509b" providerId="LiveId" clId="{E29E4FC1-FECA-40D7-AA12-FF137E1892EB}" dt="2022-10-05T20:04:49.100" v="4562" actId="1076"/>
          <ac:spMkLst>
            <pc:docMk/>
            <pc:sldMk cId="2729696083" sldId="257"/>
            <ac:spMk id="2" creationId="{67EFD55D-4B2D-5BEF-B663-CD0DADF39C4A}"/>
          </ac:spMkLst>
        </pc:spChg>
        <pc:spChg chg="mod">
          <ac:chgData name="Neeraj Kaundal" userId="35d8b0beb0b8509b" providerId="LiveId" clId="{E29E4FC1-FECA-40D7-AA12-FF137E1892EB}" dt="2022-10-06T10:59:10.624" v="5426" actId="20577"/>
          <ac:spMkLst>
            <pc:docMk/>
            <pc:sldMk cId="2729696083" sldId="257"/>
            <ac:spMk id="3" creationId="{E6C9061F-1D87-3ED8-E8B7-44B57D32954C}"/>
          </ac:spMkLst>
        </pc:spChg>
        <pc:cxnChg chg="add mod">
          <ac:chgData name="Neeraj Kaundal" userId="35d8b0beb0b8509b" providerId="LiveId" clId="{E29E4FC1-FECA-40D7-AA12-FF137E1892EB}" dt="2022-10-05T19:59:53.340" v="4474" actId="14100"/>
          <ac:cxnSpMkLst>
            <pc:docMk/>
            <pc:sldMk cId="2729696083" sldId="257"/>
            <ac:cxnSpMk id="5" creationId="{625B6A8F-1A38-FF51-BFAC-4686921336CB}"/>
          </ac:cxnSpMkLst>
        </pc:cxnChg>
      </pc:sldChg>
      <pc:sldChg chg="modSp new mod">
        <pc:chgData name="Neeraj Kaundal" userId="35d8b0beb0b8509b" providerId="LiveId" clId="{E29E4FC1-FECA-40D7-AA12-FF137E1892EB}" dt="2022-10-08T07:58:22.121" v="5428" actId="20577"/>
        <pc:sldMkLst>
          <pc:docMk/>
          <pc:sldMk cId="3246949479" sldId="258"/>
        </pc:sldMkLst>
        <pc:spChg chg="mod">
          <ac:chgData name="Neeraj Kaundal" userId="35d8b0beb0b8509b" providerId="LiveId" clId="{E29E4FC1-FECA-40D7-AA12-FF137E1892EB}" dt="2022-10-05T20:20:16.652" v="4670" actId="1076"/>
          <ac:spMkLst>
            <pc:docMk/>
            <pc:sldMk cId="3246949479" sldId="258"/>
            <ac:spMk id="2" creationId="{0CCD6C76-B8FD-BDF5-857C-04D0EB7D1D3A}"/>
          </ac:spMkLst>
        </pc:spChg>
        <pc:spChg chg="mod">
          <ac:chgData name="Neeraj Kaundal" userId="35d8b0beb0b8509b" providerId="LiveId" clId="{E29E4FC1-FECA-40D7-AA12-FF137E1892EB}" dt="2022-10-08T07:58:22.121" v="5428" actId="20577"/>
          <ac:spMkLst>
            <pc:docMk/>
            <pc:sldMk cId="3246949479" sldId="258"/>
            <ac:spMk id="3" creationId="{F1631302-D3E3-9853-BFAA-633C33169F27}"/>
          </ac:spMkLst>
        </pc:spChg>
      </pc:sldChg>
      <pc:sldChg chg="modSp new mod">
        <pc:chgData name="Neeraj Kaundal" userId="35d8b0beb0b8509b" providerId="LiveId" clId="{E29E4FC1-FECA-40D7-AA12-FF137E1892EB}" dt="2022-10-08T07:58:35.262" v="5429" actId="20577"/>
        <pc:sldMkLst>
          <pc:docMk/>
          <pc:sldMk cId="3389152296" sldId="259"/>
        </pc:sldMkLst>
        <pc:spChg chg="mod">
          <ac:chgData name="Neeraj Kaundal" userId="35d8b0beb0b8509b" providerId="LiveId" clId="{E29E4FC1-FECA-40D7-AA12-FF137E1892EB}" dt="2022-10-05T20:18:41.689" v="4659" actId="14100"/>
          <ac:spMkLst>
            <pc:docMk/>
            <pc:sldMk cId="3389152296" sldId="259"/>
            <ac:spMk id="2" creationId="{3C8DC32C-6C01-62B0-7319-2CF7C62870AB}"/>
          </ac:spMkLst>
        </pc:spChg>
        <pc:spChg chg="mod">
          <ac:chgData name="Neeraj Kaundal" userId="35d8b0beb0b8509b" providerId="LiveId" clId="{E29E4FC1-FECA-40D7-AA12-FF137E1892EB}" dt="2022-10-08T07:58:35.262" v="5429" actId="20577"/>
          <ac:spMkLst>
            <pc:docMk/>
            <pc:sldMk cId="3389152296" sldId="259"/>
            <ac:spMk id="3" creationId="{A7E10875-CD31-2F23-DD87-9EF08564F3F7}"/>
          </ac:spMkLst>
        </pc:spChg>
      </pc:sldChg>
      <pc:sldChg chg="addSp delSp modSp new mod">
        <pc:chgData name="Neeraj Kaundal" userId="35d8b0beb0b8509b" providerId="LiveId" clId="{E29E4FC1-FECA-40D7-AA12-FF137E1892EB}" dt="2022-10-08T07:58:46.683" v="5430" actId="20577"/>
        <pc:sldMkLst>
          <pc:docMk/>
          <pc:sldMk cId="1622676638" sldId="260"/>
        </pc:sldMkLst>
        <pc:spChg chg="mod">
          <ac:chgData name="Neeraj Kaundal" userId="35d8b0beb0b8509b" providerId="LiveId" clId="{E29E4FC1-FECA-40D7-AA12-FF137E1892EB}" dt="2022-10-05T20:18:33.673" v="4657" actId="122"/>
          <ac:spMkLst>
            <pc:docMk/>
            <pc:sldMk cId="1622676638" sldId="260"/>
            <ac:spMk id="2" creationId="{A086EC5C-E833-8E34-F2CE-EC9756DD0F91}"/>
          </ac:spMkLst>
        </pc:spChg>
        <pc:spChg chg="del">
          <ac:chgData name="Neeraj Kaundal" userId="35d8b0beb0b8509b" providerId="LiveId" clId="{E29E4FC1-FECA-40D7-AA12-FF137E1892EB}" dt="2022-10-05T08:54:37.717" v="1270" actId="931"/>
          <ac:spMkLst>
            <pc:docMk/>
            <pc:sldMk cId="1622676638" sldId="260"/>
            <ac:spMk id="3" creationId="{C34EF743-9112-CE3C-21ED-224BDB1D4719}"/>
          </ac:spMkLst>
        </pc:spChg>
        <pc:spChg chg="add del mod">
          <ac:chgData name="Neeraj Kaundal" userId="35d8b0beb0b8509b" providerId="LiveId" clId="{E29E4FC1-FECA-40D7-AA12-FF137E1892EB}" dt="2022-10-05T09:11:06.745" v="1313"/>
          <ac:spMkLst>
            <pc:docMk/>
            <pc:sldMk cId="1622676638" sldId="260"/>
            <ac:spMk id="8" creationId="{03303C49-432B-79F6-2F89-9E8A2801AFA1}"/>
          </ac:spMkLst>
        </pc:spChg>
        <pc:spChg chg="add del mod">
          <ac:chgData name="Neeraj Kaundal" userId="35d8b0beb0b8509b" providerId="LiveId" clId="{E29E4FC1-FECA-40D7-AA12-FF137E1892EB}" dt="2022-10-08T07:58:46.683" v="5430" actId="20577"/>
          <ac:spMkLst>
            <pc:docMk/>
            <pc:sldMk cId="1622676638" sldId="260"/>
            <ac:spMk id="9" creationId="{0CDA58B4-23CC-2E6E-7092-BD41A40813FC}"/>
          </ac:spMkLst>
        </pc:spChg>
        <pc:picChg chg="add mod">
          <ac:chgData name="Neeraj Kaundal" userId="35d8b0beb0b8509b" providerId="LiveId" clId="{E29E4FC1-FECA-40D7-AA12-FF137E1892EB}" dt="2022-10-05T20:09:00.396" v="4586" actId="1076"/>
          <ac:picMkLst>
            <pc:docMk/>
            <pc:sldMk cId="1622676638" sldId="260"/>
            <ac:picMk id="5" creationId="{BF3DA954-8645-05DB-A4AF-171391318671}"/>
          </ac:picMkLst>
        </pc:picChg>
        <pc:picChg chg="add del mod">
          <ac:chgData name="Neeraj Kaundal" userId="35d8b0beb0b8509b" providerId="LiveId" clId="{E29E4FC1-FECA-40D7-AA12-FF137E1892EB}" dt="2022-10-05T09:23:39.472" v="1772" actId="21"/>
          <ac:picMkLst>
            <pc:docMk/>
            <pc:sldMk cId="1622676638" sldId="260"/>
            <ac:picMk id="7" creationId="{4639736D-1FDB-8C28-CC0B-48D18D9E54AA}"/>
          </ac:picMkLst>
        </pc:picChg>
        <pc:picChg chg="add mod">
          <ac:chgData name="Neeraj Kaundal" userId="35d8b0beb0b8509b" providerId="LiveId" clId="{E29E4FC1-FECA-40D7-AA12-FF137E1892EB}" dt="2022-10-05T20:08:58.271" v="4585" actId="1076"/>
          <ac:picMkLst>
            <pc:docMk/>
            <pc:sldMk cId="1622676638" sldId="260"/>
            <ac:picMk id="11" creationId="{DF3D60F2-46D3-482F-A4E5-FE06AF7C4F12}"/>
          </ac:picMkLst>
        </pc:picChg>
      </pc:sldChg>
      <pc:sldChg chg="addSp delSp modSp new mod">
        <pc:chgData name="Neeraj Kaundal" userId="35d8b0beb0b8509b" providerId="LiveId" clId="{E29E4FC1-FECA-40D7-AA12-FF137E1892EB}" dt="2022-10-08T07:58:56.402" v="5431" actId="20577"/>
        <pc:sldMkLst>
          <pc:docMk/>
          <pc:sldMk cId="2843898514" sldId="261"/>
        </pc:sldMkLst>
        <pc:spChg chg="mod">
          <ac:chgData name="Neeraj Kaundal" userId="35d8b0beb0b8509b" providerId="LiveId" clId="{E29E4FC1-FECA-40D7-AA12-FF137E1892EB}" dt="2022-10-05T20:18:23.611" v="4655" actId="122"/>
          <ac:spMkLst>
            <pc:docMk/>
            <pc:sldMk cId="2843898514" sldId="261"/>
            <ac:spMk id="2" creationId="{31BBEF81-67FA-C6BB-0AA4-E55DAA30FBDF}"/>
          </ac:spMkLst>
        </pc:spChg>
        <pc:spChg chg="del">
          <ac:chgData name="Neeraj Kaundal" userId="35d8b0beb0b8509b" providerId="LiveId" clId="{E29E4FC1-FECA-40D7-AA12-FF137E1892EB}" dt="2022-10-05T15:57:04.614" v="1784" actId="931"/>
          <ac:spMkLst>
            <pc:docMk/>
            <pc:sldMk cId="2843898514" sldId="261"/>
            <ac:spMk id="3" creationId="{5AA0C168-22CC-B670-BE9B-F2DE09AC4FE8}"/>
          </ac:spMkLst>
        </pc:spChg>
        <pc:spChg chg="add mod">
          <ac:chgData name="Neeraj Kaundal" userId="35d8b0beb0b8509b" providerId="LiveId" clId="{E29E4FC1-FECA-40D7-AA12-FF137E1892EB}" dt="2022-10-08T07:58:56.402" v="5431" actId="20577"/>
          <ac:spMkLst>
            <pc:docMk/>
            <pc:sldMk cId="2843898514" sldId="261"/>
            <ac:spMk id="8" creationId="{84E1D826-203A-AF2A-58D9-ACBDD8B272CC}"/>
          </ac:spMkLst>
        </pc:spChg>
        <pc:picChg chg="add mod">
          <ac:chgData name="Neeraj Kaundal" userId="35d8b0beb0b8509b" providerId="LiveId" clId="{E29E4FC1-FECA-40D7-AA12-FF137E1892EB}" dt="2022-10-05T20:10:40.333" v="4598" actId="1076"/>
          <ac:picMkLst>
            <pc:docMk/>
            <pc:sldMk cId="2843898514" sldId="261"/>
            <ac:picMk id="5" creationId="{E103CEC5-DD6C-F2D7-225F-FABEA15F58AE}"/>
          </ac:picMkLst>
        </pc:picChg>
        <pc:picChg chg="add mod">
          <ac:chgData name="Neeraj Kaundal" userId="35d8b0beb0b8509b" providerId="LiveId" clId="{E29E4FC1-FECA-40D7-AA12-FF137E1892EB}" dt="2022-10-05T20:10:34.802" v="4597" actId="1076"/>
          <ac:picMkLst>
            <pc:docMk/>
            <pc:sldMk cId="2843898514" sldId="261"/>
            <ac:picMk id="7" creationId="{4FD2144E-B6A3-88AB-EA1B-408D33A46425}"/>
          </ac:picMkLst>
        </pc:picChg>
      </pc:sldChg>
      <pc:sldChg chg="addSp delSp modSp new mod">
        <pc:chgData name="Neeraj Kaundal" userId="35d8b0beb0b8509b" providerId="LiveId" clId="{E29E4FC1-FECA-40D7-AA12-FF137E1892EB}" dt="2022-10-08T07:59:06.184" v="5432" actId="20577"/>
        <pc:sldMkLst>
          <pc:docMk/>
          <pc:sldMk cId="2923284889" sldId="262"/>
        </pc:sldMkLst>
        <pc:spChg chg="mod">
          <ac:chgData name="Neeraj Kaundal" userId="35d8b0beb0b8509b" providerId="LiveId" clId="{E29E4FC1-FECA-40D7-AA12-FF137E1892EB}" dt="2022-10-05T20:18:27.471" v="4656" actId="122"/>
          <ac:spMkLst>
            <pc:docMk/>
            <pc:sldMk cId="2923284889" sldId="262"/>
            <ac:spMk id="2" creationId="{2FC251B9-7CCB-7D3A-B428-CC6C76C3E0D6}"/>
          </ac:spMkLst>
        </pc:spChg>
        <pc:spChg chg="del">
          <ac:chgData name="Neeraj Kaundal" userId="35d8b0beb0b8509b" providerId="LiveId" clId="{E29E4FC1-FECA-40D7-AA12-FF137E1892EB}" dt="2022-10-05T17:34:44.534" v="2622" actId="931"/>
          <ac:spMkLst>
            <pc:docMk/>
            <pc:sldMk cId="2923284889" sldId="262"/>
            <ac:spMk id="3" creationId="{681A545E-9D0B-81E2-CC3A-33C0564F2B1B}"/>
          </ac:spMkLst>
        </pc:spChg>
        <pc:spChg chg="add mod">
          <ac:chgData name="Neeraj Kaundal" userId="35d8b0beb0b8509b" providerId="LiveId" clId="{E29E4FC1-FECA-40D7-AA12-FF137E1892EB}" dt="2022-10-08T07:59:06.184" v="5432" actId="20577"/>
          <ac:spMkLst>
            <pc:docMk/>
            <pc:sldMk cId="2923284889" sldId="262"/>
            <ac:spMk id="8" creationId="{28917E38-9748-DF01-CCD8-61B55779ECFF}"/>
          </ac:spMkLst>
        </pc:spChg>
        <pc:picChg chg="add mod">
          <ac:chgData name="Neeraj Kaundal" userId="35d8b0beb0b8509b" providerId="LiveId" clId="{E29E4FC1-FECA-40D7-AA12-FF137E1892EB}" dt="2022-10-05T20:12:18.533" v="4615" actId="1076"/>
          <ac:picMkLst>
            <pc:docMk/>
            <pc:sldMk cId="2923284889" sldId="262"/>
            <ac:picMk id="5" creationId="{DA87AFBB-F5E5-B271-A77C-D0E5953D6D8C}"/>
          </ac:picMkLst>
        </pc:picChg>
        <pc:picChg chg="add mod">
          <ac:chgData name="Neeraj Kaundal" userId="35d8b0beb0b8509b" providerId="LiveId" clId="{E29E4FC1-FECA-40D7-AA12-FF137E1892EB}" dt="2022-10-05T20:12:27.158" v="4617" actId="14100"/>
          <ac:picMkLst>
            <pc:docMk/>
            <pc:sldMk cId="2923284889" sldId="262"/>
            <ac:picMk id="7" creationId="{D711FBFC-8DA4-675E-2A26-142BE446DAE3}"/>
          </ac:picMkLst>
        </pc:picChg>
      </pc:sldChg>
      <pc:sldChg chg="modSp new mod">
        <pc:chgData name="Neeraj Kaundal" userId="35d8b0beb0b8509b" providerId="LiveId" clId="{E29E4FC1-FECA-40D7-AA12-FF137E1892EB}" dt="2022-10-08T07:59:25.887" v="5435" actId="20577"/>
        <pc:sldMkLst>
          <pc:docMk/>
          <pc:sldMk cId="1677936442" sldId="263"/>
        </pc:sldMkLst>
        <pc:spChg chg="mod">
          <ac:chgData name="Neeraj Kaundal" userId="35d8b0beb0b8509b" providerId="LiveId" clId="{E29E4FC1-FECA-40D7-AA12-FF137E1892EB}" dt="2022-10-05T20:17:49.783" v="4651" actId="1076"/>
          <ac:spMkLst>
            <pc:docMk/>
            <pc:sldMk cId="1677936442" sldId="263"/>
            <ac:spMk id="2" creationId="{40A85D7A-5F7A-C2CF-2531-280FE174BFA6}"/>
          </ac:spMkLst>
        </pc:spChg>
        <pc:spChg chg="mod">
          <ac:chgData name="Neeraj Kaundal" userId="35d8b0beb0b8509b" providerId="LiveId" clId="{E29E4FC1-FECA-40D7-AA12-FF137E1892EB}" dt="2022-10-08T07:59:25.887" v="5435" actId="20577"/>
          <ac:spMkLst>
            <pc:docMk/>
            <pc:sldMk cId="1677936442" sldId="263"/>
            <ac:spMk id="3" creationId="{F9948A18-3885-E8FE-6EB8-5FB980D62180}"/>
          </ac:spMkLst>
        </pc:spChg>
      </pc:sldChg>
      <pc:sldChg chg="modSp new mod">
        <pc:chgData name="Neeraj Kaundal" userId="35d8b0beb0b8509b" providerId="LiveId" clId="{E29E4FC1-FECA-40D7-AA12-FF137E1892EB}" dt="2022-10-08T07:59:43.668" v="5436" actId="20577"/>
        <pc:sldMkLst>
          <pc:docMk/>
          <pc:sldMk cId="1692226620" sldId="264"/>
        </pc:sldMkLst>
        <pc:spChg chg="mod">
          <ac:chgData name="Neeraj Kaundal" userId="35d8b0beb0b8509b" providerId="LiveId" clId="{E29E4FC1-FECA-40D7-AA12-FF137E1892EB}" dt="2022-10-05T20:23:10.212" v="4691" actId="1076"/>
          <ac:spMkLst>
            <pc:docMk/>
            <pc:sldMk cId="1692226620" sldId="264"/>
            <ac:spMk id="2" creationId="{0CA5D5E9-A2FE-57BE-80EE-4C25D9D63D13}"/>
          </ac:spMkLst>
        </pc:spChg>
        <pc:spChg chg="mod">
          <ac:chgData name="Neeraj Kaundal" userId="35d8b0beb0b8509b" providerId="LiveId" clId="{E29E4FC1-FECA-40D7-AA12-FF137E1892EB}" dt="2022-10-08T07:59:43.668" v="5436" actId="20577"/>
          <ac:spMkLst>
            <pc:docMk/>
            <pc:sldMk cId="1692226620" sldId="264"/>
            <ac:spMk id="3" creationId="{147DCE18-69FD-774E-290A-92C0C8D75CDD}"/>
          </ac:spMkLst>
        </pc:spChg>
      </pc:sldChg>
      <pc:sldChg chg="modSp new mod">
        <pc:chgData name="Neeraj Kaundal" userId="35d8b0beb0b8509b" providerId="LiveId" clId="{E29E4FC1-FECA-40D7-AA12-FF137E1892EB}" dt="2022-10-08T08:01:15.416" v="5443" actId="20577"/>
        <pc:sldMkLst>
          <pc:docMk/>
          <pc:sldMk cId="281530669" sldId="265"/>
        </pc:sldMkLst>
        <pc:spChg chg="mod">
          <ac:chgData name="Neeraj Kaundal" userId="35d8b0beb0b8509b" providerId="LiveId" clId="{E29E4FC1-FECA-40D7-AA12-FF137E1892EB}" dt="2022-10-06T10:53:33.671" v="5242" actId="1076"/>
          <ac:spMkLst>
            <pc:docMk/>
            <pc:sldMk cId="281530669" sldId="265"/>
            <ac:spMk id="2" creationId="{C831AF5F-A453-DB1D-6AE6-274F1D05D847}"/>
          </ac:spMkLst>
        </pc:spChg>
        <pc:spChg chg="mod">
          <ac:chgData name="Neeraj Kaundal" userId="35d8b0beb0b8509b" providerId="LiveId" clId="{E29E4FC1-FECA-40D7-AA12-FF137E1892EB}" dt="2022-10-08T08:01:15.416" v="5443" actId="20577"/>
          <ac:spMkLst>
            <pc:docMk/>
            <pc:sldMk cId="281530669" sldId="265"/>
            <ac:spMk id="3" creationId="{5E050A9F-9A38-5AAC-05F2-39CCBFDF157E}"/>
          </ac:spMkLst>
        </pc:spChg>
      </pc:sldChg>
      <pc:sldChg chg="modSp new del">
        <pc:chgData name="Neeraj Kaundal" userId="35d8b0beb0b8509b" providerId="LiveId" clId="{E29E4FC1-FECA-40D7-AA12-FF137E1892EB}" dt="2022-10-05T20:24:41.759" v="4694" actId="2696"/>
        <pc:sldMkLst>
          <pc:docMk/>
          <pc:sldMk cId="4128070705" sldId="265"/>
        </pc:sldMkLst>
        <pc:spChg chg="mod">
          <ac:chgData name="Neeraj Kaundal" userId="35d8b0beb0b8509b" providerId="LiveId" clId="{E29E4FC1-FECA-40D7-AA12-FF137E1892EB}" dt="2022-10-05T19:57:19.157" v="4453"/>
          <ac:spMkLst>
            <pc:docMk/>
            <pc:sldMk cId="4128070705" sldId="265"/>
            <ac:spMk id="2" creationId="{1D1D4976-7A1F-0E83-F5AF-A41CB1FF4F65}"/>
          </ac:spMkLst>
        </pc:spChg>
        <pc:spChg chg="mod">
          <ac:chgData name="Neeraj Kaundal" userId="35d8b0beb0b8509b" providerId="LiveId" clId="{E29E4FC1-FECA-40D7-AA12-FF137E1892EB}" dt="2022-10-05T19:57:19.157" v="4453"/>
          <ac:spMkLst>
            <pc:docMk/>
            <pc:sldMk cId="4128070705" sldId="265"/>
            <ac:spMk id="3" creationId="{420C8EAF-37DE-916B-B93A-06E3314B1A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F389043-21B4-4A65-BAB2-44541D38A0DD}" type="datetimeFigureOut">
              <a:rPr lang="en-GB" smtClean="0"/>
              <a:t>08/10/2022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79572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61487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3641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457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55650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89043-21B4-4A65-BAB2-44541D38A0DD}" type="datetimeFigureOut">
              <a:rPr lang="en-GB" smtClean="0"/>
              <a:t>08/10/2022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9236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389043-21B4-4A65-BAB2-44541D38A0DD}" type="datetimeFigureOut">
              <a:rPr lang="en-GB" smtClean="0"/>
              <a:t>08/10/2022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78962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10727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97618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414702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89043-21B4-4A65-BAB2-44541D38A0DD}" type="datetimeFigureOut">
              <a:rPr lang="en-GB" smtClean="0"/>
              <a:t>08/10/2022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20651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13634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89043-21B4-4A65-BAB2-44541D38A0DD}" type="datetimeFigureOut">
              <a:rPr lang="en-GB" smtClean="0"/>
              <a:t>08/10/2022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377871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89043-21B4-4A65-BAB2-44541D38A0DD}" type="datetimeFigureOut">
              <a:rPr lang="en-GB" smtClean="0"/>
              <a:t>08/10/2022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499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89043-21B4-4A65-BAB2-44541D38A0DD}" type="datetimeFigureOut">
              <a:rPr lang="en-GB" smtClean="0"/>
              <a:t>08/10/2022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159795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260120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89043-21B4-4A65-BAB2-44541D38A0DD}" type="datetimeFigureOut">
              <a:rPr lang="en-GB" smtClean="0"/>
              <a:t>08/10/2022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C858D9-B065-4164-BC86-F52F0122ACA1}" type="slidenum">
              <a:rPr lang="en-GB" smtClean="0"/>
              <a:t>‹#›</a:t>
            </a:fld>
            <a:endParaRPr lang="en-GB"/>
          </a:p>
        </p:txBody>
      </p:sp>
    </p:spTree>
    <p:extLst>
      <p:ext uri="{BB962C8B-B14F-4D97-AF65-F5344CB8AC3E}">
        <p14:creationId xmlns:p14="http://schemas.microsoft.com/office/powerpoint/2010/main" val="9348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F389043-21B4-4A65-BAB2-44541D38A0DD}" type="datetimeFigureOut">
              <a:rPr lang="en-GB" smtClean="0"/>
              <a:t>08/10/2022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6C858D9-B065-4164-BC86-F52F0122ACA1}" type="slidenum">
              <a:rPr lang="en-GB" smtClean="0"/>
              <a:t>‹#›</a:t>
            </a:fld>
            <a:endParaRPr lang="en-GB"/>
          </a:p>
        </p:txBody>
      </p:sp>
    </p:spTree>
    <p:extLst>
      <p:ext uri="{BB962C8B-B14F-4D97-AF65-F5344CB8AC3E}">
        <p14:creationId xmlns:p14="http://schemas.microsoft.com/office/powerpoint/2010/main" val="2501644659"/>
      </p:ext>
    </p:extLst>
  </p:cSld>
  <p:clrMap bg1="dk1" tx1="lt1" bg2="dk2" tx2="lt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F90F-B3EE-DC50-45E1-CC3B9ACE9F70}"/>
              </a:ext>
            </a:extLst>
          </p:cNvPr>
          <p:cNvSpPr>
            <a:spLocks noGrp="1"/>
          </p:cNvSpPr>
          <p:nvPr>
            <p:ph type="ctrTitle"/>
          </p:nvPr>
        </p:nvSpPr>
        <p:spPr/>
        <p:txBody>
          <a:bodyPr/>
          <a:lstStyle/>
          <a:p>
            <a:r>
              <a:rPr lang="en-GB" dirty="0"/>
              <a:t>Indian Economy</a:t>
            </a:r>
          </a:p>
        </p:txBody>
      </p:sp>
      <p:sp>
        <p:nvSpPr>
          <p:cNvPr id="3" name="Subtitle 2">
            <a:extLst>
              <a:ext uri="{FF2B5EF4-FFF2-40B4-BE49-F238E27FC236}">
                <a16:creationId xmlns:a16="http://schemas.microsoft.com/office/drawing/2014/main" id="{16418AE8-BF2F-CC28-9D93-6D36CBC001C1}"/>
              </a:ext>
            </a:extLst>
          </p:cNvPr>
          <p:cNvSpPr>
            <a:spLocks noGrp="1"/>
          </p:cNvSpPr>
          <p:nvPr>
            <p:ph type="subTitle" idx="1"/>
          </p:nvPr>
        </p:nvSpPr>
        <p:spPr/>
        <p:txBody>
          <a:bodyPr/>
          <a:lstStyle/>
          <a:p>
            <a:r>
              <a:rPr lang="en-GB" dirty="0"/>
              <a:t>A study of Indian Economy from 1960 to 2020</a:t>
            </a:r>
          </a:p>
        </p:txBody>
      </p:sp>
    </p:spTree>
    <p:extLst>
      <p:ext uri="{BB962C8B-B14F-4D97-AF65-F5344CB8AC3E}">
        <p14:creationId xmlns:p14="http://schemas.microsoft.com/office/powerpoint/2010/main" val="182707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AF5F-A453-DB1D-6AE6-274F1D05D847}"/>
              </a:ext>
            </a:extLst>
          </p:cNvPr>
          <p:cNvSpPr>
            <a:spLocks noGrp="1"/>
          </p:cNvSpPr>
          <p:nvPr>
            <p:ph type="title"/>
          </p:nvPr>
        </p:nvSpPr>
        <p:spPr>
          <a:xfrm>
            <a:off x="880303" y="400636"/>
            <a:ext cx="4044518" cy="780094"/>
          </a:xfrm>
        </p:spPr>
        <p:txBody>
          <a:bodyPr>
            <a:normAutofit fontScale="90000"/>
          </a:bodyPr>
          <a:lstStyle/>
          <a:p>
            <a:r>
              <a:rPr lang="en-GB" dirty="0"/>
              <a:t>Final Results</a:t>
            </a:r>
          </a:p>
        </p:txBody>
      </p:sp>
      <p:sp>
        <p:nvSpPr>
          <p:cNvPr id="3" name="Content Placeholder 2">
            <a:extLst>
              <a:ext uri="{FF2B5EF4-FFF2-40B4-BE49-F238E27FC236}">
                <a16:creationId xmlns:a16="http://schemas.microsoft.com/office/drawing/2014/main" id="{5E050A9F-9A38-5AAC-05F2-39CCBFDF157E}"/>
              </a:ext>
            </a:extLst>
          </p:cNvPr>
          <p:cNvSpPr>
            <a:spLocks noGrp="1"/>
          </p:cNvSpPr>
          <p:nvPr>
            <p:ph idx="1"/>
          </p:nvPr>
        </p:nvSpPr>
        <p:spPr>
          <a:xfrm>
            <a:off x="880303" y="1376039"/>
            <a:ext cx="10233800" cy="4509856"/>
          </a:xfrm>
        </p:spPr>
        <p:txBody>
          <a:bodyPr/>
          <a:lstStyle/>
          <a:p>
            <a:pPr marL="0" indent="0">
              <a:buNone/>
            </a:pPr>
            <a:r>
              <a:rPr lang="en-GB" sz="2000" dirty="0">
                <a:latin typeface="Arial" panose="020B0604020202020204" pitchFamily="34" charset="0"/>
                <a:cs typeface="Arial" panose="020B0604020202020204" pitchFamily="34" charset="0"/>
              </a:rPr>
              <a:t>1. Does Population growth rate (%) and GDP per capita have any relation and if it does      than define how strong or weak the relationship is?</a:t>
            </a:r>
          </a:p>
          <a:p>
            <a:pPr>
              <a:buFont typeface="Wingdings" panose="05000000000000000000" pitchFamily="2" charset="2"/>
              <a:buChar char="Ø"/>
            </a:pPr>
            <a:r>
              <a:rPr lang="en-GB" dirty="0"/>
              <a:t> </a:t>
            </a:r>
            <a:r>
              <a:rPr lang="en-GB" sz="2000" i="1" dirty="0">
                <a:latin typeface="Arial" panose="020B0604020202020204" pitchFamily="34" charset="0"/>
                <a:cs typeface="Arial" panose="020B0604020202020204" pitchFamily="34" charset="0"/>
              </a:rPr>
              <a:t>Yes, they are negatively related and, they tend to move in opposite direction. </a:t>
            </a:r>
          </a:p>
          <a:p>
            <a:pPr marL="0" indent="0">
              <a:buNone/>
            </a:pPr>
            <a:endParaRPr lang="en-GB" sz="2000" dirty="0">
              <a:latin typeface="Arial" panose="020B0604020202020204" pitchFamily="34" charset="0"/>
              <a:cs typeface="Arial" panose="020B0604020202020204" pitchFamily="34" charset="0"/>
            </a:endParaRPr>
          </a:p>
          <a:p>
            <a:pPr marL="0" indent="0">
              <a:buNone/>
            </a:pPr>
            <a:r>
              <a:rPr lang="en-GB" sz="2000" b="1" dirty="0">
                <a:latin typeface="Arial" panose="020B0604020202020204" pitchFamily="34" charset="0"/>
                <a:cs typeface="Arial" panose="020B0604020202020204" pitchFamily="34" charset="0"/>
              </a:rPr>
              <a:t>2. </a:t>
            </a:r>
            <a:r>
              <a:rPr lang="en-GB" sz="2000" dirty="0">
                <a:latin typeface="Arial" panose="020B0604020202020204" pitchFamily="34" charset="0"/>
                <a:cs typeface="Arial" panose="020B0604020202020204" pitchFamily="34" charset="0"/>
              </a:rPr>
              <a:t>Is there any influence of GDP per capita on the Life expectancy?</a:t>
            </a:r>
          </a:p>
          <a:p>
            <a:pPr>
              <a:buFont typeface="Wingdings" panose="05000000000000000000" pitchFamily="2" charset="2"/>
              <a:buChar char="Ø"/>
            </a:pPr>
            <a:r>
              <a:rPr lang="en-GB" sz="2000" b="1"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Yes, there is a direct influence, and the relation is positive which means they tend to go in the same direction</a:t>
            </a:r>
            <a:r>
              <a:rPr lang="en-GB" sz="2000" i="1" dirty="0"/>
              <a:t>.</a:t>
            </a:r>
          </a:p>
          <a:p>
            <a:pPr marL="0" indent="0">
              <a:buNone/>
            </a:pPr>
            <a:endParaRPr lang="en-GB" sz="2000" dirty="0"/>
          </a:p>
          <a:p>
            <a:pPr marL="0" indent="0">
              <a:buNone/>
            </a:pPr>
            <a:r>
              <a:rPr lang="en-GB" sz="2000" dirty="0">
                <a:latin typeface="Arial" panose="020B0604020202020204" pitchFamily="34" charset="0"/>
                <a:cs typeface="Arial" panose="020B0604020202020204" pitchFamily="34" charset="0"/>
              </a:rPr>
              <a:t>3. </a:t>
            </a:r>
            <a:r>
              <a:rPr lang="en-GB" sz="2000" dirty="0"/>
              <a:t>What kind  of relationship has been there between GDP and Inflation rate (%) in India in these 60 years?</a:t>
            </a:r>
          </a:p>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They do have a relation, but the correlation defines the relation to be very weak with just a value of -0.1.</a:t>
            </a:r>
          </a:p>
        </p:txBody>
      </p:sp>
    </p:spTree>
    <p:extLst>
      <p:ext uri="{BB962C8B-B14F-4D97-AF65-F5344CB8AC3E}">
        <p14:creationId xmlns:p14="http://schemas.microsoft.com/office/powerpoint/2010/main" val="28153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D55D-4B2D-5BEF-B663-CD0DADF39C4A}"/>
              </a:ext>
            </a:extLst>
          </p:cNvPr>
          <p:cNvSpPr>
            <a:spLocks noGrp="1"/>
          </p:cNvSpPr>
          <p:nvPr>
            <p:ph type="title"/>
          </p:nvPr>
        </p:nvSpPr>
        <p:spPr>
          <a:xfrm>
            <a:off x="106533" y="737988"/>
            <a:ext cx="3240349" cy="939892"/>
          </a:xfrm>
        </p:spPr>
        <p:txBody>
          <a:bodyPr>
            <a:normAutofit fontScale="90000"/>
          </a:bodyPr>
          <a:lstStyle/>
          <a:p>
            <a:r>
              <a:rPr lang="en-GB" b="1" u="sng" dirty="0"/>
              <a:t>Contents</a:t>
            </a:r>
          </a:p>
        </p:txBody>
      </p:sp>
      <p:sp>
        <p:nvSpPr>
          <p:cNvPr id="3" name="Content Placeholder 2">
            <a:extLst>
              <a:ext uri="{FF2B5EF4-FFF2-40B4-BE49-F238E27FC236}">
                <a16:creationId xmlns:a16="http://schemas.microsoft.com/office/drawing/2014/main" id="{E6C9061F-1D87-3ED8-E8B7-44B57D32954C}"/>
              </a:ext>
            </a:extLst>
          </p:cNvPr>
          <p:cNvSpPr>
            <a:spLocks noGrp="1"/>
          </p:cNvSpPr>
          <p:nvPr>
            <p:ph idx="1"/>
          </p:nvPr>
        </p:nvSpPr>
        <p:spPr>
          <a:xfrm>
            <a:off x="3577702" y="1207934"/>
            <a:ext cx="8406413" cy="4643022"/>
          </a:xfrm>
        </p:spPr>
        <p:txBody>
          <a:bodyPr>
            <a:normAutofit/>
          </a:bodyPr>
          <a:lstStyle/>
          <a:p>
            <a:pPr marL="514350" indent="-514350">
              <a:buFont typeface="+mj-lt"/>
              <a:buAutoNum type="arabicParenR"/>
            </a:pPr>
            <a:r>
              <a:rPr lang="en-GB" dirty="0"/>
              <a:t>Questions &amp; Hypothesis</a:t>
            </a:r>
          </a:p>
          <a:p>
            <a:pPr marL="514350" indent="-514350">
              <a:buFont typeface="+mj-lt"/>
              <a:buAutoNum type="arabicParenR"/>
            </a:pPr>
            <a:r>
              <a:rPr lang="en-GB" dirty="0"/>
              <a:t>Approach</a:t>
            </a:r>
          </a:p>
          <a:p>
            <a:pPr marL="514350" indent="-514350">
              <a:buFont typeface="+mj-lt"/>
              <a:buAutoNum type="arabicParenR"/>
            </a:pPr>
            <a:r>
              <a:rPr lang="en-GB" dirty="0"/>
              <a:t>Q1. Population Growth Rate (%) and GDP per capita</a:t>
            </a:r>
          </a:p>
          <a:p>
            <a:pPr marL="514350" indent="-514350">
              <a:buFont typeface="+mj-lt"/>
              <a:buAutoNum type="arabicParenR"/>
            </a:pPr>
            <a:r>
              <a:rPr lang="en-GB" dirty="0"/>
              <a:t>Q2. GDP per capita and Life expectancy</a:t>
            </a:r>
          </a:p>
          <a:p>
            <a:pPr marL="514350" indent="-514350">
              <a:buFont typeface="+mj-lt"/>
              <a:buAutoNum type="arabicParenR"/>
            </a:pPr>
            <a:r>
              <a:rPr lang="en-GB" dirty="0"/>
              <a:t>Q3. Relation between GDP and Inflation rate (%)</a:t>
            </a:r>
          </a:p>
          <a:p>
            <a:pPr marL="514350" indent="-514350">
              <a:buFont typeface="+mj-lt"/>
              <a:buAutoNum type="arabicParenR"/>
            </a:pPr>
            <a:r>
              <a:rPr lang="en-GB" dirty="0"/>
              <a:t>Deeper Analysis</a:t>
            </a:r>
          </a:p>
          <a:p>
            <a:pPr marL="514350" indent="-514350">
              <a:buFont typeface="+mj-lt"/>
              <a:buAutoNum type="arabicParenR"/>
            </a:pPr>
            <a:r>
              <a:rPr lang="en-GB" dirty="0"/>
              <a:t>Results</a:t>
            </a:r>
          </a:p>
          <a:p>
            <a:endParaRPr lang="en-GB" dirty="0"/>
          </a:p>
        </p:txBody>
      </p:sp>
      <p:cxnSp>
        <p:nvCxnSpPr>
          <p:cNvPr id="5" name="Straight Connector 4">
            <a:extLst>
              <a:ext uri="{FF2B5EF4-FFF2-40B4-BE49-F238E27FC236}">
                <a16:creationId xmlns:a16="http://schemas.microsoft.com/office/drawing/2014/main" id="{625B6A8F-1A38-FF51-BFAC-4686921336CB}"/>
              </a:ext>
            </a:extLst>
          </p:cNvPr>
          <p:cNvCxnSpPr>
            <a:cxnSpLocks/>
          </p:cNvCxnSpPr>
          <p:nvPr/>
        </p:nvCxnSpPr>
        <p:spPr>
          <a:xfrm>
            <a:off x="334688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69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6C76-B8FD-BDF5-857C-04D0EB7D1D3A}"/>
              </a:ext>
            </a:extLst>
          </p:cNvPr>
          <p:cNvSpPr>
            <a:spLocks noGrp="1"/>
          </p:cNvSpPr>
          <p:nvPr>
            <p:ph type="title"/>
          </p:nvPr>
        </p:nvSpPr>
        <p:spPr>
          <a:xfrm>
            <a:off x="1618880" y="242162"/>
            <a:ext cx="8954240" cy="877749"/>
          </a:xfrm>
        </p:spPr>
        <p:txBody>
          <a:bodyPr>
            <a:normAutofit fontScale="90000"/>
          </a:bodyPr>
          <a:lstStyle/>
          <a:p>
            <a:pPr algn="ctr"/>
            <a:r>
              <a:rPr lang="en-GB" b="1" u="sng" dirty="0"/>
              <a:t>Questions and Hypothesis</a:t>
            </a:r>
          </a:p>
        </p:txBody>
      </p:sp>
      <p:sp>
        <p:nvSpPr>
          <p:cNvPr id="3" name="Content Placeholder 2">
            <a:extLst>
              <a:ext uri="{FF2B5EF4-FFF2-40B4-BE49-F238E27FC236}">
                <a16:creationId xmlns:a16="http://schemas.microsoft.com/office/drawing/2014/main" id="{F1631302-D3E3-9853-BFAA-633C33169F27}"/>
              </a:ext>
            </a:extLst>
          </p:cNvPr>
          <p:cNvSpPr>
            <a:spLocks noGrp="1"/>
          </p:cNvSpPr>
          <p:nvPr>
            <p:ph idx="1"/>
          </p:nvPr>
        </p:nvSpPr>
        <p:spPr>
          <a:xfrm>
            <a:off x="1075612" y="1292965"/>
            <a:ext cx="10233800" cy="5189708"/>
          </a:xfrm>
        </p:spPr>
        <p:txBody>
          <a:bodyPr>
            <a:normAutofit fontScale="85000" lnSpcReduction="10000"/>
          </a:bodyPr>
          <a:lstStyle/>
          <a:p>
            <a:pPr marL="0" indent="0">
              <a:lnSpc>
                <a:spcPct val="120000"/>
              </a:lnSpc>
              <a:buNone/>
            </a:pPr>
            <a:r>
              <a:rPr lang="en-GB" dirty="0"/>
              <a:t>Q1. Does Population growth rate (%) and GDP per capita have any relation and if it does than define how strong or weak the relationship is?</a:t>
            </a:r>
          </a:p>
          <a:p>
            <a:pPr marL="0" indent="0">
              <a:buNone/>
            </a:pPr>
            <a:r>
              <a:rPr lang="en-GB" i="1" dirty="0"/>
              <a:t>Hypothesis: </a:t>
            </a:r>
            <a:r>
              <a:rPr lang="en-GB" dirty="0">
                <a:latin typeface="Segoe UI Semibold" panose="020B0702040204020203" pitchFamily="34" charset="0"/>
                <a:cs typeface="Segoe UI Semibold" panose="020B0702040204020203" pitchFamily="34" charset="0"/>
              </a:rPr>
              <a:t>Yes, the Population growth rate (%) and GDP per capita</a:t>
            </a:r>
            <a:r>
              <a:rPr lang="en-GB" i="1" dirty="0">
                <a:latin typeface="Segoe UI Semibold" panose="020B0702040204020203" pitchFamily="34" charset="0"/>
                <a:cs typeface="Segoe UI Semibold" panose="020B0702040204020203" pitchFamily="34" charset="0"/>
              </a:rPr>
              <a:t> </a:t>
            </a:r>
            <a:r>
              <a:rPr lang="en-GB" dirty="0">
                <a:latin typeface="Segoe UI Semibold" panose="020B0702040204020203" pitchFamily="34" charset="0"/>
                <a:cs typeface="Segoe UI Semibold" panose="020B0702040204020203" pitchFamily="34" charset="0"/>
              </a:rPr>
              <a:t>does have a relation</a:t>
            </a:r>
            <a:r>
              <a:rPr lang="en-GB" i="1" dirty="0">
                <a:latin typeface="Segoe UI Semibold" panose="020B0702040204020203" pitchFamily="34" charset="0"/>
                <a:cs typeface="Segoe UI Semibold" panose="020B0702040204020203" pitchFamily="34" charset="0"/>
              </a:rPr>
              <a:t>.</a:t>
            </a:r>
          </a:p>
          <a:p>
            <a:pPr marL="0" indent="0">
              <a:buNone/>
            </a:pPr>
            <a:endParaRPr lang="en-GB" dirty="0"/>
          </a:p>
          <a:p>
            <a:pPr marL="0" indent="0">
              <a:buNone/>
            </a:pPr>
            <a:r>
              <a:rPr lang="en-GB" dirty="0"/>
              <a:t>Q2. Is there any influence of GDP per capita on the Life expectancy?</a:t>
            </a:r>
          </a:p>
          <a:p>
            <a:pPr marL="0" indent="0">
              <a:buNone/>
            </a:pPr>
            <a:r>
              <a:rPr lang="en-GB" i="1" dirty="0"/>
              <a:t>Hypothesis: </a:t>
            </a:r>
            <a:r>
              <a:rPr lang="en-GB" dirty="0">
                <a:latin typeface="Segoe UI Semibold" panose="020B0702040204020203" pitchFamily="34" charset="0"/>
                <a:cs typeface="Segoe UI Semibold" panose="020B0702040204020203" pitchFamily="34" charset="0"/>
              </a:rPr>
              <a:t>Yes, GDP per capita has an influence on the Life expectancy.</a:t>
            </a:r>
          </a:p>
          <a:p>
            <a:pPr marL="0" indent="0">
              <a:buNone/>
            </a:pPr>
            <a:endParaRPr lang="en-GB" dirty="0"/>
          </a:p>
          <a:p>
            <a:pPr marL="0" indent="0">
              <a:lnSpc>
                <a:spcPct val="120000"/>
              </a:lnSpc>
              <a:buNone/>
            </a:pPr>
            <a:r>
              <a:rPr lang="en-GB" dirty="0"/>
              <a:t>Q3. What kind  of relationship has been there between GDP and Inflation rate (%) in India in these 60 years?</a:t>
            </a:r>
          </a:p>
          <a:p>
            <a:pPr marL="0" indent="0">
              <a:lnSpc>
                <a:spcPct val="120000"/>
              </a:lnSpc>
              <a:buNone/>
            </a:pPr>
            <a:r>
              <a:rPr lang="en-GB" i="1" dirty="0"/>
              <a:t>Hypothesis: </a:t>
            </a:r>
            <a:r>
              <a:rPr lang="en-GB" dirty="0">
                <a:latin typeface="Segoe UI Semibold" panose="020B0702040204020203" pitchFamily="34" charset="0"/>
                <a:cs typeface="Segoe UI Semibold" panose="020B0702040204020203" pitchFamily="34" charset="0"/>
              </a:rPr>
              <a:t>No, there was no such kind of relation between Inflation rate and GDP.</a:t>
            </a:r>
          </a:p>
          <a:p>
            <a:pPr marL="0" indent="0">
              <a:buNone/>
            </a:pPr>
            <a:endParaRPr lang="en-GB" dirty="0"/>
          </a:p>
        </p:txBody>
      </p:sp>
    </p:spTree>
    <p:extLst>
      <p:ext uri="{BB962C8B-B14F-4D97-AF65-F5344CB8AC3E}">
        <p14:creationId xmlns:p14="http://schemas.microsoft.com/office/powerpoint/2010/main" val="324694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C32C-6C01-62B0-7319-2CF7C62870AB}"/>
              </a:ext>
            </a:extLst>
          </p:cNvPr>
          <p:cNvSpPr>
            <a:spLocks noGrp="1"/>
          </p:cNvSpPr>
          <p:nvPr>
            <p:ph type="title"/>
          </p:nvPr>
        </p:nvSpPr>
        <p:spPr>
          <a:xfrm>
            <a:off x="838200" y="365126"/>
            <a:ext cx="10515600" cy="993158"/>
          </a:xfrm>
        </p:spPr>
        <p:txBody>
          <a:bodyPr/>
          <a:lstStyle/>
          <a:p>
            <a:pPr algn="ctr"/>
            <a:r>
              <a:rPr lang="en-GB" b="1" dirty="0"/>
              <a:t>Approach</a:t>
            </a:r>
            <a:r>
              <a:rPr lang="en-GB" i="1" dirty="0"/>
              <a:t> </a:t>
            </a:r>
          </a:p>
        </p:txBody>
      </p:sp>
      <p:sp>
        <p:nvSpPr>
          <p:cNvPr id="3" name="Content Placeholder 2">
            <a:extLst>
              <a:ext uri="{FF2B5EF4-FFF2-40B4-BE49-F238E27FC236}">
                <a16:creationId xmlns:a16="http://schemas.microsoft.com/office/drawing/2014/main" id="{A7E10875-CD31-2F23-DD87-9EF08564F3F7}"/>
              </a:ext>
            </a:extLst>
          </p:cNvPr>
          <p:cNvSpPr>
            <a:spLocks noGrp="1"/>
          </p:cNvSpPr>
          <p:nvPr>
            <p:ph idx="1"/>
          </p:nvPr>
        </p:nvSpPr>
        <p:spPr/>
        <p:txBody>
          <a:bodyPr/>
          <a:lstStyle/>
          <a:p>
            <a:pPr>
              <a:buFont typeface="Wingdings" panose="05000000000000000000" pitchFamily="2" charset="2"/>
              <a:buChar char="§"/>
            </a:pPr>
            <a:r>
              <a:rPr lang="en-GB" dirty="0"/>
              <a:t>Data tables downloaded from The World Bank and Index Mundi.</a:t>
            </a:r>
          </a:p>
          <a:p>
            <a:pPr>
              <a:buFont typeface="Wingdings" panose="05000000000000000000" pitchFamily="2" charset="2"/>
              <a:buChar char="§"/>
            </a:pPr>
            <a:r>
              <a:rPr lang="en-GB" dirty="0"/>
              <a:t>Formatted, compiled, and cleaned in one single dataset using Ms-Excel.</a:t>
            </a:r>
          </a:p>
          <a:p>
            <a:pPr>
              <a:buFont typeface="Wingdings" panose="05000000000000000000" pitchFamily="2" charset="2"/>
              <a:buChar char="§"/>
            </a:pPr>
            <a:r>
              <a:rPr lang="en-GB" dirty="0"/>
              <a:t>For statistical inference and other analysis of the data, Python and Ms-Excel was used. </a:t>
            </a:r>
          </a:p>
          <a:p>
            <a:pPr>
              <a:buFont typeface="Wingdings" panose="05000000000000000000" pitchFamily="2" charset="2"/>
              <a:buChar char="§"/>
            </a:pPr>
            <a:r>
              <a:rPr lang="en-GB" dirty="0"/>
              <a:t>Graphical Visualizations were created using Power Bi.</a:t>
            </a:r>
          </a:p>
        </p:txBody>
      </p:sp>
    </p:spTree>
    <p:extLst>
      <p:ext uri="{BB962C8B-B14F-4D97-AF65-F5344CB8AC3E}">
        <p14:creationId xmlns:p14="http://schemas.microsoft.com/office/powerpoint/2010/main" val="338915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EC5C-E833-8E34-F2CE-EC9756DD0F91}"/>
              </a:ext>
            </a:extLst>
          </p:cNvPr>
          <p:cNvSpPr>
            <a:spLocks noGrp="1"/>
          </p:cNvSpPr>
          <p:nvPr>
            <p:ph type="title"/>
          </p:nvPr>
        </p:nvSpPr>
        <p:spPr>
          <a:xfrm>
            <a:off x="1266545" y="137353"/>
            <a:ext cx="9658905" cy="683009"/>
          </a:xfrm>
        </p:spPr>
        <p:txBody>
          <a:bodyPr>
            <a:normAutofit fontScale="90000"/>
          </a:bodyPr>
          <a:lstStyle/>
          <a:p>
            <a:pPr algn="ctr"/>
            <a:r>
              <a:rPr lang="en-GB" sz="3600" dirty="0"/>
              <a:t>Q1</a:t>
            </a:r>
            <a:r>
              <a:rPr lang="en-GB" dirty="0"/>
              <a:t> </a:t>
            </a:r>
            <a:r>
              <a:rPr lang="en-GB" sz="3600" dirty="0"/>
              <a:t>Population</a:t>
            </a:r>
            <a:r>
              <a:rPr lang="en-GB" dirty="0"/>
              <a:t> </a:t>
            </a:r>
            <a:r>
              <a:rPr lang="en-GB" sz="3600" dirty="0"/>
              <a:t>Growth Rate (%) and GDP per capita </a:t>
            </a:r>
          </a:p>
        </p:txBody>
      </p:sp>
      <p:pic>
        <p:nvPicPr>
          <p:cNvPr id="5" name="Content Placeholder 4">
            <a:extLst>
              <a:ext uri="{FF2B5EF4-FFF2-40B4-BE49-F238E27FC236}">
                <a16:creationId xmlns:a16="http://schemas.microsoft.com/office/drawing/2014/main" id="{BF3DA954-8645-05DB-A4AF-171391318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9" y="975973"/>
            <a:ext cx="5877020" cy="4148092"/>
          </a:xfrm>
        </p:spPr>
      </p:pic>
      <p:sp>
        <p:nvSpPr>
          <p:cNvPr id="9" name="TextBox 8">
            <a:extLst>
              <a:ext uri="{FF2B5EF4-FFF2-40B4-BE49-F238E27FC236}">
                <a16:creationId xmlns:a16="http://schemas.microsoft.com/office/drawing/2014/main" id="{0CDA58B4-23CC-2E6E-7092-BD41A40813FC}"/>
              </a:ext>
            </a:extLst>
          </p:cNvPr>
          <p:cNvSpPr txBox="1"/>
          <p:nvPr/>
        </p:nvSpPr>
        <p:spPr>
          <a:xfrm>
            <a:off x="325513" y="5281860"/>
            <a:ext cx="11114843" cy="1200329"/>
          </a:xfrm>
          <a:prstGeom prst="rect">
            <a:avLst/>
          </a:prstGeom>
          <a:noFill/>
        </p:spPr>
        <p:txBody>
          <a:bodyPr wrap="square" rtlCol="0">
            <a:spAutoFit/>
          </a:bodyPr>
          <a:lstStyle/>
          <a:p>
            <a:r>
              <a:rPr lang="en-GB" i="1" dirty="0"/>
              <a:t>Population growth rate (%) and GDP per capita does have a relation that can be defined by using covariance, which shows that both of them are negatively related, and they tend to move in opposite direction. And the correlation between Population growth rate (%) and GDP per capita is a strong negative relation with a value of -0.96.</a:t>
            </a:r>
          </a:p>
        </p:txBody>
      </p:sp>
      <p:pic>
        <p:nvPicPr>
          <p:cNvPr id="11" name="Picture 10">
            <a:extLst>
              <a:ext uri="{FF2B5EF4-FFF2-40B4-BE49-F238E27FC236}">
                <a16:creationId xmlns:a16="http://schemas.microsoft.com/office/drawing/2014/main" id="{DF3D60F2-46D3-482F-A4E5-FE06AF7C4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102" y="975973"/>
            <a:ext cx="5811915" cy="4148091"/>
          </a:xfrm>
          <a:prstGeom prst="rect">
            <a:avLst/>
          </a:prstGeom>
        </p:spPr>
      </p:pic>
    </p:spTree>
    <p:extLst>
      <p:ext uri="{BB962C8B-B14F-4D97-AF65-F5344CB8AC3E}">
        <p14:creationId xmlns:p14="http://schemas.microsoft.com/office/powerpoint/2010/main" val="162267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EF81-67FA-C6BB-0AA4-E55DAA30FBDF}"/>
              </a:ext>
            </a:extLst>
          </p:cNvPr>
          <p:cNvSpPr>
            <a:spLocks noGrp="1"/>
          </p:cNvSpPr>
          <p:nvPr>
            <p:ph type="title"/>
          </p:nvPr>
        </p:nvSpPr>
        <p:spPr>
          <a:xfrm>
            <a:off x="1934222" y="126061"/>
            <a:ext cx="8323555" cy="744584"/>
          </a:xfrm>
        </p:spPr>
        <p:txBody>
          <a:bodyPr>
            <a:normAutofit/>
          </a:bodyPr>
          <a:lstStyle/>
          <a:p>
            <a:pPr algn="ctr"/>
            <a:r>
              <a:rPr lang="en-GB" sz="3600" dirty="0"/>
              <a:t>Q2. GDP per capita and Life expectancy</a:t>
            </a:r>
          </a:p>
        </p:txBody>
      </p:sp>
      <p:pic>
        <p:nvPicPr>
          <p:cNvPr id="5" name="Content Placeholder 4">
            <a:extLst>
              <a:ext uri="{FF2B5EF4-FFF2-40B4-BE49-F238E27FC236}">
                <a16:creationId xmlns:a16="http://schemas.microsoft.com/office/drawing/2014/main" id="{E103CEC5-DD6C-F2D7-225F-FABEA15F5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32" y="1012055"/>
            <a:ext cx="5950767" cy="4067175"/>
          </a:xfrm>
        </p:spPr>
      </p:pic>
      <p:pic>
        <p:nvPicPr>
          <p:cNvPr id="7" name="Picture 6">
            <a:extLst>
              <a:ext uri="{FF2B5EF4-FFF2-40B4-BE49-F238E27FC236}">
                <a16:creationId xmlns:a16="http://schemas.microsoft.com/office/drawing/2014/main" id="{4FD2144E-B6A3-88AB-EA1B-408D33A46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065" y="1012055"/>
            <a:ext cx="5853344" cy="4067175"/>
          </a:xfrm>
          <a:prstGeom prst="rect">
            <a:avLst/>
          </a:prstGeom>
        </p:spPr>
      </p:pic>
      <p:sp>
        <p:nvSpPr>
          <p:cNvPr id="8" name="TextBox 7">
            <a:extLst>
              <a:ext uri="{FF2B5EF4-FFF2-40B4-BE49-F238E27FC236}">
                <a16:creationId xmlns:a16="http://schemas.microsoft.com/office/drawing/2014/main" id="{84E1D826-203A-AF2A-58D9-ACBDD8B272CC}"/>
              </a:ext>
            </a:extLst>
          </p:cNvPr>
          <p:cNvSpPr txBox="1"/>
          <p:nvPr/>
        </p:nvSpPr>
        <p:spPr>
          <a:xfrm>
            <a:off x="335874" y="5384280"/>
            <a:ext cx="11656381" cy="923330"/>
          </a:xfrm>
          <a:prstGeom prst="rect">
            <a:avLst/>
          </a:prstGeom>
          <a:noFill/>
        </p:spPr>
        <p:txBody>
          <a:bodyPr wrap="square" rtlCol="0">
            <a:spAutoFit/>
          </a:bodyPr>
          <a:lstStyle/>
          <a:p>
            <a:r>
              <a:rPr lang="en-GB" i="1" dirty="0"/>
              <a:t>GDP per capita has a direct influence on the Life expectancy at birth. The relation between GDP per capita and Life expectancy is positively related which means they tend to go in the same direction. Also, correlation defines the relation to be a strong positive relation between both the parameters with a value of 0.83.</a:t>
            </a:r>
          </a:p>
        </p:txBody>
      </p:sp>
    </p:spTree>
    <p:extLst>
      <p:ext uri="{BB962C8B-B14F-4D97-AF65-F5344CB8AC3E}">
        <p14:creationId xmlns:p14="http://schemas.microsoft.com/office/powerpoint/2010/main" val="28438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51B9-7CCB-7D3A-B428-CC6C76C3E0D6}"/>
              </a:ext>
            </a:extLst>
          </p:cNvPr>
          <p:cNvSpPr>
            <a:spLocks noGrp="1"/>
          </p:cNvSpPr>
          <p:nvPr>
            <p:ph type="title"/>
          </p:nvPr>
        </p:nvSpPr>
        <p:spPr>
          <a:xfrm>
            <a:off x="835241" y="64608"/>
            <a:ext cx="10901039" cy="664685"/>
          </a:xfrm>
        </p:spPr>
        <p:txBody>
          <a:bodyPr>
            <a:normAutofit fontScale="90000"/>
          </a:bodyPr>
          <a:lstStyle/>
          <a:p>
            <a:pPr algn="ctr"/>
            <a:r>
              <a:rPr lang="en-GB" sz="3600" dirty="0"/>
              <a:t>Q3. Relationship between GDP and Inflation rate (%)</a:t>
            </a:r>
          </a:p>
        </p:txBody>
      </p:sp>
      <p:pic>
        <p:nvPicPr>
          <p:cNvPr id="5" name="Content Placeholder 4">
            <a:extLst>
              <a:ext uri="{FF2B5EF4-FFF2-40B4-BE49-F238E27FC236}">
                <a16:creationId xmlns:a16="http://schemas.microsoft.com/office/drawing/2014/main" id="{DA87AFBB-F5E5-B271-A77C-D0E5953D6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5" y="841765"/>
            <a:ext cx="5811914" cy="4120849"/>
          </a:xfrm>
        </p:spPr>
      </p:pic>
      <p:pic>
        <p:nvPicPr>
          <p:cNvPr id="7" name="Picture 6">
            <a:extLst>
              <a:ext uri="{FF2B5EF4-FFF2-40B4-BE49-F238E27FC236}">
                <a16:creationId xmlns:a16="http://schemas.microsoft.com/office/drawing/2014/main" id="{D711FBFC-8DA4-675E-2A26-142BE446D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860" y="841765"/>
            <a:ext cx="5811914" cy="4120849"/>
          </a:xfrm>
          <a:prstGeom prst="rect">
            <a:avLst/>
          </a:prstGeom>
        </p:spPr>
      </p:pic>
      <p:sp>
        <p:nvSpPr>
          <p:cNvPr id="8" name="TextBox 7">
            <a:extLst>
              <a:ext uri="{FF2B5EF4-FFF2-40B4-BE49-F238E27FC236}">
                <a16:creationId xmlns:a16="http://schemas.microsoft.com/office/drawing/2014/main" id="{28917E38-9748-DF01-CCD8-61B55779ECFF}"/>
              </a:ext>
            </a:extLst>
          </p:cNvPr>
          <p:cNvSpPr txBox="1"/>
          <p:nvPr/>
        </p:nvSpPr>
        <p:spPr>
          <a:xfrm>
            <a:off x="399495" y="5220070"/>
            <a:ext cx="11407806" cy="646331"/>
          </a:xfrm>
          <a:prstGeom prst="rect">
            <a:avLst/>
          </a:prstGeom>
          <a:noFill/>
        </p:spPr>
        <p:txBody>
          <a:bodyPr wrap="square" rtlCol="0">
            <a:spAutoFit/>
          </a:bodyPr>
          <a:lstStyle/>
          <a:p>
            <a:r>
              <a:rPr lang="en-GB" i="1" dirty="0"/>
              <a:t>In the context of Indian economy in a span of these 60 years, GDP and Inflation rate (%) do have a relation, but the correlation defines the relation to be very weak with just a value of -0.1.  </a:t>
            </a:r>
          </a:p>
        </p:txBody>
      </p:sp>
    </p:spTree>
    <p:extLst>
      <p:ext uri="{BB962C8B-B14F-4D97-AF65-F5344CB8AC3E}">
        <p14:creationId xmlns:p14="http://schemas.microsoft.com/office/powerpoint/2010/main" val="292328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5D7A-5F7A-C2CF-2531-280FE174BFA6}"/>
              </a:ext>
            </a:extLst>
          </p:cNvPr>
          <p:cNvSpPr>
            <a:spLocks noGrp="1"/>
          </p:cNvSpPr>
          <p:nvPr>
            <p:ph type="title"/>
          </p:nvPr>
        </p:nvSpPr>
        <p:spPr>
          <a:xfrm>
            <a:off x="838200" y="178123"/>
            <a:ext cx="10515600" cy="771217"/>
          </a:xfrm>
        </p:spPr>
        <p:txBody>
          <a:bodyPr>
            <a:normAutofit fontScale="90000"/>
          </a:bodyPr>
          <a:lstStyle/>
          <a:p>
            <a:pPr algn="ctr"/>
            <a:r>
              <a:rPr lang="en-GB" b="1" dirty="0"/>
              <a:t>DEEPER ANALYSIS</a:t>
            </a:r>
          </a:p>
        </p:txBody>
      </p:sp>
      <p:sp>
        <p:nvSpPr>
          <p:cNvPr id="3" name="Content Placeholder 2">
            <a:extLst>
              <a:ext uri="{FF2B5EF4-FFF2-40B4-BE49-F238E27FC236}">
                <a16:creationId xmlns:a16="http://schemas.microsoft.com/office/drawing/2014/main" id="{F9948A18-3885-E8FE-6EB8-5FB980D62180}"/>
              </a:ext>
            </a:extLst>
          </p:cNvPr>
          <p:cNvSpPr>
            <a:spLocks noGrp="1"/>
          </p:cNvSpPr>
          <p:nvPr>
            <p:ph idx="1"/>
          </p:nvPr>
        </p:nvSpPr>
        <p:spPr>
          <a:xfrm>
            <a:off x="838200" y="1194678"/>
            <a:ext cx="10515600" cy="5259388"/>
          </a:xfrm>
        </p:spPr>
        <p:txBody>
          <a:bodyPr>
            <a:normAutofit fontScale="25000" lnSpcReduction="20000"/>
          </a:bodyPr>
          <a:lstStyle/>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The Highest GDP growth (annual %) within these 60 years was of 9.63% in year 1988, with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highest being 9.15% in 1975.</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Indian economy had only 4 such years where the growth rate was in negative, with the lowest growth rate of -7.25% in year 2020, -5.24% in year 1979, -2.6% in 1965 and -0.55% in 1972. </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-7.63% inflation rate in year 1976 was the lowest in these 60 years and -0.58% in 1969 was the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lowest.</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In year 1974, India had highest Inflation rate of 28.60% and 13.87 in year 1991, was the 2</a:t>
            </a:r>
            <a:r>
              <a:rPr lang="en-GB" sz="7200" baseline="30000" dirty="0">
                <a:latin typeface="Segoe UI Semibold" panose="020B0702040204020203" pitchFamily="34" charset="0"/>
                <a:cs typeface="Segoe UI Semibold" panose="020B0702040204020203" pitchFamily="34" charset="0"/>
              </a:rPr>
              <a:t>nd</a:t>
            </a:r>
            <a:r>
              <a:rPr lang="en-GB" sz="7200" dirty="0">
                <a:latin typeface="Segoe UI Semibold" panose="020B0702040204020203" pitchFamily="34" charset="0"/>
                <a:cs typeface="Segoe UI Semibold" panose="020B0702040204020203" pitchFamily="34" charset="0"/>
              </a:rPr>
              <a:t> highest.</a:t>
            </a:r>
          </a:p>
          <a:p>
            <a:pPr>
              <a:lnSpc>
                <a:spcPct val="120000"/>
              </a:lnSpc>
              <a:buFont typeface="Wingdings" panose="05000000000000000000" pitchFamily="2" charset="2"/>
              <a:buChar char="Ø"/>
            </a:pPr>
            <a:endParaRPr lang="en-GB" sz="7200" dirty="0">
              <a:latin typeface="Segoe UI Semibold" panose="020B0702040204020203" pitchFamily="34" charset="0"/>
              <a:cs typeface="Segoe UI Semibold" panose="020B0702040204020203" pitchFamily="34" charset="0"/>
            </a:endParaRPr>
          </a:p>
          <a:p>
            <a:pPr>
              <a:lnSpc>
                <a:spcPct val="120000"/>
              </a:lnSpc>
              <a:buFont typeface="Wingdings" panose="05000000000000000000" pitchFamily="2" charset="2"/>
              <a:buChar char="Ø"/>
            </a:pPr>
            <a:r>
              <a:rPr lang="en-GB" sz="7200" dirty="0">
                <a:latin typeface="Segoe UI Semibold" panose="020B0702040204020203" pitchFamily="34" charset="0"/>
                <a:cs typeface="Segoe UI Semibold" panose="020B0702040204020203" pitchFamily="34" charset="0"/>
              </a:rPr>
              <a:t>From 1960 to 1983, the population growth (annual %) had no such trend but from year 1984 we can clearly see a downfall in annual %, every year. </a:t>
            </a:r>
          </a:p>
          <a:p>
            <a:pPr marL="0" indent="0">
              <a:buNone/>
            </a:pPr>
            <a:endParaRPr lang="en-GB" sz="2000" dirty="0"/>
          </a:p>
        </p:txBody>
      </p:sp>
    </p:spTree>
    <p:extLst>
      <p:ext uri="{BB962C8B-B14F-4D97-AF65-F5344CB8AC3E}">
        <p14:creationId xmlns:p14="http://schemas.microsoft.com/office/powerpoint/2010/main" val="16779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D5E9-A2FE-57BE-80EE-4C25D9D63D13}"/>
              </a:ext>
            </a:extLst>
          </p:cNvPr>
          <p:cNvSpPr>
            <a:spLocks noGrp="1"/>
          </p:cNvSpPr>
          <p:nvPr>
            <p:ph type="title"/>
          </p:nvPr>
        </p:nvSpPr>
        <p:spPr>
          <a:xfrm>
            <a:off x="784194" y="116552"/>
            <a:ext cx="10569606" cy="886626"/>
          </a:xfrm>
        </p:spPr>
        <p:txBody>
          <a:bodyPr/>
          <a:lstStyle/>
          <a:p>
            <a:pPr algn="ctr"/>
            <a:r>
              <a:rPr lang="en-GB" dirty="0"/>
              <a:t>DEEPER ANALYSIS</a:t>
            </a:r>
          </a:p>
        </p:txBody>
      </p:sp>
      <p:sp>
        <p:nvSpPr>
          <p:cNvPr id="3" name="Content Placeholder 2">
            <a:extLst>
              <a:ext uri="{FF2B5EF4-FFF2-40B4-BE49-F238E27FC236}">
                <a16:creationId xmlns:a16="http://schemas.microsoft.com/office/drawing/2014/main" id="{147DCE18-69FD-774E-290A-92C0C8D75CDD}"/>
              </a:ext>
            </a:extLst>
          </p:cNvPr>
          <p:cNvSpPr>
            <a:spLocks noGrp="1"/>
          </p:cNvSpPr>
          <p:nvPr>
            <p:ph idx="1"/>
          </p:nvPr>
        </p:nvSpPr>
        <p:spPr>
          <a:xfrm>
            <a:off x="952097" y="1003178"/>
            <a:ext cx="10233800" cy="4351338"/>
          </a:xfrm>
        </p:spPr>
        <p:txBody>
          <a:bodyPr>
            <a:noAutofit/>
          </a:bodyPr>
          <a:lstStyle/>
          <a:p>
            <a:pPr marL="0" indent="0">
              <a:buNone/>
            </a:pPr>
            <a:r>
              <a:rPr lang="en-GB" sz="2000" dirty="0">
                <a:latin typeface="Segoe UI Semibold" panose="020B0702040204020203" pitchFamily="34" charset="0"/>
                <a:cs typeface="Segoe UI Semibold" panose="020B0702040204020203" pitchFamily="34" charset="0"/>
              </a:rPr>
              <a:t>1. The Average GDP growth (%) within the span of these 60 years was of 4.94%.</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2. The Average Life expectancy within the span of these 60 years was of 57 years. </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3. The Average Exports of goods and services (in % of GDP) within the span of these 60 years was 10.89%.</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4. The Average Imports of goods and services (in % of GDP) within the span of these 60 years was 12.75%.</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5. The Average GDP per capita within the span of these 60 years was $576.56.</a:t>
            </a:r>
          </a:p>
          <a:p>
            <a:pPr marL="0" indent="0">
              <a:buNone/>
            </a:pPr>
            <a:r>
              <a:rPr lang="en-GB" sz="2000" dirty="0">
                <a:latin typeface="Segoe UI Semibold" panose="020B0702040204020203" pitchFamily="34" charset="0"/>
                <a:cs typeface="Segoe UI Semibold" panose="020B0702040204020203" pitchFamily="34" charset="0"/>
              </a:rPr>
              <a:t> </a:t>
            </a:r>
          </a:p>
          <a:p>
            <a:pPr marL="0" indent="0">
              <a:buNone/>
            </a:pPr>
            <a:r>
              <a:rPr lang="en-GB" sz="2000" dirty="0">
                <a:latin typeface="Segoe UI Semibold" panose="020B0702040204020203" pitchFamily="34" charset="0"/>
                <a:cs typeface="Segoe UI Semibold" panose="020B0702040204020203" pitchFamily="34" charset="0"/>
              </a:rPr>
              <a:t>6. The Average Population growth (%) within the span of these 60 years was 1.93%.</a:t>
            </a:r>
          </a:p>
          <a:p>
            <a:pPr marL="0" indent="0">
              <a:buNone/>
            </a:pPr>
            <a:endParaRPr lang="en-GB" sz="2000" dirty="0">
              <a:latin typeface="Segoe UI Semibold" panose="020B0702040204020203" pitchFamily="34" charset="0"/>
              <a:cs typeface="Segoe UI Semibold" panose="020B0702040204020203" pitchFamily="34" charset="0"/>
            </a:endParaRPr>
          </a:p>
          <a:p>
            <a:pPr marL="0" indent="0">
              <a:buNone/>
            </a:pPr>
            <a:r>
              <a:rPr lang="en-GB" sz="2000" dirty="0">
                <a:latin typeface="Segoe UI Semibold" panose="020B0702040204020203" pitchFamily="34" charset="0"/>
                <a:cs typeface="Segoe UI Semibold" panose="020B0702040204020203" pitchFamily="34" charset="0"/>
              </a:rPr>
              <a:t>7. The Average Inflation rate (%) within the span of these 60 years was 7.41%.</a:t>
            </a:r>
          </a:p>
        </p:txBody>
      </p:sp>
    </p:spTree>
    <p:extLst>
      <p:ext uri="{BB962C8B-B14F-4D97-AF65-F5344CB8AC3E}">
        <p14:creationId xmlns:p14="http://schemas.microsoft.com/office/powerpoint/2010/main" val="169222662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278</TotalTime>
  <Words>835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Georgia</vt:lpstr>
      <vt:lpstr>Segoe UI Semibold</vt:lpstr>
      <vt:lpstr>Wingdings</vt:lpstr>
      <vt:lpstr>Depth</vt:lpstr>
      <vt:lpstr>Indian Economy</vt:lpstr>
      <vt:lpstr>Contents</vt:lpstr>
      <vt:lpstr>Questions and Hypothesis</vt:lpstr>
      <vt:lpstr>Approach </vt:lpstr>
      <vt:lpstr>Q1 Population Growth Rate (%) and GDP per capita </vt:lpstr>
      <vt:lpstr>Q2. GDP per capita and Life expectancy</vt:lpstr>
      <vt:lpstr>Q3. Relationship between GDP and Inflation rate (%)</vt:lpstr>
      <vt:lpstr>DEEPER ANALYSIS</vt:lpstr>
      <vt:lpstr>DEEPER ANALYSIS</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Economy</dc:title>
  <dc:creator>Neeraj Kaundal</dc:creator>
  <cp:lastModifiedBy>Neeraj Kaundal</cp:lastModifiedBy>
  <cp:revision>1</cp:revision>
  <dcterms:created xsi:type="dcterms:W3CDTF">2022-10-04T19:14:39Z</dcterms:created>
  <dcterms:modified xsi:type="dcterms:W3CDTF">2022-10-08T08:01:41Z</dcterms:modified>
</cp:coreProperties>
</file>