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0"/>
  </p:notesMasterIdLst>
  <p:sldIdLst>
    <p:sldId id="278" r:id="rId2"/>
    <p:sldId id="280" r:id="rId3"/>
    <p:sldId id="294" r:id="rId4"/>
    <p:sldId id="281" r:id="rId5"/>
    <p:sldId id="284" r:id="rId6"/>
    <p:sldId id="295" r:id="rId7"/>
    <p:sldId id="291" r:id="rId8"/>
    <p:sldId id="300" r:id="rId9"/>
    <p:sldId id="298" r:id="rId10"/>
    <p:sldId id="299" r:id="rId11"/>
    <p:sldId id="296" r:id="rId12"/>
    <p:sldId id="301" r:id="rId13"/>
    <p:sldId id="302" r:id="rId14"/>
    <p:sldId id="303" r:id="rId15"/>
    <p:sldId id="304" r:id="rId16"/>
    <p:sldId id="305" r:id="rId17"/>
    <p:sldId id="307" r:id="rId18"/>
    <p:sldId id="306" r:id="rId1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560BFD6-8123-4004-91A6-C9811E634F4A}">
          <p14:sldIdLst>
            <p14:sldId id="278"/>
            <p14:sldId id="280"/>
            <p14:sldId id="294"/>
            <p14:sldId id="281"/>
            <p14:sldId id="284"/>
            <p14:sldId id="295"/>
            <p14:sldId id="291"/>
            <p14:sldId id="300"/>
            <p14:sldId id="298"/>
            <p14:sldId id="299"/>
            <p14:sldId id="296"/>
            <p14:sldId id="301"/>
            <p14:sldId id="302"/>
            <p14:sldId id="303"/>
            <p14:sldId id="304"/>
            <p14:sldId id="305"/>
            <p14:sldId id="307"/>
            <p14:sldId id="306"/>
          </p14:sldIdLst>
        </p14:section>
        <p14:section name="Untitled Section" id="{F796E10C-318F-4C5E-9813-4E5231FB394A}">
          <p14:sldIdLst/>
        </p14:section>
      </p14:sectionLst>
    </p:ex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CC"/>
    <a:srgbClr val="FDFBF6"/>
    <a:srgbClr val="AAC4E9"/>
    <a:srgbClr val="F0753E"/>
    <a:srgbClr val="202C8F"/>
    <a:srgbClr val="F5CDCE"/>
    <a:srgbClr val="DF8C8C"/>
    <a:srgbClr val="D4D593"/>
    <a:srgbClr val="E6F0FE"/>
    <a:srgbClr val="CDBE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9" autoAdjust="0"/>
  </p:normalViewPr>
  <p:slideViewPr>
    <p:cSldViewPr snapToGrid="0" snapToObjects="1">
      <p:cViewPr>
        <p:scale>
          <a:sx n="75" d="100"/>
          <a:sy n="75" d="100"/>
        </p:scale>
        <p:origin x="173" y="144"/>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microsoft.com/office/2007/relationships/hdphoto" Target="../media/hdphoto1.wdp"/><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extLst>
              <a:ext uri="{BEBA8EAE-BF5A-486C-A8C5-ECC9F3942E4B}">
                <a14:imgProps xmlns:a14="http://schemas.microsoft.com/office/drawing/2010/main">
                  <a14:imgLayer r:embed="rId23">
                    <a14:imgEffect>
                      <a14:artisticPencilGrayscale/>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s://www.guru99.com/mobile-testing.html"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1167320"/>
            <a:ext cx="5385816" cy="1462650"/>
          </a:xfrm>
        </p:spPr>
        <p:txBody>
          <a:bodyPr/>
          <a:lstStyle/>
          <a:p>
            <a:r>
              <a:rPr lang="en-US" sz="7200" i="1" u="sng" dirty="0" err="1">
                <a:solidFill>
                  <a:schemeClr val="accent6">
                    <a:lumMod val="50000"/>
                  </a:schemeClr>
                </a:solidFill>
                <a:latin typeface="Algerian" panose="04020705040A02060702" pitchFamily="82" charset="0"/>
              </a:rPr>
              <a:t>CLARIZoN</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420294"/>
            <a:ext cx="3493008" cy="1615473"/>
          </a:xfrm>
        </p:spPr>
        <p:txBody>
          <a:bodyPr/>
          <a:lstStyle/>
          <a:p>
            <a:r>
              <a:rPr lang="en-US" i="1" dirty="0">
                <a:latin typeface="Algerian" panose="04020705040A02060702" pitchFamily="82" charset="0"/>
              </a:rPr>
              <a:t>PRESENTED BY:-</a:t>
            </a:r>
          </a:p>
          <a:p>
            <a:r>
              <a:rPr lang="en-US" sz="1800" dirty="0"/>
              <a:t>NEERAJ WALIA </a:t>
            </a:r>
          </a:p>
          <a:p>
            <a:r>
              <a:rPr lang="en-US" sz="1800" dirty="0"/>
              <a:t>&amp;</a:t>
            </a:r>
          </a:p>
          <a:p>
            <a:r>
              <a:rPr lang="en-US" sz="1800" dirty="0"/>
              <a:t>SUKHMAN SINGH​</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BB995C8-609C-854C-1992-DF7504354EF6}"/>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1E6A26B4-8031-434B-8C8B-D10E5FB5E198}"/>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6" name="Picture 5">
            <a:extLst>
              <a:ext uri="{FF2B5EF4-FFF2-40B4-BE49-F238E27FC236}">
                <a16:creationId xmlns:a16="http://schemas.microsoft.com/office/drawing/2014/main" id="{26846D16-121A-3266-1E1F-B237D36E9A8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000049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DA1B761-1746-BB5D-5D77-934A7B1CDBB3}"/>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818A59BF-2691-41AB-74A7-DE04CDFD30AC}"/>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6" name="Picture 5">
            <a:extLst>
              <a:ext uri="{FF2B5EF4-FFF2-40B4-BE49-F238E27FC236}">
                <a16:creationId xmlns:a16="http://schemas.microsoft.com/office/drawing/2014/main" id="{765DB27F-CC4B-B475-D5E4-9FDA206FCBC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859801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43D6DA1-8D10-A07D-8795-599A0CF36016}"/>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4320BB0D-BD70-5EAB-09D8-D2E67AD114D1}"/>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6" name="Picture 5">
            <a:extLst>
              <a:ext uri="{FF2B5EF4-FFF2-40B4-BE49-F238E27FC236}">
                <a16:creationId xmlns:a16="http://schemas.microsoft.com/office/drawing/2014/main" id="{3862F7E3-6E7A-3DDC-5435-7563A2ABEB6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942015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5F8529-0CB7-7FED-4736-875C33F4DB23}"/>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C99EF7E4-B560-E0E9-F84F-A1488F62AED3}"/>
              </a:ext>
            </a:extLst>
          </p:cNvPr>
          <p:cNvSpPr>
            <a:spLocks noGrp="1"/>
          </p:cNvSpPr>
          <p:nvPr>
            <p:ph type="sldNum" sz="quarter" idx="12"/>
          </p:nvPr>
        </p:nvSpPr>
        <p:spPr/>
        <p:txBody>
          <a:bodyPr/>
          <a:lstStyle/>
          <a:p>
            <a:fld id="{48F63A3B-78C7-47BE-AE5E-E10140E04643}" type="slidenum">
              <a:rPr lang="en-US" smtClean="0"/>
              <a:t>13</a:t>
            </a:fld>
            <a:endParaRPr lang="en-US" dirty="0"/>
          </a:p>
        </p:txBody>
      </p:sp>
      <p:pic>
        <p:nvPicPr>
          <p:cNvPr id="7" name="Picture 6">
            <a:extLst>
              <a:ext uri="{FF2B5EF4-FFF2-40B4-BE49-F238E27FC236}">
                <a16:creationId xmlns:a16="http://schemas.microsoft.com/office/drawing/2014/main" id="{6E2FA00B-3D83-BB08-9E09-8DF67DFD560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635984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CBFB29B-A661-70D8-AF84-0E318D8BEB9A}"/>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38CA859E-1D7A-6A75-DBA3-D0D74E3A9FA3}"/>
              </a:ext>
            </a:extLst>
          </p:cNvPr>
          <p:cNvSpPr>
            <a:spLocks noGrp="1"/>
          </p:cNvSpPr>
          <p:nvPr>
            <p:ph type="sldNum" sz="quarter" idx="12"/>
          </p:nvPr>
        </p:nvSpPr>
        <p:spPr/>
        <p:txBody>
          <a:bodyPr/>
          <a:lstStyle/>
          <a:p>
            <a:fld id="{48F63A3B-78C7-47BE-AE5E-E10140E04643}" type="slidenum">
              <a:rPr lang="en-US" smtClean="0"/>
              <a:t>14</a:t>
            </a:fld>
            <a:endParaRPr lang="en-US" dirty="0"/>
          </a:p>
        </p:txBody>
      </p:sp>
      <p:pic>
        <p:nvPicPr>
          <p:cNvPr id="6" name="Picture 5">
            <a:extLst>
              <a:ext uri="{FF2B5EF4-FFF2-40B4-BE49-F238E27FC236}">
                <a16:creationId xmlns:a16="http://schemas.microsoft.com/office/drawing/2014/main" id="{3575A2DE-BF51-8D38-7847-A4E2F24CD8E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400037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643C829-B6EB-4381-D28E-1C2F0A64F0E9}"/>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94817AA8-8AB0-4EA7-E9C5-B38905D93ED8}"/>
              </a:ext>
            </a:extLst>
          </p:cNvPr>
          <p:cNvSpPr>
            <a:spLocks noGrp="1"/>
          </p:cNvSpPr>
          <p:nvPr>
            <p:ph type="sldNum" sz="quarter" idx="12"/>
          </p:nvPr>
        </p:nvSpPr>
        <p:spPr/>
        <p:txBody>
          <a:bodyPr/>
          <a:lstStyle/>
          <a:p>
            <a:fld id="{48F63A3B-78C7-47BE-AE5E-E10140E04643}" type="slidenum">
              <a:rPr lang="en-US" smtClean="0"/>
              <a:t>15</a:t>
            </a:fld>
            <a:endParaRPr lang="en-US" dirty="0"/>
          </a:p>
        </p:txBody>
      </p:sp>
      <p:pic>
        <p:nvPicPr>
          <p:cNvPr id="6" name="Picture 5">
            <a:extLst>
              <a:ext uri="{FF2B5EF4-FFF2-40B4-BE49-F238E27FC236}">
                <a16:creationId xmlns:a16="http://schemas.microsoft.com/office/drawing/2014/main" id="{1ED0C82E-AD05-C107-353F-59F837500BD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759340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ACFA6D-D1A8-DA78-2441-08CA0858B447}"/>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F4B034A4-DD91-8F0B-5A40-D14FA8F7D8B3}"/>
              </a:ext>
            </a:extLst>
          </p:cNvPr>
          <p:cNvSpPr>
            <a:spLocks noGrp="1"/>
          </p:cNvSpPr>
          <p:nvPr>
            <p:ph type="sldNum" sz="quarter" idx="12"/>
          </p:nvPr>
        </p:nvSpPr>
        <p:spPr/>
        <p:txBody>
          <a:bodyPr/>
          <a:lstStyle/>
          <a:p>
            <a:fld id="{48F63A3B-78C7-47BE-AE5E-E10140E04643}" type="slidenum">
              <a:rPr lang="en-US" smtClean="0"/>
              <a:t>16</a:t>
            </a:fld>
            <a:endParaRPr lang="en-US" dirty="0"/>
          </a:p>
        </p:txBody>
      </p:sp>
      <p:pic>
        <p:nvPicPr>
          <p:cNvPr id="6" name="Picture 5">
            <a:extLst>
              <a:ext uri="{FF2B5EF4-FFF2-40B4-BE49-F238E27FC236}">
                <a16:creationId xmlns:a16="http://schemas.microsoft.com/office/drawing/2014/main" id="{5C3F6377-42E9-7285-183D-A9246893CD2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265192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EB05D6-0EC6-72E4-BD19-382DB4E19344}"/>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3125DFFE-8EAD-3C04-279B-3B2B3E94F2B7}"/>
              </a:ext>
            </a:extLst>
          </p:cNvPr>
          <p:cNvSpPr>
            <a:spLocks noGrp="1"/>
          </p:cNvSpPr>
          <p:nvPr>
            <p:ph type="sldNum" sz="quarter" idx="12"/>
          </p:nvPr>
        </p:nvSpPr>
        <p:spPr/>
        <p:txBody>
          <a:bodyPr/>
          <a:lstStyle/>
          <a:p>
            <a:fld id="{48F63A3B-78C7-47BE-AE5E-E10140E04643}" type="slidenum">
              <a:rPr lang="en-US" smtClean="0"/>
              <a:t>17</a:t>
            </a:fld>
            <a:endParaRPr lang="en-US" dirty="0"/>
          </a:p>
        </p:txBody>
      </p:sp>
      <p:pic>
        <p:nvPicPr>
          <p:cNvPr id="5" name="Picture 4">
            <a:extLst>
              <a:ext uri="{FF2B5EF4-FFF2-40B4-BE49-F238E27FC236}">
                <a16:creationId xmlns:a16="http://schemas.microsoft.com/office/drawing/2014/main" id="{2D5A5B45-43B6-B2FE-8C57-0956A3ABC3B1}"/>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767090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90000"/>
            <a:alpha val="32000"/>
          </a:schemeClr>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5A6D096-6C4F-8E48-446F-8FF67D195A75}"/>
              </a:ext>
            </a:extLst>
          </p:cNvPr>
          <p:cNvSpPr>
            <a:spLocks noGrp="1"/>
          </p:cNvSpPr>
          <p:nvPr>
            <p:ph type="ftr" sz="quarter" idx="11"/>
          </p:nvPr>
        </p:nvSpPr>
        <p:spPr>
          <a:xfrm>
            <a:off x="259080" y="243840"/>
            <a:ext cx="3200400" cy="274320"/>
          </a:xfrm>
        </p:spPr>
        <p:txBody>
          <a:bodyPr/>
          <a:lstStyle/>
          <a:p>
            <a:r>
              <a:rPr lang="en-US" dirty="0">
                <a:latin typeface="+mn-lt"/>
              </a:rPr>
              <a:t>CLARIZON</a:t>
            </a:r>
          </a:p>
          <a:p>
            <a:endParaRPr lang="en-US" dirty="0"/>
          </a:p>
        </p:txBody>
      </p:sp>
      <p:sp>
        <p:nvSpPr>
          <p:cNvPr id="3" name="Slide Number Placeholder 2">
            <a:extLst>
              <a:ext uri="{FF2B5EF4-FFF2-40B4-BE49-F238E27FC236}">
                <a16:creationId xmlns:a16="http://schemas.microsoft.com/office/drawing/2014/main" id="{141E3211-1DBE-2D50-E4BF-DCDE82876B39}"/>
              </a:ext>
            </a:extLst>
          </p:cNvPr>
          <p:cNvSpPr>
            <a:spLocks noGrp="1"/>
          </p:cNvSpPr>
          <p:nvPr>
            <p:ph type="sldNum" sz="quarter" idx="12"/>
          </p:nvPr>
        </p:nvSpPr>
        <p:spPr/>
        <p:txBody>
          <a:bodyPr/>
          <a:lstStyle/>
          <a:p>
            <a:fld id="{48F63A3B-78C7-47BE-AE5E-E10140E04643}" type="slidenum">
              <a:rPr lang="en-US" smtClean="0"/>
              <a:t>18</a:t>
            </a:fld>
            <a:endParaRPr lang="en-US" dirty="0"/>
          </a:p>
        </p:txBody>
      </p:sp>
      <p:pic>
        <p:nvPicPr>
          <p:cNvPr id="4" name="Picture 3">
            <a:extLst>
              <a:ext uri="{FF2B5EF4-FFF2-40B4-BE49-F238E27FC236}">
                <a16:creationId xmlns:a16="http://schemas.microsoft.com/office/drawing/2014/main" id="{C98B0236-6253-14F4-985E-0AB97B48A5C5}"/>
              </a:ext>
            </a:extLst>
          </p:cNvPr>
          <p:cNvPicPr>
            <a:picLocks noChangeAspect="1"/>
          </p:cNvPicPr>
          <p:nvPr/>
        </p:nvPicPr>
        <p:blipFill>
          <a:blip r:embed="rId2"/>
          <a:stretch>
            <a:fillRect/>
          </a:stretch>
        </p:blipFill>
        <p:spPr>
          <a:xfrm>
            <a:off x="5987288" y="1994570"/>
            <a:ext cx="2493480" cy="193869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6" name="TextBox 5">
            <a:extLst>
              <a:ext uri="{FF2B5EF4-FFF2-40B4-BE49-F238E27FC236}">
                <a16:creationId xmlns:a16="http://schemas.microsoft.com/office/drawing/2014/main" id="{718B58FD-C6D8-A6B4-71F8-A39CB90D11CE}"/>
              </a:ext>
            </a:extLst>
          </p:cNvPr>
          <p:cNvSpPr txBox="1"/>
          <p:nvPr/>
        </p:nvSpPr>
        <p:spPr>
          <a:xfrm>
            <a:off x="2939288" y="2256032"/>
            <a:ext cx="6096000" cy="707886"/>
          </a:xfrm>
          <a:prstGeom prst="rect">
            <a:avLst/>
          </a:prstGeom>
          <a:noFill/>
        </p:spPr>
        <p:txBody>
          <a:bodyPr wrap="square">
            <a:spAutoFit/>
          </a:bodyPr>
          <a:lstStyle/>
          <a:p>
            <a:r>
              <a:rPr lang="en-US" sz="4000" dirty="0">
                <a:solidFill>
                  <a:srgbClr val="C00000"/>
                </a:solidFill>
                <a:latin typeface="Cascadia Mono SemiLight" panose="020B0609020000020004" pitchFamily="49" charset="0"/>
                <a:ea typeface="Cascadia Mono SemiLight" panose="020B0609020000020004" pitchFamily="49" charset="0"/>
                <a:cs typeface="Cascadia Mono SemiLight" panose="020B0609020000020004" pitchFamily="49" charset="0"/>
              </a:rPr>
              <a:t>THANK YOU </a:t>
            </a:r>
            <a:endParaRPr lang="en-IN" sz="4000" dirty="0"/>
          </a:p>
        </p:txBody>
      </p:sp>
    </p:spTree>
    <p:extLst>
      <p:ext uri="{BB962C8B-B14F-4D97-AF65-F5344CB8AC3E}">
        <p14:creationId xmlns:p14="http://schemas.microsoft.com/office/powerpoint/2010/main" val="1988695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919728" y="1892808"/>
            <a:ext cx="6766560" cy="768096"/>
          </a:xfrm>
        </p:spPr>
        <p:txBody>
          <a:bodyPr/>
          <a:lstStyle/>
          <a:p>
            <a:r>
              <a:rPr lang="en-US" sz="6000" dirty="0">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pPr algn="just" rtl="0">
              <a:spcBef>
                <a:spcPts val="1200"/>
              </a:spcBef>
              <a:spcAft>
                <a:spcPts val="1200"/>
              </a:spcAft>
            </a:pPr>
            <a:r>
              <a:rPr lang="en-US" sz="2400" b="1" i="0" u="none" strike="noStrike" dirty="0">
                <a:solidFill>
                  <a:schemeClr val="tx1"/>
                </a:solidFill>
                <a:effectLst/>
                <a:latin typeface="Bodoni MT" panose="02070603080606020203" pitchFamily="18" charset="0"/>
              </a:rPr>
              <a:t>A product comparison table contains a selection of similar items that highlights their main features. It facilitates decision making by helping a consumer focus on the similarities and differences between the items. </a:t>
            </a:r>
            <a:endParaRPr lang="en-US" sz="1800" b="0" dirty="0">
              <a:solidFill>
                <a:schemeClr val="tx1"/>
              </a:solidFill>
              <a:effectLst/>
              <a:latin typeface="Bodoni MT" panose="02070603080606020203" pitchFamily="18" charset="0"/>
            </a:endParaRPr>
          </a:p>
          <a:p>
            <a:br>
              <a:rPr lang="en-US" dirty="0"/>
            </a:br>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3457598" y="73152"/>
            <a:ext cx="3508961" cy="768096"/>
          </a:xfrm>
        </p:spPr>
        <p:txBody>
          <a:bodyPr/>
          <a:lstStyle/>
          <a:p>
            <a:r>
              <a:rPr lang="en-US" dirty="0">
                <a:highlight>
                  <a:srgbClr val="FDFBF6"/>
                </a:highlight>
                <a:latin typeface="+mn-lt"/>
              </a:rPr>
              <a:t>CLARIZON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FB45F-4832-51F2-918D-58369F63B3DE}"/>
              </a:ext>
            </a:extLst>
          </p:cNvPr>
          <p:cNvSpPr>
            <a:spLocks noGrp="1"/>
          </p:cNvSpPr>
          <p:nvPr>
            <p:ph type="title"/>
          </p:nvPr>
        </p:nvSpPr>
        <p:spPr>
          <a:xfrm>
            <a:off x="3844511" y="1414965"/>
            <a:ext cx="6766560" cy="768096"/>
          </a:xfrm>
        </p:spPr>
        <p:txBody>
          <a:bodyPr/>
          <a:lstStyle/>
          <a:p>
            <a:r>
              <a:rPr lang="en-IN" sz="6000" dirty="0">
                <a:latin typeface="Algerian" panose="04020705040A02060702" pitchFamily="82" charset="0"/>
              </a:rPr>
              <a:t>Objectives</a:t>
            </a:r>
          </a:p>
        </p:txBody>
      </p:sp>
      <p:sp>
        <p:nvSpPr>
          <p:cNvPr id="3" name="Content Placeholder 2">
            <a:extLst>
              <a:ext uri="{FF2B5EF4-FFF2-40B4-BE49-F238E27FC236}">
                <a16:creationId xmlns:a16="http://schemas.microsoft.com/office/drawing/2014/main" id="{502F0772-8204-B875-1585-739AD324855B}"/>
              </a:ext>
            </a:extLst>
          </p:cNvPr>
          <p:cNvSpPr>
            <a:spLocks noGrp="1"/>
          </p:cNvSpPr>
          <p:nvPr>
            <p:ph idx="1"/>
          </p:nvPr>
        </p:nvSpPr>
        <p:spPr>
          <a:xfrm>
            <a:off x="4161605" y="2721306"/>
            <a:ext cx="7156834" cy="3100227"/>
          </a:xfrm>
        </p:spPr>
        <p:txBody>
          <a:bodyPr/>
          <a:lstStyle/>
          <a:p>
            <a:pPr algn="just" rtl="0">
              <a:spcBef>
                <a:spcPts val="0"/>
              </a:spcBef>
              <a:spcAft>
                <a:spcPts val="0"/>
              </a:spcAft>
            </a:pPr>
            <a:r>
              <a:rPr lang="en-US" sz="2000" b="1" i="0" u="none" strike="noStrike" dirty="0">
                <a:solidFill>
                  <a:schemeClr val="tx1"/>
                </a:solidFill>
                <a:effectLst/>
                <a:latin typeface="Times New Roman" panose="02020603050405020304" pitchFamily="18" charset="0"/>
              </a:rPr>
              <a:t>1. Establish market position</a:t>
            </a:r>
            <a:endParaRPr lang="en-US" sz="1800" b="1" dirty="0">
              <a:solidFill>
                <a:schemeClr val="tx1"/>
              </a:solidFill>
              <a:effectLst/>
            </a:endParaRPr>
          </a:p>
          <a:p>
            <a:pPr algn="just" rtl="0">
              <a:spcBef>
                <a:spcPts val="0"/>
              </a:spcBef>
              <a:spcAft>
                <a:spcPts val="0"/>
              </a:spcAft>
            </a:pPr>
            <a:r>
              <a:rPr lang="en-US" sz="1800" b="0" i="0" u="none" strike="noStrike" dirty="0">
                <a:solidFill>
                  <a:schemeClr val="tx1"/>
                </a:solidFill>
                <a:effectLst/>
                <a:latin typeface="Times New Roman" panose="02020603050405020304" pitchFamily="18" charset="0"/>
              </a:rPr>
              <a:t>A product comparison analysis helps you to identify where your product stands in relation to competing products in the market, thereby enabling you to make informed decisions about how best to improve or promote your product offering.</a:t>
            </a:r>
            <a:endParaRPr lang="en-US" sz="1600" b="0" dirty="0">
              <a:solidFill>
                <a:schemeClr val="tx1"/>
              </a:solidFill>
              <a:effectLst/>
            </a:endParaRPr>
          </a:p>
          <a:p>
            <a:pPr algn="just" rtl="0">
              <a:spcBef>
                <a:spcPts val="0"/>
              </a:spcBef>
              <a:spcAft>
                <a:spcPts val="0"/>
              </a:spcAft>
            </a:pPr>
            <a:r>
              <a:rPr lang="en-US" sz="2000" b="1" i="0" u="none" strike="noStrike" dirty="0">
                <a:solidFill>
                  <a:schemeClr val="tx1"/>
                </a:solidFill>
                <a:effectLst/>
                <a:latin typeface="Times New Roman" panose="02020603050405020304" pitchFamily="18" charset="0"/>
              </a:rPr>
              <a:t>2. Identify needs and opportunities</a:t>
            </a:r>
            <a:endParaRPr lang="en-US" sz="1800" b="1" dirty="0">
              <a:solidFill>
                <a:schemeClr val="tx1"/>
              </a:solidFill>
              <a:effectLst/>
            </a:endParaRPr>
          </a:p>
          <a:p>
            <a:pPr algn="just" rtl="0">
              <a:spcBef>
                <a:spcPts val="0"/>
              </a:spcBef>
              <a:spcAft>
                <a:spcPts val="0"/>
              </a:spcAft>
            </a:pPr>
            <a:r>
              <a:rPr lang="en-US" sz="1800" b="0" i="0" u="none" strike="noStrike" dirty="0">
                <a:solidFill>
                  <a:schemeClr val="tx1"/>
                </a:solidFill>
                <a:effectLst/>
                <a:latin typeface="Times New Roman" panose="02020603050405020304" pitchFamily="18" charset="0"/>
              </a:rPr>
              <a:t>By studying customer feedback, it is possible to identify unmet customer needs. This helps you to shape future product development so that it serves them better and gives them an improved user experience.</a:t>
            </a:r>
            <a:endParaRPr lang="en-US" sz="1600" b="0" dirty="0">
              <a:solidFill>
                <a:schemeClr val="tx1"/>
              </a:solidFill>
              <a:effectLst/>
            </a:endParaRPr>
          </a:p>
          <a:p>
            <a:pPr algn="just" rtl="0">
              <a:spcBef>
                <a:spcPts val="0"/>
              </a:spcBef>
              <a:spcAft>
                <a:spcPts val="0"/>
              </a:spcAft>
            </a:pPr>
            <a:r>
              <a:rPr lang="en-US" sz="2000" b="1" i="0" u="none" strike="noStrike" dirty="0">
                <a:solidFill>
                  <a:schemeClr val="tx1"/>
                </a:solidFill>
                <a:effectLst/>
                <a:latin typeface="Times New Roman" panose="02020603050405020304" pitchFamily="18" charset="0"/>
              </a:rPr>
              <a:t>3. Compare features</a:t>
            </a:r>
            <a:endParaRPr lang="en-US" sz="1800" b="1" dirty="0">
              <a:solidFill>
                <a:schemeClr val="tx1"/>
              </a:solidFill>
              <a:effectLst/>
            </a:endParaRPr>
          </a:p>
          <a:p>
            <a:pPr algn="just" rtl="0">
              <a:spcBef>
                <a:spcPts val="0"/>
              </a:spcBef>
              <a:spcAft>
                <a:spcPts val="2600"/>
              </a:spcAft>
            </a:pPr>
            <a:r>
              <a:rPr lang="en-US" sz="1800" b="0" i="0" u="none" strike="noStrike" dirty="0">
                <a:solidFill>
                  <a:schemeClr val="tx1"/>
                </a:solidFill>
                <a:effectLst/>
                <a:latin typeface="Times New Roman" panose="02020603050405020304" pitchFamily="18" charset="0"/>
              </a:rPr>
              <a:t>Comparing features between products can show you where your product is leading or lagging behind its competitors. It also provides insights into customer preferences, which can help you tailor your product to meet customer demands.</a:t>
            </a:r>
            <a:endParaRPr lang="en-US" sz="1600" b="0" dirty="0">
              <a:solidFill>
                <a:schemeClr val="tx1"/>
              </a:solidFill>
              <a:effectLst/>
            </a:endParaRPr>
          </a:p>
          <a:p>
            <a:br>
              <a:rPr lang="en-US" dirty="0"/>
            </a:br>
            <a:endParaRPr lang="en-IN" dirty="0"/>
          </a:p>
        </p:txBody>
      </p:sp>
      <p:sp>
        <p:nvSpPr>
          <p:cNvPr id="4" name="Footer Placeholder 3">
            <a:extLst>
              <a:ext uri="{FF2B5EF4-FFF2-40B4-BE49-F238E27FC236}">
                <a16:creationId xmlns:a16="http://schemas.microsoft.com/office/drawing/2014/main" id="{6705207B-CFAE-2A2E-B047-54BC4712CAE3}"/>
              </a:ext>
            </a:extLst>
          </p:cNvPr>
          <p:cNvSpPr>
            <a:spLocks noGrp="1"/>
          </p:cNvSpPr>
          <p:nvPr>
            <p:ph type="ftr" sz="quarter" idx="11"/>
          </p:nvPr>
        </p:nvSpPr>
        <p:spPr>
          <a:xfrm>
            <a:off x="3456043" y="185799"/>
            <a:ext cx="3200400" cy="274320"/>
          </a:xfrm>
        </p:spPr>
        <p:txBody>
          <a:bodyPr/>
          <a:lstStyle/>
          <a:p>
            <a:r>
              <a:rPr lang="en-US" dirty="0">
                <a:highlight>
                  <a:srgbClr val="FDFBF6"/>
                </a:highlight>
                <a:latin typeface="+mn-lt"/>
              </a:rPr>
              <a:t>CLARIZON</a:t>
            </a:r>
          </a:p>
          <a:p>
            <a:endParaRPr lang="en-US" dirty="0"/>
          </a:p>
        </p:txBody>
      </p:sp>
      <p:sp>
        <p:nvSpPr>
          <p:cNvPr id="5" name="Slide Number Placeholder 4">
            <a:extLst>
              <a:ext uri="{FF2B5EF4-FFF2-40B4-BE49-F238E27FC236}">
                <a16:creationId xmlns:a16="http://schemas.microsoft.com/office/drawing/2014/main" id="{2294EF85-B09B-A8E9-18B2-FFA39090B70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3943658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2447382"/>
            <a:ext cx="6400800" cy="1963236"/>
          </a:xfrm>
        </p:spPr>
        <p:txBody>
          <a:bodyPr/>
          <a:lstStyle/>
          <a:p>
            <a:r>
              <a:rPr lang="en-US" sz="6000" dirty="0">
                <a:latin typeface="Algerian" panose="04020705040A02060702" pitchFamily="82" charset="0"/>
                <a:cs typeface="Arial Black" panose="020B0604020202020204" pitchFamily="34" charset="0"/>
              </a:rPr>
              <a:t>Hardware </a:t>
            </a:r>
            <a:br>
              <a:rPr lang="en-US" sz="6000" dirty="0">
                <a:latin typeface="Algerian" panose="04020705040A02060702" pitchFamily="82" charset="0"/>
                <a:cs typeface="Arial Black" panose="020B0604020202020204" pitchFamily="34" charset="0"/>
              </a:rPr>
            </a:br>
            <a:r>
              <a:rPr lang="en-US" sz="6000" dirty="0">
                <a:latin typeface="Algerian" panose="04020705040A02060702" pitchFamily="82" charset="0"/>
                <a:cs typeface="Arial Black" panose="020B0604020202020204" pitchFamily="34" charset="0"/>
              </a:rPr>
              <a:t>and </a:t>
            </a:r>
            <a:br>
              <a:rPr lang="en-US" sz="6000" dirty="0">
                <a:latin typeface="Algerian" panose="04020705040A02060702" pitchFamily="82" charset="0"/>
                <a:cs typeface="Arial Black" panose="020B0604020202020204" pitchFamily="34" charset="0"/>
              </a:rPr>
            </a:br>
            <a:r>
              <a:rPr lang="en-US" sz="6000" dirty="0">
                <a:latin typeface="Algerian" panose="04020705040A02060702" pitchFamily="82" charset="0"/>
                <a:cs typeface="Arial Black" panose="020B0604020202020204" pitchFamily="34" charset="0"/>
              </a:rPr>
              <a:t>software</a:t>
            </a:r>
            <a:endParaRPr lang="en-US" sz="6000" b="1" dirty="0">
              <a:solidFill>
                <a:schemeClr val="accent6"/>
              </a:solidFill>
              <a:latin typeface="Algerian" panose="04020705040A02060702" pitchFamily="82" charset="0"/>
              <a:cs typeface="Arial Black" panose="020B0604020202020204" pitchFamily="34" charset="0"/>
            </a:endParaRPr>
          </a:p>
        </p:txBody>
      </p:sp>
      <p:sp>
        <p:nvSpPr>
          <p:cNvPr id="9" name="Text Placeholder 8">
            <a:extLst>
              <a:ext uri="{FF2B5EF4-FFF2-40B4-BE49-F238E27FC236}">
                <a16:creationId xmlns:a16="http://schemas.microsoft.com/office/drawing/2014/main" id="{AEB7BE7F-DE32-E81E-EF60-A0B04FD22B4F}"/>
              </a:ext>
            </a:extLst>
          </p:cNvPr>
          <p:cNvSpPr>
            <a:spLocks noGrp="1"/>
          </p:cNvSpPr>
          <p:nvPr>
            <p:ph type="body" idx="1"/>
          </p:nvPr>
        </p:nvSpPr>
        <p:spPr>
          <a:xfrm>
            <a:off x="2287621" y="5322809"/>
            <a:ext cx="7616758" cy="963037"/>
          </a:xfrm>
        </p:spPr>
        <p:txBody>
          <a:bodyPr/>
          <a:lstStyle/>
          <a:p>
            <a:r>
              <a:rPr lang="en-IN" sz="3600" b="1" dirty="0">
                <a:solidFill>
                  <a:srgbClr val="202C8F"/>
                </a:solidFill>
                <a:latin typeface="Algerian" panose="04020705040A02060702" pitchFamily="82" charset="0"/>
              </a:rPr>
              <a:t>REQUIREMENTS</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1520823"/>
            <a:ext cx="10671048" cy="679573"/>
          </a:xfrm>
        </p:spPr>
        <p:txBody>
          <a:bodyPr/>
          <a:lstStyle/>
          <a:p>
            <a:r>
              <a:rPr lang="en-US" sz="5400" b="1" dirty="0">
                <a:solidFill>
                  <a:schemeClr val="accent6"/>
                </a:solidFill>
                <a:latin typeface="Bodoni MT" panose="02070603080606020203" pitchFamily="18" charset="0"/>
                <a:cs typeface="Arial Black" panose="020B0604020202020204" pitchFamily="34" charset="0"/>
              </a:rPr>
              <a:t>HARDWARE</a:t>
            </a:r>
            <a:r>
              <a:rPr lang="en-US" sz="5400" dirty="0">
                <a:latin typeface="Bodoni MT" panose="02070603080606020203" pitchFamily="18" charset="0"/>
                <a:cs typeface="Arial Black" panose="020B0604020202020204" pitchFamily="34" charset="0"/>
              </a:rPr>
              <a:t>  REQUIREMENTS</a:t>
            </a:r>
            <a:endParaRPr lang="en-US" sz="5400" b="1" dirty="0">
              <a:solidFill>
                <a:schemeClr val="accent6"/>
              </a:solidFill>
              <a:latin typeface="Bodoni MT" panose="02070603080606020203" pitchFamily="18"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87549" y="320040"/>
            <a:ext cx="3200400" cy="274320"/>
          </a:xfrm>
        </p:spPr>
        <p:txBody>
          <a:bodyPr/>
          <a:lstStyle/>
          <a:p>
            <a:r>
              <a:rPr lang="en-US" dirty="0">
                <a:highlight>
                  <a:srgbClr val="FDFBF6"/>
                </a:highlight>
                <a:latin typeface="+mn-lt"/>
              </a:rPr>
              <a:t>CLARIZ0N</a:t>
            </a:r>
          </a:p>
          <a:p>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4" name="Content Placeholder 3">
            <a:extLst>
              <a:ext uri="{FF2B5EF4-FFF2-40B4-BE49-F238E27FC236}">
                <a16:creationId xmlns:a16="http://schemas.microsoft.com/office/drawing/2014/main" id="{A728680A-65BA-382A-7F26-82BA841B8537}"/>
              </a:ext>
            </a:extLst>
          </p:cNvPr>
          <p:cNvSpPr>
            <a:spLocks noGrp="1"/>
          </p:cNvSpPr>
          <p:nvPr>
            <p:ph sz="half" idx="1"/>
          </p:nvPr>
        </p:nvSpPr>
        <p:spPr>
          <a:xfrm>
            <a:off x="1712752" y="2620632"/>
            <a:ext cx="9019681" cy="1616736"/>
          </a:xfrm>
        </p:spPr>
        <p:txBody>
          <a:bodyPr/>
          <a:lstStyle/>
          <a:p>
            <a:pPr marL="63500" indent="0" algn="just" rtl="0">
              <a:spcBef>
                <a:spcPts val="0"/>
              </a:spcBef>
              <a:spcAft>
                <a:spcPts val="0"/>
              </a:spcAft>
              <a:buNone/>
            </a:pPr>
            <a:r>
              <a:rPr lang="en-IN" sz="2400" b="0" i="0" u="none" strike="noStrike" dirty="0">
                <a:solidFill>
                  <a:schemeClr val="tx1">
                    <a:lumMod val="95000"/>
                    <a:lumOff val="5000"/>
                  </a:schemeClr>
                </a:solidFill>
                <a:effectLst/>
                <a:latin typeface="Times New Roman" panose="02020603050405020304" pitchFamily="18" charset="0"/>
              </a:rPr>
              <a:t>1. Processor                                :	11th Gen Intel(R) Core(TM) i5</a:t>
            </a:r>
            <a:endParaRPr lang="en-IN" sz="2400" b="0" dirty="0">
              <a:solidFill>
                <a:schemeClr val="tx1">
                  <a:lumMod val="95000"/>
                  <a:lumOff val="5000"/>
                </a:schemeClr>
              </a:solidFill>
              <a:effectLst/>
            </a:endParaRPr>
          </a:p>
          <a:p>
            <a:pPr marL="63500" indent="0" algn="just" rtl="0">
              <a:spcBef>
                <a:spcPts val="300"/>
              </a:spcBef>
              <a:spcAft>
                <a:spcPts val="0"/>
              </a:spcAft>
              <a:buNone/>
            </a:pPr>
            <a:r>
              <a:rPr lang="en-IN" sz="2400" b="0" i="0" u="none" strike="noStrike" dirty="0">
                <a:solidFill>
                  <a:schemeClr val="tx1">
                    <a:lumMod val="95000"/>
                    <a:lumOff val="5000"/>
                  </a:schemeClr>
                </a:solidFill>
                <a:effectLst/>
                <a:latin typeface="Times New Roman" panose="02020603050405020304" pitchFamily="18" charset="0"/>
              </a:rPr>
              <a:t>2. RAM                                      : 	8GB</a:t>
            </a:r>
            <a:endParaRPr lang="en-IN" sz="2400" dirty="0">
              <a:solidFill>
                <a:schemeClr val="tx1">
                  <a:lumMod val="95000"/>
                  <a:lumOff val="5000"/>
                </a:schemeClr>
              </a:solidFill>
            </a:endParaRPr>
          </a:p>
          <a:p>
            <a:pPr marL="63500" indent="0" algn="just" rtl="0">
              <a:spcBef>
                <a:spcPts val="300"/>
              </a:spcBef>
              <a:spcAft>
                <a:spcPts val="0"/>
              </a:spcAft>
              <a:buNone/>
            </a:pPr>
            <a:r>
              <a:rPr lang="en-IN" sz="2400" b="0" i="0" u="none" strike="noStrike" dirty="0">
                <a:solidFill>
                  <a:schemeClr val="tx1">
                    <a:lumMod val="95000"/>
                    <a:lumOff val="5000"/>
                  </a:schemeClr>
                </a:solidFill>
                <a:effectLst/>
                <a:latin typeface="Times New Roman" panose="02020603050405020304" pitchFamily="18" charset="0"/>
              </a:rPr>
              <a:t>3. Processor Speed                     :	2.4GHZ</a:t>
            </a:r>
            <a:endParaRPr lang="en-IN" sz="2400" dirty="0">
              <a:solidFill>
                <a:schemeClr val="tx1">
                  <a:lumMod val="95000"/>
                  <a:lumOff val="5000"/>
                </a:schemeClr>
              </a:solidFill>
            </a:endParaRPr>
          </a:p>
        </p:txBody>
      </p:sp>
    </p:spTree>
    <p:extLst>
      <p:ext uri="{BB962C8B-B14F-4D97-AF65-F5344CB8AC3E}">
        <p14:creationId xmlns:p14="http://schemas.microsoft.com/office/powerpoint/2010/main" val="288647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CB4E-695A-1428-05E9-F954A2B1902F}"/>
              </a:ext>
            </a:extLst>
          </p:cNvPr>
          <p:cNvSpPr>
            <a:spLocks noGrp="1"/>
          </p:cNvSpPr>
          <p:nvPr>
            <p:ph type="title"/>
          </p:nvPr>
        </p:nvSpPr>
        <p:spPr/>
        <p:txBody>
          <a:bodyPr/>
          <a:lstStyle/>
          <a:p>
            <a:r>
              <a:rPr lang="en-US" sz="5400" dirty="0">
                <a:latin typeface="Bodoni MT" panose="02070603080606020203" pitchFamily="18" charset="0"/>
                <a:cs typeface="Arial Black" panose="020B0604020202020204" pitchFamily="34" charset="0"/>
              </a:rPr>
              <a:t>SOFT</a:t>
            </a:r>
            <a:r>
              <a:rPr lang="en-US" sz="5400" b="1" dirty="0">
                <a:solidFill>
                  <a:schemeClr val="accent6"/>
                </a:solidFill>
                <a:latin typeface="Bodoni MT" panose="02070603080606020203" pitchFamily="18" charset="0"/>
                <a:cs typeface="Arial Black" panose="020B0604020202020204" pitchFamily="34" charset="0"/>
              </a:rPr>
              <a:t>WARE</a:t>
            </a:r>
            <a:r>
              <a:rPr lang="en-US" sz="5400" dirty="0">
                <a:latin typeface="Bodoni MT" panose="02070603080606020203" pitchFamily="18" charset="0"/>
                <a:cs typeface="Arial Black" panose="020B0604020202020204" pitchFamily="34" charset="0"/>
              </a:rPr>
              <a:t>  REQUIREMENTS</a:t>
            </a:r>
            <a:endParaRPr lang="en-IN" sz="5400" dirty="0"/>
          </a:p>
        </p:txBody>
      </p:sp>
      <p:sp>
        <p:nvSpPr>
          <p:cNvPr id="3" name="Content Placeholder 2">
            <a:extLst>
              <a:ext uri="{FF2B5EF4-FFF2-40B4-BE49-F238E27FC236}">
                <a16:creationId xmlns:a16="http://schemas.microsoft.com/office/drawing/2014/main" id="{B9CC7575-1913-B806-F39C-87918A2A4A1E}"/>
              </a:ext>
            </a:extLst>
          </p:cNvPr>
          <p:cNvSpPr>
            <a:spLocks noGrp="1"/>
          </p:cNvSpPr>
          <p:nvPr>
            <p:ph sz="half" idx="1"/>
          </p:nvPr>
        </p:nvSpPr>
        <p:spPr>
          <a:xfrm>
            <a:off x="1585609" y="2807208"/>
            <a:ext cx="9359760" cy="2543005"/>
          </a:xfrm>
        </p:spPr>
        <p:txBody>
          <a:bodyPr/>
          <a:lstStyle/>
          <a:p>
            <a:pPr rtl="0">
              <a:spcBef>
                <a:spcPts val="0"/>
              </a:spcBef>
              <a:spcAft>
                <a:spcPts val="0"/>
              </a:spcAft>
            </a:pPr>
            <a:r>
              <a:rPr lang="en-IN" sz="2400" i="0" u="none" strike="noStrike" dirty="0">
                <a:solidFill>
                  <a:schemeClr val="tx1">
                    <a:lumMod val="95000"/>
                    <a:lumOff val="5000"/>
                  </a:schemeClr>
                </a:solidFill>
                <a:effectLst/>
                <a:latin typeface="Times" panose="02020603050405020304" pitchFamily="18" charset="0"/>
              </a:rPr>
              <a:t>Front End Tool 		: 	HTML,CSS ,JAVASCRIPT</a:t>
            </a:r>
          </a:p>
          <a:p>
            <a:pPr rtl="0">
              <a:spcBef>
                <a:spcPts val="0"/>
              </a:spcBef>
              <a:spcAft>
                <a:spcPts val="0"/>
              </a:spcAft>
            </a:pPr>
            <a:r>
              <a:rPr lang="en-IN" sz="2400" i="0" u="none" strike="noStrike" dirty="0">
                <a:solidFill>
                  <a:schemeClr val="tx1">
                    <a:lumMod val="95000"/>
                    <a:lumOff val="5000"/>
                  </a:schemeClr>
                </a:solidFill>
                <a:effectLst/>
                <a:latin typeface="Times" panose="02020603050405020304" pitchFamily="18" charset="0"/>
              </a:rPr>
              <a:t>Web Server 		: 	Apache Server 2.1.7.0 (or Above).</a:t>
            </a:r>
            <a:endParaRPr lang="en-IN" sz="2400" dirty="0">
              <a:solidFill>
                <a:schemeClr val="tx1">
                  <a:lumMod val="95000"/>
                  <a:lumOff val="5000"/>
                </a:schemeClr>
              </a:solidFill>
              <a:effectLst/>
            </a:endParaRPr>
          </a:p>
          <a:p>
            <a:pPr rtl="0">
              <a:spcBef>
                <a:spcPts val="0"/>
              </a:spcBef>
              <a:spcAft>
                <a:spcPts val="0"/>
              </a:spcAft>
            </a:pPr>
            <a:r>
              <a:rPr lang="en-IN" sz="2400" i="0" u="none" strike="noStrike" dirty="0">
                <a:solidFill>
                  <a:schemeClr val="tx1">
                    <a:lumMod val="95000"/>
                    <a:lumOff val="5000"/>
                  </a:schemeClr>
                </a:solidFill>
                <a:effectLst/>
                <a:latin typeface="Times" panose="02020603050405020304" pitchFamily="18" charset="0"/>
              </a:rPr>
              <a:t>Back End Tool		:	PHP, MYSQL 5.5.8</a:t>
            </a:r>
            <a:endParaRPr lang="en-IN" sz="2400" dirty="0">
              <a:solidFill>
                <a:schemeClr val="tx1">
                  <a:lumMod val="95000"/>
                  <a:lumOff val="5000"/>
                </a:schemeClr>
              </a:solidFill>
              <a:effectLst/>
            </a:endParaRPr>
          </a:p>
          <a:p>
            <a:pPr rtl="0">
              <a:spcBef>
                <a:spcPts val="0"/>
              </a:spcBef>
              <a:spcAft>
                <a:spcPts val="0"/>
              </a:spcAft>
            </a:pPr>
            <a:r>
              <a:rPr lang="en-IN" sz="2400" i="0" u="none" strike="noStrike" dirty="0">
                <a:solidFill>
                  <a:schemeClr val="tx1">
                    <a:lumMod val="95000"/>
                    <a:lumOff val="5000"/>
                  </a:schemeClr>
                </a:solidFill>
                <a:effectLst/>
                <a:latin typeface="Times" panose="02020603050405020304" pitchFamily="18" charset="0"/>
              </a:rPr>
              <a:t>Browser             		:	IE 7.0/Mozilla Firefox 6.0/Cross</a:t>
            </a:r>
            <a:endParaRPr lang="en-IN" sz="2400" dirty="0">
              <a:solidFill>
                <a:schemeClr val="tx1">
                  <a:lumMod val="95000"/>
                  <a:lumOff val="5000"/>
                </a:schemeClr>
              </a:solidFill>
              <a:effectLst/>
            </a:endParaRPr>
          </a:p>
          <a:p>
            <a:pPr rtl="0">
              <a:spcBef>
                <a:spcPts val="0"/>
              </a:spcBef>
              <a:spcAft>
                <a:spcPts val="0"/>
              </a:spcAft>
            </a:pPr>
            <a:r>
              <a:rPr lang="en-IN" sz="2400" i="0" u="none" strike="noStrike" dirty="0">
                <a:solidFill>
                  <a:schemeClr val="tx1">
                    <a:lumMod val="95000"/>
                    <a:lumOff val="5000"/>
                  </a:schemeClr>
                </a:solidFill>
                <a:effectLst/>
                <a:latin typeface="Times" panose="02020603050405020304" pitchFamily="18" charset="0"/>
              </a:rPr>
              <a:t>Operating System     	: 	Windows Operating System/Linux</a:t>
            </a:r>
            <a:endParaRPr lang="en-IN" sz="2400" dirty="0">
              <a:solidFill>
                <a:schemeClr val="tx1">
                  <a:lumMod val="95000"/>
                  <a:lumOff val="5000"/>
                </a:schemeClr>
              </a:solidFill>
              <a:effectLst/>
            </a:endParaRPr>
          </a:p>
          <a:p>
            <a:pPr marL="0" indent="0">
              <a:buNone/>
            </a:pPr>
            <a:br>
              <a:rPr lang="en-IN" sz="2000" dirty="0">
                <a:solidFill>
                  <a:schemeClr val="tx2"/>
                </a:solidFill>
                <a:effectLst/>
              </a:rPr>
            </a:br>
            <a:endParaRPr lang="en-IN" sz="2000" dirty="0">
              <a:solidFill>
                <a:schemeClr val="tx2"/>
              </a:solidFill>
            </a:endParaRPr>
          </a:p>
        </p:txBody>
      </p:sp>
      <p:sp>
        <p:nvSpPr>
          <p:cNvPr id="4" name="Footer Placeholder 3">
            <a:extLst>
              <a:ext uri="{FF2B5EF4-FFF2-40B4-BE49-F238E27FC236}">
                <a16:creationId xmlns:a16="http://schemas.microsoft.com/office/drawing/2014/main" id="{9BD0871B-1175-8CB9-1496-134D0F40D057}"/>
              </a:ext>
            </a:extLst>
          </p:cNvPr>
          <p:cNvSpPr>
            <a:spLocks noGrp="1"/>
          </p:cNvSpPr>
          <p:nvPr>
            <p:ph type="ftr" sz="quarter" idx="11"/>
          </p:nvPr>
        </p:nvSpPr>
        <p:spPr>
          <a:xfrm>
            <a:off x="190986" y="256032"/>
            <a:ext cx="3200400" cy="274320"/>
          </a:xfrm>
        </p:spPr>
        <p:txBody>
          <a:bodyPr/>
          <a:lstStyle/>
          <a:p>
            <a:r>
              <a:rPr lang="en-US" dirty="0">
                <a:highlight>
                  <a:srgbClr val="FDFBF6"/>
                </a:highlight>
                <a:latin typeface="+mn-lt"/>
              </a:rPr>
              <a:t>CLARIZON</a:t>
            </a:r>
          </a:p>
          <a:p>
            <a:endParaRPr lang="en-US" dirty="0"/>
          </a:p>
        </p:txBody>
      </p:sp>
      <p:sp>
        <p:nvSpPr>
          <p:cNvPr id="5" name="Slide Number Placeholder 4">
            <a:extLst>
              <a:ext uri="{FF2B5EF4-FFF2-40B4-BE49-F238E27FC236}">
                <a16:creationId xmlns:a16="http://schemas.microsoft.com/office/drawing/2014/main" id="{9751FDD9-8757-EA14-AB2A-AA1BCAC409DD}"/>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22629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a:xfrm>
            <a:off x="758952" y="848252"/>
            <a:ext cx="10671048" cy="768096"/>
          </a:xfrm>
        </p:spPr>
        <p:txBody>
          <a:bodyPr/>
          <a:lstStyle/>
          <a:p>
            <a:r>
              <a:rPr lang="en-US" sz="5400" dirty="0">
                <a:latin typeface="+mn-lt"/>
              </a:rPr>
              <a:t>TECHNOLOGY</a:t>
            </a:r>
          </a:p>
        </p:txBody>
      </p:sp>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a:xfrm>
            <a:off x="86771" y="218192"/>
            <a:ext cx="3200400" cy="274320"/>
          </a:xfrm>
        </p:spPr>
        <p:txBody>
          <a:bodyPr/>
          <a:lstStyle/>
          <a:p>
            <a:r>
              <a:rPr lang="en-US" dirty="0">
                <a:highlight>
                  <a:srgbClr val="FDFBF6"/>
                </a:highlight>
                <a:latin typeface="+mn-lt"/>
              </a:rPr>
              <a:t>CLARIZON</a:t>
            </a:r>
          </a:p>
          <a:p>
            <a:endParaRPr lang="en-US" dirty="0"/>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a:xfrm>
            <a:off x="10945368" y="428017"/>
            <a:ext cx="987552" cy="274320"/>
          </a:xfrm>
        </p:spPr>
        <p:txBody>
          <a:bodyPr/>
          <a:lstStyle/>
          <a:p>
            <a:fld id="{48F63A3B-78C7-47BE-AE5E-E10140E04643}" type="slidenum">
              <a:rPr lang="en-US" smtClean="0"/>
              <a:pPr/>
              <a:t>7</a:t>
            </a:fld>
            <a:endParaRPr lang="en-US" dirty="0"/>
          </a:p>
        </p:txBody>
      </p:sp>
      <p:sp>
        <p:nvSpPr>
          <p:cNvPr id="2" name="Text Placeholder 1">
            <a:extLst>
              <a:ext uri="{FF2B5EF4-FFF2-40B4-BE49-F238E27FC236}">
                <a16:creationId xmlns:a16="http://schemas.microsoft.com/office/drawing/2014/main" id="{5FC63C25-FE2A-0C11-2CEA-A80AA78FC365}"/>
              </a:ext>
            </a:extLst>
          </p:cNvPr>
          <p:cNvSpPr>
            <a:spLocks noGrp="1"/>
          </p:cNvSpPr>
          <p:nvPr>
            <p:ph type="body" idx="1"/>
          </p:nvPr>
        </p:nvSpPr>
        <p:spPr>
          <a:xfrm>
            <a:off x="713232" y="2053508"/>
            <a:ext cx="3328416" cy="4571027"/>
          </a:xfrm>
        </p:spPr>
        <p:txBody>
          <a:bodyPr/>
          <a:lstStyle/>
          <a:p>
            <a:r>
              <a:rPr lang="en-US" sz="2000" i="1" u="sng" dirty="0">
                <a:latin typeface="Bodoni MT Black" panose="02070A03080606020203" pitchFamily="18" charset="0"/>
              </a:rPr>
              <a:t>HTML</a:t>
            </a:r>
          </a:p>
        </p:txBody>
      </p:sp>
      <p:sp>
        <p:nvSpPr>
          <p:cNvPr id="3" name="Text Placeholder 2">
            <a:extLst>
              <a:ext uri="{FF2B5EF4-FFF2-40B4-BE49-F238E27FC236}">
                <a16:creationId xmlns:a16="http://schemas.microsoft.com/office/drawing/2014/main" id="{A8753AB0-02A6-E89E-7E23-593DBF52F4E8}"/>
              </a:ext>
            </a:extLst>
          </p:cNvPr>
          <p:cNvSpPr>
            <a:spLocks noGrp="1"/>
          </p:cNvSpPr>
          <p:nvPr>
            <p:ph type="body" sz="quarter" idx="15"/>
          </p:nvPr>
        </p:nvSpPr>
        <p:spPr>
          <a:xfrm>
            <a:off x="4443984" y="2053507"/>
            <a:ext cx="3328416" cy="4571027"/>
          </a:xfrm>
        </p:spPr>
        <p:txBody>
          <a:bodyPr/>
          <a:lstStyle/>
          <a:p>
            <a:r>
              <a:rPr lang="en-US" sz="2000" i="1" u="sng" dirty="0">
                <a:latin typeface="Bodoni MT Black" panose="02070A03080606020203" pitchFamily="18" charset="0"/>
              </a:rPr>
              <a:t>CSS</a:t>
            </a:r>
          </a:p>
        </p:txBody>
      </p:sp>
      <p:sp>
        <p:nvSpPr>
          <p:cNvPr id="7" name="Text Placeholder 6">
            <a:extLst>
              <a:ext uri="{FF2B5EF4-FFF2-40B4-BE49-F238E27FC236}">
                <a16:creationId xmlns:a16="http://schemas.microsoft.com/office/drawing/2014/main" id="{0BF56CE2-ADEB-1E22-50FB-9F2AB3786483}"/>
              </a:ext>
            </a:extLst>
          </p:cNvPr>
          <p:cNvSpPr>
            <a:spLocks noGrp="1"/>
          </p:cNvSpPr>
          <p:nvPr>
            <p:ph type="body" sz="quarter" idx="21"/>
          </p:nvPr>
        </p:nvSpPr>
        <p:spPr>
          <a:xfrm>
            <a:off x="4722876" y="3191257"/>
            <a:ext cx="2770632" cy="3108960"/>
          </a:xfrm>
        </p:spPr>
        <p:txBody>
          <a:bodyPr/>
          <a:lstStyle/>
          <a:p>
            <a:pPr marL="0" indent="0">
              <a:buNone/>
            </a:pPr>
            <a:r>
              <a:rPr lang="en-US" sz="1600" b="0" i="0" u="none" strike="noStrike" dirty="0">
                <a:solidFill>
                  <a:schemeClr val="tx1">
                    <a:lumMod val="95000"/>
                    <a:lumOff val="5000"/>
                  </a:schemeClr>
                </a:solidFill>
                <a:effectLst/>
                <a:latin typeface="Times New Roman" panose="02020603050405020304" pitchFamily="18" charset="0"/>
              </a:rPr>
              <a:t>Cascading Style Sheets, fondly referred to as CSS, is a simple design language intended to simplify the process of making web pages presentable. CSS handles the look and feel part of a web page. </a:t>
            </a:r>
            <a:r>
              <a:rPr lang="en-US" sz="1800" b="0" i="0" u="none" strike="noStrike" dirty="0">
                <a:solidFill>
                  <a:schemeClr val="tx1">
                    <a:lumMod val="95000"/>
                    <a:lumOff val="5000"/>
                  </a:schemeClr>
                </a:solidFill>
                <a:effectLst/>
                <a:latin typeface="Times New Roman" panose="02020603050405020304" pitchFamily="18" charset="0"/>
              </a:rPr>
              <a:t> Using CSS, you can control the </a:t>
            </a:r>
            <a:r>
              <a:rPr lang="en-US" sz="1800" b="0" i="0" u="none" strike="noStrike" dirty="0" err="1">
                <a:solidFill>
                  <a:schemeClr val="tx1">
                    <a:lumMod val="95000"/>
                    <a:lumOff val="5000"/>
                  </a:schemeClr>
                </a:solidFill>
                <a:effectLst/>
                <a:latin typeface="Times New Roman" panose="02020603050405020304" pitchFamily="18" charset="0"/>
              </a:rPr>
              <a:t>colour</a:t>
            </a:r>
            <a:r>
              <a:rPr lang="en-US" sz="1800" b="0" i="0" u="none" strike="noStrike" dirty="0">
                <a:solidFill>
                  <a:schemeClr val="tx1">
                    <a:lumMod val="95000"/>
                    <a:lumOff val="5000"/>
                  </a:schemeClr>
                </a:solidFill>
                <a:effectLst/>
                <a:latin typeface="Times New Roman" panose="02020603050405020304" pitchFamily="18" charset="0"/>
              </a:rPr>
              <a:t> of the text, the style of fonts, the spacing between paragraphs.</a:t>
            </a:r>
            <a:endParaRPr lang="en-US" sz="1600" dirty="0">
              <a:solidFill>
                <a:schemeClr val="tx1">
                  <a:lumMod val="95000"/>
                  <a:lumOff val="5000"/>
                </a:schemeClr>
              </a:solidFill>
            </a:endParaRPr>
          </a:p>
        </p:txBody>
      </p:sp>
      <p:sp>
        <p:nvSpPr>
          <p:cNvPr id="4" name="Text Placeholder 3">
            <a:extLst>
              <a:ext uri="{FF2B5EF4-FFF2-40B4-BE49-F238E27FC236}">
                <a16:creationId xmlns:a16="http://schemas.microsoft.com/office/drawing/2014/main" id="{03745CA7-A767-9133-8871-800B16D5D722}"/>
              </a:ext>
            </a:extLst>
          </p:cNvPr>
          <p:cNvSpPr>
            <a:spLocks noGrp="1"/>
          </p:cNvSpPr>
          <p:nvPr>
            <p:ph type="body" sz="quarter" idx="17"/>
          </p:nvPr>
        </p:nvSpPr>
        <p:spPr>
          <a:xfrm>
            <a:off x="8092440" y="2053507"/>
            <a:ext cx="3328416" cy="4571027"/>
          </a:xfrm>
        </p:spPr>
        <p:txBody>
          <a:bodyPr/>
          <a:lstStyle/>
          <a:p>
            <a:r>
              <a:rPr lang="en-US" sz="2000" i="1" u="sng" dirty="0">
                <a:latin typeface="Bodoni MT Black" panose="02070A03080606020203" pitchFamily="18" charset="0"/>
              </a:rPr>
              <a:t>JAVASCRIPT</a:t>
            </a:r>
          </a:p>
        </p:txBody>
      </p:sp>
      <p:sp>
        <p:nvSpPr>
          <p:cNvPr id="8" name="Text Placeholder 7">
            <a:extLst>
              <a:ext uri="{FF2B5EF4-FFF2-40B4-BE49-F238E27FC236}">
                <a16:creationId xmlns:a16="http://schemas.microsoft.com/office/drawing/2014/main" id="{7063C991-877C-CD1D-A03D-547E04121FE0}"/>
              </a:ext>
            </a:extLst>
          </p:cNvPr>
          <p:cNvSpPr>
            <a:spLocks noGrp="1"/>
          </p:cNvSpPr>
          <p:nvPr>
            <p:ph type="body" sz="quarter" idx="22"/>
          </p:nvPr>
        </p:nvSpPr>
        <p:spPr>
          <a:xfrm>
            <a:off x="8371332" y="3191257"/>
            <a:ext cx="2770632" cy="3209543"/>
          </a:xfrm>
        </p:spPr>
        <p:txBody>
          <a:bodyPr/>
          <a:lstStyle/>
          <a:p>
            <a:pPr marL="0" indent="0" algn="just" rtl="0">
              <a:spcBef>
                <a:spcPts val="1400"/>
              </a:spcBef>
              <a:spcAft>
                <a:spcPts val="1400"/>
              </a:spcAft>
              <a:buNone/>
            </a:pPr>
            <a:r>
              <a:rPr lang="en-US" sz="1600" b="0" i="0" u="none" strike="noStrike" dirty="0">
                <a:solidFill>
                  <a:schemeClr val="tx1">
                    <a:lumMod val="95000"/>
                    <a:lumOff val="5000"/>
                  </a:schemeClr>
                </a:solidFill>
                <a:effectLst/>
                <a:latin typeface="Times New Roman" panose="02020603050405020304" pitchFamily="18" charset="0"/>
              </a:rPr>
              <a:t>JavaScript is a very powerful </a:t>
            </a:r>
            <a:r>
              <a:rPr lang="en-US" sz="1600" b="1" i="0" u="none" strike="noStrike" dirty="0">
                <a:solidFill>
                  <a:schemeClr val="tx1">
                    <a:lumMod val="95000"/>
                    <a:lumOff val="5000"/>
                  </a:schemeClr>
                </a:solidFill>
                <a:effectLst/>
                <a:latin typeface="Times New Roman" panose="02020603050405020304" pitchFamily="18" charset="0"/>
              </a:rPr>
              <a:t>client-side scripting language</a:t>
            </a:r>
            <a:r>
              <a:rPr lang="en-US" sz="1600" b="0" i="0" u="none" strike="noStrike" dirty="0">
                <a:solidFill>
                  <a:schemeClr val="tx1">
                    <a:lumMod val="95000"/>
                    <a:lumOff val="5000"/>
                  </a:schemeClr>
                </a:solidFill>
                <a:effectLst/>
                <a:latin typeface="Times New Roman" panose="02020603050405020304" pitchFamily="18" charset="0"/>
              </a:rPr>
              <a:t>. JavaScript is used mainly for enhancing the interaction of a user with the webpage. In other words, you can make your webpage more lively and interactive, with the help of JavaScript. JavaScript is also being used widely in game development and</a:t>
            </a:r>
            <a:r>
              <a:rPr lang="en-US" sz="1600" u="sng" dirty="0">
                <a:solidFill>
                  <a:schemeClr val="tx1">
                    <a:lumMod val="95000"/>
                    <a:lumOff val="5000"/>
                  </a:schemeClr>
                </a:solidFill>
                <a:latin typeface="Times New Roman" panose="02020603050405020304" pitchFamily="18" charset="0"/>
                <a:hlinkClick r:id="rId2">
                  <a:extLst>
                    <a:ext uri="{A12FA001-AC4F-418D-AE19-62706E023703}">
                      <ahyp:hlinkClr xmlns:ahyp="http://schemas.microsoft.com/office/drawing/2018/hyperlinkcolor" val="tx"/>
                    </a:ext>
                  </a:extLst>
                </a:hlinkClick>
              </a:rPr>
              <a:t> Mobile</a:t>
            </a:r>
            <a:r>
              <a:rPr lang="en-US" sz="1600" b="0" i="0" u="sng" strike="noStrike" dirty="0">
                <a:solidFill>
                  <a:schemeClr val="tx1">
                    <a:lumMod val="95000"/>
                    <a:lumOff val="5000"/>
                  </a:schemeClr>
                </a:solidFill>
                <a:effectLst/>
                <a:latin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US" sz="1600" b="0" i="0" u="none" strike="noStrike" dirty="0">
                <a:solidFill>
                  <a:schemeClr val="tx1">
                    <a:lumMod val="95000"/>
                    <a:lumOff val="5000"/>
                  </a:schemeClr>
                </a:solidFill>
                <a:effectLst/>
                <a:latin typeface="Times New Roman" panose="02020603050405020304" pitchFamily="18" charset="0"/>
              </a:rPr>
              <a:t>application development.</a:t>
            </a:r>
            <a:endParaRPr lang="en-US" sz="1200" b="0" dirty="0">
              <a:solidFill>
                <a:schemeClr val="tx1">
                  <a:lumMod val="95000"/>
                  <a:lumOff val="5000"/>
                </a:schemeClr>
              </a:solidFill>
              <a:effectLst/>
            </a:endParaRPr>
          </a:p>
        </p:txBody>
      </p:sp>
      <p:sp>
        <p:nvSpPr>
          <p:cNvPr id="12" name="Picture Placeholder 9">
            <a:extLst>
              <a:ext uri="{FF2B5EF4-FFF2-40B4-BE49-F238E27FC236}">
                <a16:creationId xmlns:a16="http://schemas.microsoft.com/office/drawing/2014/main" id="{593806DE-C172-7327-E4FF-CC7F8FA7757E}"/>
              </a:ext>
            </a:extLst>
          </p:cNvPr>
          <p:cNvSpPr>
            <a:spLocks noGrp="1"/>
          </p:cNvSpPr>
          <p:nvPr>
            <p:ph type="body" sz="quarter" idx="18"/>
          </p:nvPr>
        </p:nvSpPr>
        <p:spPr>
          <a:xfrm>
            <a:off x="992188" y="3191256"/>
            <a:ext cx="2770187" cy="3433280"/>
          </a:xfrm>
        </p:spPr>
        <p:txBody>
          <a:bodyPr/>
          <a:lstStyle/>
          <a:p>
            <a:pPr marL="0" indent="0">
              <a:buNone/>
            </a:pPr>
            <a:r>
              <a:rPr lang="en-US" sz="1600" i="0" u="none" strike="noStrike" dirty="0">
                <a:solidFill>
                  <a:schemeClr val="tx1">
                    <a:lumMod val="95000"/>
                    <a:lumOff val="5000"/>
                  </a:schemeClr>
                </a:solidFill>
                <a:effectLst/>
                <a:latin typeface="Times New Roman" panose="02020603050405020304" pitchFamily="18" charset="0"/>
              </a:rPr>
              <a:t>HTML</a:t>
            </a:r>
            <a:r>
              <a:rPr lang="en-US" sz="1600" b="0" i="0" u="none" strike="noStrike" dirty="0">
                <a:solidFill>
                  <a:schemeClr val="tx1">
                    <a:lumMod val="95000"/>
                    <a:lumOff val="5000"/>
                  </a:schemeClr>
                </a:solidFill>
                <a:effectLst/>
                <a:latin typeface="Times New Roman" panose="02020603050405020304" pitchFamily="18" charset="0"/>
              </a:rPr>
              <a:t> stands for Hyper Text Markup Language. It is used to design web pages using markup language. HTML is the combination of Hypertext and Markup language. Hypertext defines the link between the web pages. Markup language is used to define the text document within tag which defines the structure of web pages. </a:t>
            </a:r>
            <a:endParaRPr lang="en-IN" sz="1400" dirty="0">
              <a:solidFill>
                <a:schemeClr val="tx1">
                  <a:lumMod val="95000"/>
                  <a:lumOff val="5000"/>
                </a:schemeClr>
              </a:solidFill>
            </a:endParaRPr>
          </a:p>
        </p:txBody>
      </p:sp>
    </p:spTree>
    <p:extLst>
      <p:ext uri="{BB962C8B-B14F-4D97-AF65-F5344CB8AC3E}">
        <p14:creationId xmlns:p14="http://schemas.microsoft.com/office/powerpoint/2010/main" val="249904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A1739-5465-AE23-A25C-34AE6407088B}"/>
              </a:ext>
            </a:extLst>
          </p:cNvPr>
          <p:cNvSpPr>
            <a:spLocks noGrp="1"/>
          </p:cNvSpPr>
          <p:nvPr>
            <p:ph type="title"/>
          </p:nvPr>
        </p:nvSpPr>
        <p:spPr>
          <a:xfrm>
            <a:off x="440274" y="448056"/>
            <a:ext cx="5373624" cy="768096"/>
          </a:xfrm>
        </p:spPr>
        <p:txBody>
          <a:bodyPr/>
          <a:lstStyle/>
          <a:p>
            <a:r>
              <a:rPr lang="en-IN" dirty="0"/>
              <a:t>CODING</a:t>
            </a:r>
          </a:p>
        </p:txBody>
      </p:sp>
      <p:pic>
        <p:nvPicPr>
          <p:cNvPr id="5" name="Content Placeholder 5">
            <a:extLst>
              <a:ext uri="{FF2B5EF4-FFF2-40B4-BE49-F238E27FC236}">
                <a16:creationId xmlns:a16="http://schemas.microsoft.com/office/drawing/2014/main" id="{9FA70C64-92B8-9F11-0CA4-05D52BB64AC9}"/>
              </a:ext>
            </a:extLst>
          </p:cNvPr>
          <p:cNvPicPr>
            <a:picLocks noGrp="1" noChangeAspect="1"/>
          </p:cNvPicPr>
          <p:nvPr>
            <p:ph idx="1"/>
          </p:nvPr>
        </p:nvPicPr>
        <p:blipFill>
          <a:blip r:embed="rId2"/>
          <a:stretch>
            <a:fillRect/>
          </a:stretch>
        </p:blipFill>
        <p:spPr>
          <a:xfrm>
            <a:off x="751840" y="1452880"/>
            <a:ext cx="8554720" cy="5161280"/>
          </a:xfrm>
          <a:prstGeom prst="rect">
            <a:avLst/>
          </a:prstGeom>
        </p:spPr>
      </p:pic>
    </p:spTree>
    <p:extLst>
      <p:ext uri="{BB962C8B-B14F-4D97-AF65-F5344CB8AC3E}">
        <p14:creationId xmlns:p14="http://schemas.microsoft.com/office/powerpoint/2010/main" val="1634569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8E46DF5-BC77-9548-F87F-07420DFFC049}"/>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CB636AF0-278A-39C0-9FA4-2B711DB3A453}"/>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8" name="Picture 7">
            <a:extLst>
              <a:ext uri="{FF2B5EF4-FFF2-40B4-BE49-F238E27FC236}">
                <a16:creationId xmlns:a16="http://schemas.microsoft.com/office/drawing/2014/main" id="{C8F2EDC4-B0E2-6055-5450-04532CF68D0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14462742"/>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{36A7E7BC-D71B-4463-A4BE-82004E43211A}tf78438558_win32</Template>
  <TotalTime>270</TotalTime>
  <Words>497</Words>
  <Application>Microsoft Office PowerPoint</Application>
  <PresentationFormat>Widescreen</PresentationFormat>
  <Paragraphs>68</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Algerian</vt:lpstr>
      <vt:lpstr>Arial</vt:lpstr>
      <vt:lpstr>Arial Black</vt:lpstr>
      <vt:lpstr>Bodoni MT</vt:lpstr>
      <vt:lpstr>Bodoni MT Black</vt:lpstr>
      <vt:lpstr>Cascadia Mono SemiLight</vt:lpstr>
      <vt:lpstr>Sabon Next LT</vt:lpstr>
      <vt:lpstr>Times</vt:lpstr>
      <vt:lpstr>Times New Roman</vt:lpstr>
      <vt:lpstr>Office Theme</vt:lpstr>
      <vt:lpstr>CLARIZoN </vt:lpstr>
      <vt:lpstr>Introduction</vt:lpstr>
      <vt:lpstr>Objectives</vt:lpstr>
      <vt:lpstr>Hardware  and  software</vt:lpstr>
      <vt:lpstr>HARDWARE  REQUIREMENTS</vt:lpstr>
      <vt:lpstr>SOFTWARE  REQUIREMENTS</vt:lpstr>
      <vt:lpstr>TECHNOLOGY</vt:lpstr>
      <vt:lpstr>CODING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CLARIZEN</dc:title>
  <dc:subject/>
  <dc:creator>neeraj walia</dc:creator>
  <cp:lastModifiedBy>Hp Laptop</cp:lastModifiedBy>
  <cp:revision>3</cp:revision>
  <dcterms:created xsi:type="dcterms:W3CDTF">2023-08-04T16:16:40Z</dcterms:created>
  <dcterms:modified xsi:type="dcterms:W3CDTF">2023-08-08T12:56:11Z</dcterms:modified>
</cp:coreProperties>
</file>