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80" r:id="rId3"/>
    <p:sldMasterId id="2147483683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8" r:id="rId15"/>
    <p:sldId id="266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</p:sldIdLst>
  <p:sldSz cx="9144000" cy="5143500"/>
  <p:notesSz cx="68580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</p:showPr>
  <p:clrMru>
    <a:srgbClr val="E01F26"/>
    <a:srgbClr val="C8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9" Type="http://schemas.openxmlformats.org/officeDocument/2006/relationships/tableStyles" Target="tableStyles.xml"/><Relationship Id="rId38" Type="http://schemas.openxmlformats.org/officeDocument/2006/relationships/viewProps" Target="viewProps.xml"/><Relationship Id="rId37" Type="http://schemas.openxmlformats.org/officeDocument/2006/relationships/presProps" Target="presProps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4" Type="http://schemas.openxmlformats.org/officeDocument/2006/relationships/image" Target="../media/image5.png"/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4" Type="http://schemas.openxmlformats.org/officeDocument/2006/relationships/image" Target="../media/image5.png"/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6" Type="http://schemas.openxmlformats.org/officeDocument/2006/relationships/image" Target="../media/image1.png"/><Relationship Id="rId5" Type="http://schemas.openxmlformats.org/officeDocument/2006/relationships/image" Target="../media/image5.png"/><Relationship Id="rId4" Type="http://schemas.openxmlformats.org/officeDocument/2006/relationships/image" Target="../media/image2.png"/><Relationship Id="rId3" Type="http://schemas.openxmlformats.org/officeDocument/2006/relationships/hyperlink" Target="http://bit.ly/2TtBDf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image" Target="../media/image7.png"/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4" Type="http://schemas.openxmlformats.org/officeDocument/2006/relationships/image" Target="../media/image5.png"/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4" Type="http://schemas.openxmlformats.org/officeDocument/2006/relationships/image" Target="../media/image5.png"/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6" Type="http://schemas.openxmlformats.org/officeDocument/2006/relationships/image" Target="../media/image1.png"/><Relationship Id="rId5" Type="http://schemas.openxmlformats.org/officeDocument/2006/relationships/image" Target="../media/image5.png"/><Relationship Id="rId4" Type="http://schemas.openxmlformats.org/officeDocument/2006/relationships/image" Target="../media/image2.png"/><Relationship Id="rId3" Type="http://schemas.openxmlformats.org/officeDocument/2006/relationships/hyperlink" Target="http://bit.ly/2TtBDf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image" Target="../media/image7.png"/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Google Shape;9;p2"/>
          <p:cNvPicPr/>
          <p:nvPr/>
        </p:nvPicPr>
        <p:blipFill>
          <a:blip r:embed="rId2"/>
          <a:srcRect r="47009"/>
          <a:stretch>
            <a:fillRect/>
          </a:stretch>
        </p:blipFill>
        <p:spPr>
          <a:xfrm>
            <a:off x="8553600" y="3535560"/>
            <a:ext cx="590040" cy="111744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2" name="Google Shape;10;p2"/>
          <p:cNvPicPr/>
          <p:nvPr/>
        </p:nvPicPr>
        <p:blipFill>
          <a:blip r:embed="rId2">
            <a:alphaModFix amt="78000"/>
          </a:blip>
          <a:srcRect l="40136" t="40776" r="9564" b="11193"/>
          <a:stretch>
            <a:fillRect/>
          </a:stretch>
        </p:blipFill>
        <p:spPr>
          <a:xfrm>
            <a:off x="0" y="0"/>
            <a:ext cx="1447200" cy="13867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" name="PlaceHolder 1"/>
          <p:cNvSpPr>
            <a:spLocks noGrp="1"/>
          </p:cNvSpPr>
          <p:nvPr>
            <p:ph type="title" hasCustomPrompt="1"/>
          </p:nvPr>
        </p:nvSpPr>
        <p:spPr>
          <a:xfrm>
            <a:off x="790200" y="1202040"/>
            <a:ext cx="4528440" cy="32493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p>
            <a:pPr indent="0">
              <a:buNone/>
            </a:pPr>
            <a:r>
              <a:rPr lang="fr-FR" sz="7000" b="0" u="none" strike="noStrike">
                <a:solidFill>
                  <a:schemeClr val="dk1"/>
                </a:solidFill>
                <a:effectLst/>
                <a:uFillTx/>
                <a:latin typeface="Arial" panose="020B0604020202020204"/>
              </a:rPr>
              <a:t>Click to edit the title text format</a:t>
            </a:r>
            <a:endParaRPr lang="fr-FR" sz="7000" b="0" u="none" strike="noStrike">
              <a:solidFill>
                <a:schemeClr val="dk1"/>
              </a:solidFill>
              <a:effectLst/>
              <a:uFillTx/>
              <a:latin typeface="Arial" panose="020B0604020202020204"/>
            </a:endParaRPr>
          </a:p>
        </p:txBody>
      </p:sp>
      <p:pic>
        <p:nvPicPr>
          <p:cNvPr id="4" name="Google Shape;13;p2"/>
          <p:cNvPicPr/>
          <p:nvPr/>
        </p:nvPicPr>
        <p:blipFill>
          <a:blip r:embed="rId3"/>
          <a:srcRect t="21403" r="10828"/>
          <a:stretch>
            <a:fillRect/>
          </a:stretch>
        </p:blipFill>
        <p:spPr>
          <a:xfrm>
            <a:off x="6498360" y="0"/>
            <a:ext cx="2645280" cy="23187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5" name="PlaceHolder 2"/>
          <p:cNvSpPr>
            <a:spLocks noGrp="1"/>
          </p:cNvSpPr>
          <p:nvPr>
            <p:ph type="body" hasCustomPrompt="1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4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Click to edit the outline text format</a:t>
            </a:r>
            <a:endParaRPr lang="fr-FR" sz="14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fr-FR" sz="14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Second Outline Level</a:t>
            </a:r>
            <a:endParaRPr lang="fr-FR" sz="14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4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Third Outline Level</a:t>
            </a:r>
            <a:endParaRPr lang="fr-FR" sz="14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fr-FR" sz="14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Fourth Outline Level</a:t>
            </a:r>
            <a:endParaRPr lang="fr-FR" sz="14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20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Fifth Outline Level</a:t>
            </a:r>
            <a:endParaRPr lang="fr-FR" sz="20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20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Sixth Outline Level</a:t>
            </a:r>
            <a:endParaRPr lang="fr-FR" sz="20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20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Seventh Outline Level</a:t>
            </a:r>
            <a:endParaRPr lang="fr-FR" sz="20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_AND_TWO_COLUMNS_1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 hasCustomPrompt="1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p>
            <a:pPr indent="0">
              <a:buNone/>
            </a:pPr>
            <a:r>
              <a:rPr lang="fr-FR" sz="3000" b="0" u="none" strike="noStrike">
                <a:solidFill>
                  <a:schemeClr val="dk1"/>
                </a:solidFill>
                <a:effectLst/>
                <a:uFillTx/>
                <a:latin typeface="Arial" panose="020B0604020202020204"/>
              </a:rPr>
              <a:t>Click to edit the title text format</a:t>
            </a:r>
            <a:endParaRPr lang="fr-FR" sz="3000" b="0" u="none" strike="noStrike">
              <a:solidFill>
                <a:schemeClr val="dk1"/>
              </a:solidFill>
              <a:effectLst/>
              <a:uFillTx/>
              <a:latin typeface="Arial" panose="020B0604020202020204"/>
            </a:endParaRPr>
          </a:p>
        </p:txBody>
      </p:sp>
      <p:pic>
        <p:nvPicPr>
          <p:cNvPr id="39" name="Google Shape;119;p19"/>
          <p:cNvPicPr/>
          <p:nvPr/>
        </p:nvPicPr>
        <p:blipFill>
          <a:blip r:embed="rId2"/>
          <a:srcRect l="38548"/>
          <a:stretch>
            <a:fillRect/>
          </a:stretch>
        </p:blipFill>
        <p:spPr>
          <a:xfrm>
            <a:off x="0" y="343080"/>
            <a:ext cx="524880" cy="85716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40" name="Google Shape;120;p19"/>
          <p:cNvPicPr/>
          <p:nvPr/>
        </p:nvPicPr>
        <p:blipFill>
          <a:blip r:embed="rId2"/>
          <a:srcRect r="47106" b="14377"/>
          <a:stretch>
            <a:fillRect/>
          </a:stretch>
        </p:blipFill>
        <p:spPr>
          <a:xfrm>
            <a:off x="7620120" y="2668320"/>
            <a:ext cx="1523520" cy="2474640"/>
          </a:xfrm>
          <a:prstGeom prst="rect">
            <a:avLst/>
          </a:prstGeom>
          <a:noFill/>
          <a:ln w="0"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_AND_TWO_COLUMNS_1_1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 hasCustomPrompt="1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p>
            <a:pPr indent="0">
              <a:buNone/>
            </a:pPr>
            <a:r>
              <a:rPr lang="fr-FR" sz="3000" b="0" u="none" strike="noStrike">
                <a:solidFill>
                  <a:schemeClr val="dk1"/>
                </a:solidFill>
                <a:effectLst/>
                <a:uFillTx/>
                <a:latin typeface="Arial" panose="020B0604020202020204"/>
              </a:rPr>
              <a:t>Click to edit the title text format</a:t>
            </a:r>
            <a:endParaRPr lang="fr-FR" sz="3000" b="0" u="none" strike="noStrike">
              <a:solidFill>
                <a:schemeClr val="dk1"/>
              </a:solidFill>
              <a:effectLst/>
              <a:uFillTx/>
              <a:latin typeface="Arial" panose="020B0604020202020204"/>
            </a:endParaRPr>
          </a:p>
        </p:txBody>
      </p:sp>
      <p:pic>
        <p:nvPicPr>
          <p:cNvPr id="42" name="Google Shape;125;p20"/>
          <p:cNvPicPr/>
          <p:nvPr/>
        </p:nvPicPr>
        <p:blipFill>
          <a:blip r:embed="rId2"/>
          <a:srcRect l="41007"/>
          <a:stretch>
            <a:fillRect/>
          </a:stretch>
        </p:blipFill>
        <p:spPr>
          <a:xfrm>
            <a:off x="0" y="4062960"/>
            <a:ext cx="573480" cy="9756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43" name="Google Shape;126;p20"/>
          <p:cNvPicPr/>
          <p:nvPr/>
        </p:nvPicPr>
        <p:blipFill>
          <a:blip r:embed="rId2"/>
          <a:srcRect r="50087"/>
          <a:stretch>
            <a:fillRect/>
          </a:stretch>
        </p:blipFill>
        <p:spPr>
          <a:xfrm>
            <a:off x="8570160" y="104760"/>
            <a:ext cx="573480" cy="11530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44" name="Google Shape;127;p20"/>
          <p:cNvPicPr/>
          <p:nvPr/>
        </p:nvPicPr>
        <p:blipFill>
          <a:blip r:embed="rId2"/>
          <a:srcRect t="20108"/>
          <a:stretch>
            <a:fillRect/>
          </a:stretch>
        </p:blipFill>
        <p:spPr>
          <a:xfrm>
            <a:off x="8127000" y="-33120"/>
            <a:ext cx="714240" cy="572400"/>
          </a:xfrm>
          <a:prstGeom prst="rect">
            <a:avLst/>
          </a:prstGeom>
          <a:noFill/>
          <a:ln w="0"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ECTION_HEADER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 hasCustomPrompt="1"/>
          </p:nvPr>
        </p:nvSpPr>
        <p:spPr>
          <a:xfrm>
            <a:off x="789480" y="2813040"/>
            <a:ext cx="5067360" cy="17906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p>
            <a:pPr indent="0">
              <a:buNone/>
            </a:pPr>
            <a:r>
              <a:rPr lang="fr-FR" sz="5000" b="0" u="none" strike="noStrike">
                <a:solidFill>
                  <a:schemeClr val="dk1"/>
                </a:solidFill>
                <a:effectLst/>
                <a:uFillTx/>
                <a:latin typeface="Arial" panose="020B0604020202020204"/>
              </a:rPr>
              <a:t>Click to edit the title text format</a:t>
            </a:r>
            <a:endParaRPr lang="fr-FR" sz="5000" b="0" u="none" strike="noStrike">
              <a:solidFill>
                <a:schemeClr val="dk1"/>
              </a:solidFill>
              <a:effectLst/>
              <a:uFillTx/>
              <a:latin typeface="Arial" panose="020B0604020202020204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title" hasCustomPrompt="1"/>
          </p:nvPr>
        </p:nvSpPr>
        <p:spPr>
          <a:xfrm>
            <a:off x="865800" y="774720"/>
            <a:ext cx="1651680" cy="13712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p>
            <a:pPr indent="0">
              <a:lnSpc>
                <a:spcPct val="100000"/>
              </a:lnSpc>
              <a:buNone/>
            </a:pPr>
            <a:r>
              <a:rPr lang="fr-FR" sz="8000" b="0" u="none" strike="noStrike">
                <a:solidFill>
                  <a:schemeClr val="dk2"/>
                </a:solidFill>
                <a:effectLst/>
                <a:uFillTx/>
                <a:latin typeface="Prata"/>
                <a:ea typeface="Prata"/>
              </a:rPr>
              <a:t>xx%</a:t>
            </a:r>
            <a:endParaRPr lang="fr-FR" sz="8000" b="0" u="none" strike="noStrike">
              <a:solidFill>
                <a:schemeClr val="dk1"/>
              </a:solidFill>
              <a:effectLst/>
              <a:uFillTx/>
              <a:latin typeface="Arial" panose="020B0604020202020204"/>
            </a:endParaRPr>
          </a:p>
        </p:txBody>
      </p:sp>
      <p:pic>
        <p:nvPicPr>
          <p:cNvPr id="47" name="Google Shape;17;p3"/>
          <p:cNvPicPr/>
          <p:nvPr/>
        </p:nvPicPr>
        <p:blipFill>
          <a:blip r:embed="rId2"/>
          <a:srcRect r="31713" b="38228"/>
          <a:stretch>
            <a:fillRect/>
          </a:stretch>
        </p:blipFill>
        <p:spPr>
          <a:xfrm>
            <a:off x="7491960" y="3644280"/>
            <a:ext cx="1651680" cy="149904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48" name="Google Shape;18;p3"/>
          <p:cNvPicPr/>
          <p:nvPr/>
        </p:nvPicPr>
        <p:blipFill>
          <a:blip r:embed="rId3"/>
          <a:srcRect t="31705" r="17351"/>
          <a:stretch>
            <a:fillRect/>
          </a:stretch>
        </p:blipFill>
        <p:spPr>
          <a:xfrm>
            <a:off x="5911200" y="0"/>
            <a:ext cx="3232440" cy="228744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49" name="Google Shape;19;p3"/>
          <p:cNvPicPr/>
          <p:nvPr/>
        </p:nvPicPr>
        <p:blipFill>
          <a:blip r:embed="rId4"/>
          <a:stretch>
            <a:fillRect/>
          </a:stretch>
        </p:blipFill>
        <p:spPr>
          <a:xfrm>
            <a:off x="6860880" y="1292400"/>
            <a:ext cx="1056960" cy="111384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50" name="Google Shape;20;p3"/>
          <p:cNvPicPr/>
          <p:nvPr/>
        </p:nvPicPr>
        <p:blipFill>
          <a:blip r:embed="rId2"/>
          <a:srcRect r="25595"/>
          <a:stretch>
            <a:fillRect/>
          </a:stretch>
        </p:blipFill>
        <p:spPr>
          <a:xfrm>
            <a:off x="8498880" y="1608480"/>
            <a:ext cx="644760" cy="8694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51" name="Google Shape;21;p3"/>
          <p:cNvPicPr/>
          <p:nvPr/>
        </p:nvPicPr>
        <p:blipFill>
          <a:blip r:embed="rId4"/>
          <a:stretch>
            <a:fillRect/>
          </a:stretch>
        </p:blipFill>
        <p:spPr>
          <a:xfrm rot="5400000">
            <a:off x="210600" y="4530240"/>
            <a:ext cx="463680" cy="4885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52" name="PlaceHolder 3"/>
          <p:cNvSpPr>
            <a:spLocks noGrp="1"/>
          </p:cNvSpPr>
          <p:nvPr>
            <p:ph type="body" hasCustomPrompt="1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4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Click to edit the outline text format</a:t>
            </a:r>
            <a:endParaRPr lang="fr-FR" sz="14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fr-FR" sz="14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Second Outline Level</a:t>
            </a:r>
            <a:endParaRPr lang="fr-FR" sz="14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4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Third Outline Level</a:t>
            </a:r>
            <a:endParaRPr lang="fr-FR" sz="14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fr-FR" sz="14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Fourth Outline Level</a:t>
            </a:r>
            <a:endParaRPr lang="fr-FR" sz="14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20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Fifth Outline Level</a:t>
            </a:r>
            <a:endParaRPr lang="fr-FR" sz="20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20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Sixth Outline Level</a:t>
            </a:r>
            <a:endParaRPr lang="fr-FR" sz="20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20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Seventh Outline Level</a:t>
            </a:r>
            <a:endParaRPr lang="fr-FR" sz="20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_AND_TWO_COLUMNS_1_1_1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 hasCustomPrompt="1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p>
            <a:pPr indent="0">
              <a:buNone/>
            </a:pPr>
            <a:r>
              <a:rPr lang="fr-FR" sz="3000" b="0" u="none" strike="noStrike">
                <a:solidFill>
                  <a:schemeClr val="dk1"/>
                </a:solidFill>
                <a:effectLst/>
                <a:uFillTx/>
                <a:latin typeface="Arial" panose="020B0604020202020204"/>
              </a:rPr>
              <a:t>Click to edit the title text format</a:t>
            </a:r>
            <a:endParaRPr lang="fr-FR" sz="3000" b="0" u="none" strike="noStrike">
              <a:solidFill>
                <a:schemeClr val="dk1"/>
              </a:solidFill>
              <a:effectLst/>
              <a:uFillTx/>
              <a:latin typeface="Arial" panose="020B0604020202020204"/>
            </a:endParaRPr>
          </a:p>
        </p:txBody>
      </p:sp>
      <p:pic>
        <p:nvPicPr>
          <p:cNvPr id="54" name="Google Shape;132;p21"/>
          <p:cNvPicPr/>
          <p:nvPr/>
        </p:nvPicPr>
        <p:blipFill>
          <a:blip r:embed="rId2"/>
          <a:srcRect l="34037" b="32748"/>
          <a:stretch>
            <a:fillRect/>
          </a:stretch>
        </p:blipFill>
        <p:spPr>
          <a:xfrm>
            <a:off x="0" y="3238920"/>
            <a:ext cx="1861920" cy="19044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55" name="Google Shape;133;p21"/>
          <p:cNvPicPr/>
          <p:nvPr/>
        </p:nvPicPr>
        <p:blipFill>
          <a:blip r:embed="rId2"/>
          <a:srcRect r="50087"/>
          <a:stretch>
            <a:fillRect/>
          </a:stretch>
        </p:blipFill>
        <p:spPr>
          <a:xfrm>
            <a:off x="8570160" y="104760"/>
            <a:ext cx="573480" cy="11530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56" name="Google Shape;134;p21"/>
          <p:cNvPicPr/>
          <p:nvPr/>
        </p:nvPicPr>
        <p:blipFill>
          <a:blip r:embed="rId2"/>
          <a:srcRect t="20108"/>
          <a:stretch>
            <a:fillRect/>
          </a:stretch>
        </p:blipFill>
        <p:spPr>
          <a:xfrm>
            <a:off x="8127000" y="-33120"/>
            <a:ext cx="714240" cy="572400"/>
          </a:xfrm>
          <a:prstGeom prst="rect">
            <a:avLst/>
          </a:prstGeom>
          <a:noFill/>
          <a:ln w="0"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6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 hasCustomPrompt="1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p>
            <a:pPr indent="0">
              <a:buNone/>
            </a:pPr>
            <a:r>
              <a:rPr lang="fr-FR" sz="3000" b="0" u="none" strike="noStrike">
                <a:solidFill>
                  <a:schemeClr val="dk1"/>
                </a:solidFill>
                <a:effectLst/>
                <a:uFillTx/>
                <a:latin typeface="Arial" panose="020B0604020202020204"/>
              </a:rPr>
              <a:t>Click to edit the title text format</a:t>
            </a:r>
            <a:endParaRPr lang="fr-FR" sz="3000" b="0" u="none" strike="noStrike">
              <a:solidFill>
                <a:schemeClr val="dk1"/>
              </a:solidFill>
              <a:effectLst/>
              <a:uFillTx/>
              <a:latin typeface="Arial" panose="020B0604020202020204"/>
            </a:endParaRPr>
          </a:p>
        </p:txBody>
      </p:sp>
      <p:pic>
        <p:nvPicPr>
          <p:cNvPr id="58" name="Google Shape;143;p22"/>
          <p:cNvPicPr/>
          <p:nvPr/>
        </p:nvPicPr>
        <p:blipFill>
          <a:blip r:embed="rId2"/>
          <a:srcRect t="41683"/>
          <a:stretch>
            <a:fillRect/>
          </a:stretch>
        </p:blipFill>
        <p:spPr>
          <a:xfrm>
            <a:off x="8334000" y="0"/>
            <a:ext cx="760320" cy="4446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59" name="Google Shape;144;p22"/>
          <p:cNvPicPr/>
          <p:nvPr/>
        </p:nvPicPr>
        <p:blipFill>
          <a:blip r:embed="rId2"/>
          <a:srcRect l="8693" b="43670"/>
          <a:stretch>
            <a:fillRect/>
          </a:stretch>
        </p:blipFill>
        <p:spPr>
          <a:xfrm>
            <a:off x="0" y="3515400"/>
            <a:ext cx="2630160" cy="162756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60" name="Google Shape;145;p22"/>
          <p:cNvPicPr/>
          <p:nvPr/>
        </p:nvPicPr>
        <p:blipFill>
          <a:blip r:embed="rId2"/>
          <a:srcRect l="6428" r="45886"/>
          <a:stretch>
            <a:fillRect/>
          </a:stretch>
        </p:blipFill>
        <p:spPr>
          <a:xfrm>
            <a:off x="8578440" y="228600"/>
            <a:ext cx="565200" cy="1189440"/>
          </a:xfrm>
          <a:prstGeom prst="rect">
            <a:avLst/>
          </a:prstGeom>
          <a:noFill/>
          <a:ln w="0"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5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 hasCustomPrompt="1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p>
            <a:pPr indent="0">
              <a:buNone/>
            </a:pPr>
            <a:r>
              <a:rPr lang="fr-FR" sz="3000" b="0" u="none" strike="noStrike">
                <a:solidFill>
                  <a:schemeClr val="dk1"/>
                </a:solidFill>
                <a:effectLst/>
                <a:uFillTx/>
                <a:latin typeface="Arial" panose="020B0604020202020204"/>
              </a:rPr>
              <a:t>Click to edit the title text format</a:t>
            </a:r>
            <a:endParaRPr lang="fr-FR" sz="3000" b="0" u="none" strike="noStrike">
              <a:solidFill>
                <a:schemeClr val="dk1"/>
              </a:solidFill>
              <a:effectLst/>
              <a:uFillTx/>
              <a:latin typeface="Arial" panose="020B0604020202020204"/>
            </a:endParaRPr>
          </a:p>
        </p:txBody>
      </p:sp>
      <p:pic>
        <p:nvPicPr>
          <p:cNvPr id="62" name="Google Shape;156;p23"/>
          <p:cNvPicPr/>
          <p:nvPr/>
        </p:nvPicPr>
        <p:blipFill>
          <a:blip r:embed="rId2"/>
          <a:stretch>
            <a:fillRect/>
          </a:stretch>
        </p:blipFill>
        <p:spPr>
          <a:xfrm>
            <a:off x="8003520" y="0"/>
            <a:ext cx="854640" cy="85716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63" name="Google Shape;157;p23"/>
          <p:cNvPicPr/>
          <p:nvPr/>
        </p:nvPicPr>
        <p:blipFill>
          <a:blip r:embed="rId2"/>
          <a:srcRect r="49158"/>
          <a:stretch>
            <a:fillRect/>
          </a:stretch>
        </p:blipFill>
        <p:spPr>
          <a:xfrm>
            <a:off x="7679160" y="2172600"/>
            <a:ext cx="1464480" cy="2890080"/>
          </a:xfrm>
          <a:prstGeom prst="rect">
            <a:avLst/>
          </a:prstGeom>
          <a:noFill/>
          <a:ln w="0"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7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159;p24"/>
          <p:cNvPicPr/>
          <p:nvPr/>
        </p:nvPicPr>
        <p:blipFill>
          <a:blip r:embed="rId2"/>
          <a:srcRect t="22057" r="45712"/>
          <a:stretch>
            <a:fillRect/>
          </a:stretch>
        </p:blipFill>
        <p:spPr>
          <a:xfrm>
            <a:off x="7580160" y="0"/>
            <a:ext cx="1563480" cy="22525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65" name="Google Shape;160;p24"/>
          <p:cNvPicPr/>
          <p:nvPr/>
        </p:nvPicPr>
        <p:blipFill>
          <a:blip r:embed="rId2"/>
          <a:srcRect l="44143" b="16770"/>
          <a:stretch>
            <a:fillRect/>
          </a:stretch>
        </p:blipFill>
        <p:spPr>
          <a:xfrm>
            <a:off x="0" y="4429800"/>
            <a:ext cx="477360" cy="7135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66" name="PlaceHolder 1"/>
          <p:cNvSpPr>
            <a:spLocks noGrp="1"/>
          </p:cNvSpPr>
          <p:nvPr>
            <p:ph type="title" hasCustomPrompt="1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p>
            <a:pPr indent="0">
              <a:buNone/>
            </a:pPr>
            <a:r>
              <a:rPr lang="fr-FR" sz="3000" b="0" u="none" strike="noStrike">
                <a:solidFill>
                  <a:schemeClr val="dk1"/>
                </a:solidFill>
                <a:effectLst/>
                <a:uFillTx/>
                <a:latin typeface="Arial" panose="020B0604020202020204"/>
              </a:rPr>
              <a:t>Click to edit the title text format</a:t>
            </a:r>
            <a:endParaRPr lang="fr-FR" sz="3000" b="0" u="none" strike="noStrike">
              <a:solidFill>
                <a:schemeClr val="dk1"/>
              </a:solidFill>
              <a:effectLst/>
              <a:uFillTx/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_AND_TWO_COLUMNS_2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 hasCustomPrompt="1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p>
            <a:pPr indent="0">
              <a:buNone/>
            </a:pPr>
            <a:r>
              <a:rPr lang="fr-FR" sz="3000" b="0" u="none" strike="noStrike">
                <a:solidFill>
                  <a:schemeClr val="dk1"/>
                </a:solidFill>
                <a:effectLst/>
                <a:uFillTx/>
                <a:latin typeface="Arial" panose="020B0604020202020204"/>
              </a:rPr>
              <a:t>Click to edit the title text format</a:t>
            </a:r>
            <a:endParaRPr lang="fr-FR" sz="3000" b="0" u="none" strike="noStrike">
              <a:solidFill>
                <a:schemeClr val="dk1"/>
              </a:solidFill>
              <a:effectLst/>
              <a:uFillTx/>
              <a:latin typeface="Arial" panose="020B0604020202020204"/>
            </a:endParaRPr>
          </a:p>
        </p:txBody>
      </p:sp>
      <p:pic>
        <p:nvPicPr>
          <p:cNvPr id="68" name="Google Shape;184;p25"/>
          <p:cNvPicPr/>
          <p:nvPr/>
        </p:nvPicPr>
        <p:blipFill>
          <a:blip r:embed="rId2"/>
          <a:srcRect l="11578" t="36878" r="34153"/>
          <a:stretch>
            <a:fillRect/>
          </a:stretch>
        </p:blipFill>
        <p:spPr>
          <a:xfrm>
            <a:off x="7580160" y="0"/>
            <a:ext cx="1563480" cy="18241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69" name="Google Shape;185;p25"/>
          <p:cNvPicPr/>
          <p:nvPr/>
        </p:nvPicPr>
        <p:blipFill>
          <a:blip r:embed="rId2"/>
          <a:srcRect l="-3950" t="-21382" r="3930" b="38151"/>
          <a:stretch>
            <a:fillRect/>
          </a:stretch>
        </p:blipFill>
        <p:spPr>
          <a:xfrm>
            <a:off x="124560" y="4429800"/>
            <a:ext cx="854640" cy="713520"/>
          </a:xfrm>
          <a:prstGeom prst="rect">
            <a:avLst/>
          </a:prstGeom>
          <a:noFill/>
          <a:ln w="0"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8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 hasCustomPrompt="1"/>
          </p:nvPr>
        </p:nvSpPr>
        <p:spPr>
          <a:xfrm>
            <a:off x="3733920" y="539640"/>
            <a:ext cx="4696560" cy="7686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p>
            <a:pPr indent="0" algn="r">
              <a:lnSpc>
                <a:spcPct val="100000"/>
              </a:lnSpc>
              <a:buNone/>
            </a:pPr>
            <a:r>
              <a:rPr lang="fr-FR" sz="4500" b="0" u="none" strike="noStrike">
                <a:solidFill>
                  <a:schemeClr val="dk2"/>
                </a:solidFill>
                <a:effectLst/>
                <a:uFillTx/>
                <a:latin typeface="Prata"/>
                <a:ea typeface="Prata"/>
              </a:rPr>
              <a:t>xx%</a:t>
            </a:r>
            <a:endParaRPr lang="fr-FR" sz="4500" b="0" u="none" strike="noStrike">
              <a:solidFill>
                <a:schemeClr val="dk1"/>
              </a:solidFill>
              <a:effectLst/>
              <a:uFillTx/>
              <a:latin typeface="Arial" panose="020B0604020202020204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title" hasCustomPrompt="1"/>
          </p:nvPr>
        </p:nvSpPr>
        <p:spPr>
          <a:xfrm>
            <a:off x="3733920" y="1970640"/>
            <a:ext cx="4696560" cy="7686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p>
            <a:pPr indent="0" algn="r">
              <a:lnSpc>
                <a:spcPct val="100000"/>
              </a:lnSpc>
              <a:buNone/>
            </a:pPr>
            <a:r>
              <a:rPr lang="fr-FR" sz="4500" b="0" u="none" strike="noStrike">
                <a:solidFill>
                  <a:schemeClr val="dk2"/>
                </a:solidFill>
                <a:effectLst/>
                <a:uFillTx/>
                <a:latin typeface="Prata"/>
                <a:ea typeface="Prata"/>
              </a:rPr>
              <a:t>xx%</a:t>
            </a:r>
            <a:endParaRPr lang="fr-FR" sz="4500" b="0" u="none" strike="noStrike">
              <a:solidFill>
                <a:schemeClr val="dk1"/>
              </a:solidFill>
              <a:effectLst/>
              <a:uFillTx/>
              <a:latin typeface="Arial" panose="020B0604020202020204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title" hasCustomPrompt="1"/>
          </p:nvPr>
        </p:nvSpPr>
        <p:spPr>
          <a:xfrm>
            <a:off x="3733920" y="3402000"/>
            <a:ext cx="4696560" cy="7686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p>
            <a:pPr indent="0" algn="r">
              <a:lnSpc>
                <a:spcPct val="100000"/>
              </a:lnSpc>
              <a:buNone/>
            </a:pPr>
            <a:r>
              <a:rPr lang="fr-FR" sz="4500" b="0" u="none" strike="noStrike">
                <a:solidFill>
                  <a:schemeClr val="dk2"/>
                </a:solidFill>
                <a:effectLst/>
                <a:uFillTx/>
                <a:latin typeface="Prata"/>
                <a:ea typeface="Prata"/>
              </a:rPr>
              <a:t>xx%</a:t>
            </a:r>
            <a:endParaRPr lang="fr-FR" sz="4500" b="0" u="none" strike="noStrike">
              <a:solidFill>
                <a:schemeClr val="dk1"/>
              </a:solidFill>
              <a:effectLst/>
              <a:uFillTx/>
              <a:latin typeface="Arial" panose="020B0604020202020204"/>
            </a:endParaRPr>
          </a:p>
        </p:txBody>
      </p:sp>
      <p:pic>
        <p:nvPicPr>
          <p:cNvPr id="73" name="Google Shape;193;p26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104760"/>
            <a:ext cx="866520" cy="869400"/>
          </a:xfrm>
          <a:prstGeom prst="rect">
            <a:avLst/>
          </a:prstGeom>
          <a:noFill/>
          <a:ln w="0"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ECTION_HEADER_1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 hasCustomPrompt="1"/>
          </p:nvPr>
        </p:nvSpPr>
        <p:spPr>
          <a:xfrm>
            <a:off x="3254040" y="2813040"/>
            <a:ext cx="5067360" cy="17906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p>
            <a:pPr indent="0">
              <a:buNone/>
            </a:pPr>
            <a:r>
              <a:rPr lang="fr-FR" sz="5000" b="0" u="none" strike="noStrike">
                <a:solidFill>
                  <a:schemeClr val="dk1"/>
                </a:solidFill>
                <a:effectLst/>
                <a:uFillTx/>
                <a:latin typeface="Arial" panose="020B0604020202020204"/>
              </a:rPr>
              <a:t>Click to edit the title text format</a:t>
            </a:r>
            <a:endParaRPr lang="fr-FR" sz="5000" b="0" u="none" strike="noStrike">
              <a:solidFill>
                <a:schemeClr val="dk1"/>
              </a:solidFill>
              <a:effectLst/>
              <a:uFillTx/>
              <a:latin typeface="Arial" panose="020B0604020202020204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title" hasCustomPrompt="1"/>
          </p:nvPr>
        </p:nvSpPr>
        <p:spPr>
          <a:xfrm>
            <a:off x="3330360" y="1361520"/>
            <a:ext cx="1651680" cy="13712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p>
            <a:pPr indent="0">
              <a:lnSpc>
                <a:spcPct val="100000"/>
              </a:lnSpc>
              <a:buNone/>
            </a:pPr>
            <a:r>
              <a:rPr lang="fr-FR" sz="8000" b="0" u="none" strike="noStrike">
                <a:solidFill>
                  <a:schemeClr val="dk2"/>
                </a:solidFill>
                <a:effectLst/>
                <a:uFillTx/>
                <a:latin typeface="Prata"/>
                <a:ea typeface="Prata"/>
              </a:rPr>
              <a:t>xx%</a:t>
            </a:r>
            <a:endParaRPr lang="fr-FR" sz="8000" b="0" u="none" strike="noStrike">
              <a:solidFill>
                <a:schemeClr val="dk1"/>
              </a:solidFill>
              <a:effectLst/>
              <a:uFillTx/>
              <a:latin typeface="Arial" panose="020B0604020202020204"/>
            </a:endParaRPr>
          </a:p>
        </p:txBody>
      </p:sp>
      <p:pic>
        <p:nvPicPr>
          <p:cNvPr id="76" name="Google Shape;197;p27"/>
          <p:cNvPicPr/>
          <p:nvPr/>
        </p:nvPicPr>
        <p:blipFill>
          <a:blip r:embed="rId2"/>
          <a:srcRect r="31713" b="38228"/>
          <a:stretch>
            <a:fillRect/>
          </a:stretch>
        </p:blipFill>
        <p:spPr>
          <a:xfrm>
            <a:off x="7491960" y="3644280"/>
            <a:ext cx="1651680" cy="149904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77" name="Google Shape;198;p27"/>
          <p:cNvPicPr/>
          <p:nvPr/>
        </p:nvPicPr>
        <p:blipFill>
          <a:blip r:embed="rId3"/>
          <a:srcRect t="31705" r="17351"/>
          <a:stretch>
            <a:fillRect/>
          </a:stretch>
        </p:blipFill>
        <p:spPr>
          <a:xfrm>
            <a:off x="6340320" y="0"/>
            <a:ext cx="2803320" cy="19836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78" name="Google Shape;199;p27"/>
          <p:cNvPicPr/>
          <p:nvPr/>
        </p:nvPicPr>
        <p:blipFill>
          <a:blip r:embed="rId4"/>
          <a:stretch>
            <a:fillRect/>
          </a:stretch>
        </p:blipFill>
        <p:spPr>
          <a:xfrm>
            <a:off x="7163640" y="1182960"/>
            <a:ext cx="916560" cy="9658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79" name="Google Shape;200;p27"/>
          <p:cNvPicPr/>
          <p:nvPr/>
        </p:nvPicPr>
        <p:blipFill>
          <a:blip r:embed="rId2"/>
          <a:srcRect r="25595"/>
          <a:stretch>
            <a:fillRect/>
          </a:stretch>
        </p:blipFill>
        <p:spPr>
          <a:xfrm>
            <a:off x="8498880" y="1441440"/>
            <a:ext cx="644760" cy="8694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80" name="PlaceHolder 3"/>
          <p:cNvSpPr>
            <a:spLocks noGrp="1"/>
          </p:cNvSpPr>
          <p:nvPr>
            <p:ph type="body" hasCustomPrompt="1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4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Click to edit the outline text format</a:t>
            </a:r>
            <a:endParaRPr lang="fr-FR" sz="14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fr-FR" sz="14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Second Outline Level</a:t>
            </a:r>
            <a:endParaRPr lang="fr-FR" sz="14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4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Third Outline Level</a:t>
            </a:r>
            <a:endParaRPr lang="fr-FR" sz="14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fr-FR" sz="14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Fourth Outline Level</a:t>
            </a:r>
            <a:endParaRPr lang="fr-FR" sz="14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20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Fifth Outline Level</a:t>
            </a:r>
            <a:endParaRPr lang="fr-FR" sz="20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20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Sixth Outline Level</a:t>
            </a:r>
            <a:endParaRPr lang="fr-FR" sz="20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20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Seventh Outline Level</a:t>
            </a:r>
            <a:endParaRPr lang="fr-FR" sz="20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IG_NUMBER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 hasCustomPrompt="1"/>
          </p:nvPr>
        </p:nvSpPr>
        <p:spPr>
          <a:xfrm>
            <a:off x="1854720" y="3061800"/>
            <a:ext cx="6575760" cy="10447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p>
            <a:pPr indent="0" algn="r">
              <a:lnSpc>
                <a:spcPct val="100000"/>
              </a:lnSpc>
              <a:buNone/>
            </a:pPr>
            <a:r>
              <a:rPr lang="fr-FR" sz="6000" b="0" u="none" strike="noStrike">
                <a:solidFill>
                  <a:schemeClr val="dk2"/>
                </a:solidFill>
                <a:effectLst/>
                <a:uFillTx/>
                <a:latin typeface="Prata"/>
                <a:ea typeface="Prata"/>
              </a:rPr>
              <a:t>xx%</a:t>
            </a:r>
            <a:endParaRPr lang="fr-FR" sz="6000" b="0" u="none" strike="noStrike">
              <a:solidFill>
                <a:schemeClr val="dk1"/>
              </a:solidFill>
              <a:effectLst/>
              <a:uFillTx/>
              <a:latin typeface="Arial" panose="020B0604020202020204"/>
            </a:endParaRPr>
          </a:p>
        </p:txBody>
      </p:sp>
      <p:pic>
        <p:nvPicPr>
          <p:cNvPr id="6" name="Google Shape;66;p11"/>
          <p:cNvPicPr/>
          <p:nvPr/>
        </p:nvPicPr>
        <p:blipFill>
          <a:blip r:embed="rId2"/>
          <a:srcRect l="25595"/>
          <a:stretch>
            <a:fillRect/>
          </a:stretch>
        </p:blipFill>
        <p:spPr>
          <a:xfrm>
            <a:off x="0" y="2136960"/>
            <a:ext cx="644760" cy="869400"/>
          </a:xfrm>
          <a:prstGeom prst="rect">
            <a:avLst/>
          </a:prstGeom>
          <a:noFill/>
          <a:ln w="0"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3_1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 hasCustomPrompt="1"/>
          </p:nvPr>
        </p:nvSpPr>
        <p:spPr>
          <a:xfrm>
            <a:off x="713160" y="539640"/>
            <a:ext cx="4447800" cy="1058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p>
            <a:pPr indent="0">
              <a:buNone/>
            </a:pPr>
            <a:r>
              <a:rPr lang="fr-FR" sz="6000" b="0" u="none" strike="noStrike">
                <a:solidFill>
                  <a:schemeClr val="dk1"/>
                </a:solidFill>
                <a:effectLst/>
                <a:uFillTx/>
                <a:latin typeface="Arial" panose="020B0604020202020204"/>
              </a:rPr>
              <a:t>Click to edit the title text format</a:t>
            </a:r>
            <a:endParaRPr lang="fr-FR" sz="6000" b="0" u="none" strike="noStrike">
              <a:solidFill>
                <a:schemeClr val="dk1"/>
              </a:solidFill>
              <a:effectLst/>
              <a:uFillTx/>
              <a:latin typeface="Arial" panose="020B0604020202020204"/>
            </a:endParaRPr>
          </a:p>
        </p:txBody>
      </p:sp>
      <p:sp>
        <p:nvSpPr>
          <p:cNvPr id="82" name="Google Shape;204;p28"/>
          <p:cNvSpPr/>
          <p:nvPr/>
        </p:nvSpPr>
        <p:spPr>
          <a:xfrm>
            <a:off x="4122000" y="3454920"/>
            <a:ext cx="4308120" cy="7128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91440" bIns="91440" anchor="t">
            <a:noAutofit/>
          </a:bodyPr>
          <a:p>
            <a:pPr algn="r" defTabSz="914400">
              <a:lnSpc>
                <a:spcPct val="100000"/>
              </a:lnSpc>
              <a:spcBef>
                <a:spcPts val="300"/>
              </a:spcBef>
              <a:tabLst>
                <a:tab pos="0" algn="l"/>
              </a:tabLst>
            </a:pPr>
            <a:r>
              <a:rPr lang="en-GB" sz="1000" b="1" u="none" strike="noStrike">
                <a:solidFill>
                  <a:schemeClr val="dk1"/>
                </a:solidFill>
                <a:effectLst/>
                <a:uFillTx/>
                <a:latin typeface="Open Sans"/>
                <a:ea typeface="Open Sans"/>
              </a:rPr>
              <a:t>CREDITS:</a:t>
            </a:r>
            <a:r>
              <a:rPr lang="en-GB" sz="1000" b="0" u="none" strike="noStrike">
                <a:solidFill>
                  <a:schemeClr val="dk1"/>
                </a:solidFill>
                <a:effectLst/>
                <a:uFillTx/>
                <a:latin typeface="Open Sans"/>
                <a:ea typeface="Open Sans"/>
              </a:rPr>
              <a:t> This presentation template was created by </a:t>
            </a:r>
            <a:r>
              <a:rPr lang="en-GB" sz="1000" b="1" u="sng" strike="noStrike">
                <a:solidFill>
                  <a:schemeClr val="hlink"/>
                </a:solidFill>
                <a:effectLst/>
                <a:uFillTx/>
                <a:latin typeface="Open Sans"/>
                <a:ea typeface="Open Sans"/>
                <a:hlinkClick r:id="rId2"/>
              </a:rPr>
              <a:t>Slidesgo</a:t>
            </a:r>
            <a:r>
              <a:rPr lang="en-GB" sz="1000" b="0" u="none" strike="noStrike">
                <a:solidFill>
                  <a:schemeClr val="dk1"/>
                </a:solidFill>
                <a:effectLst/>
                <a:uFillTx/>
                <a:latin typeface="Open Sans"/>
                <a:ea typeface="Open Sans"/>
              </a:rPr>
              <a:t>, and includes icons, infographics &amp; images by </a:t>
            </a:r>
            <a:r>
              <a:rPr lang="en-GB" sz="1000" b="1" u="sng" strike="noStrike">
                <a:solidFill>
                  <a:schemeClr val="dk1"/>
                </a:solidFill>
                <a:effectLst/>
                <a:uFillTx/>
                <a:latin typeface="Open Sans"/>
                <a:ea typeface="Open Sans"/>
                <a:hlinkClick r:id="rId3"/>
              </a:rPr>
              <a:t>Freepik</a:t>
            </a:r>
            <a:r>
              <a:rPr lang="en-GB" sz="1000" b="0" u="sng" strike="noStrike">
                <a:solidFill>
                  <a:schemeClr val="dk1"/>
                </a:solidFill>
                <a:effectLst/>
                <a:uFillTx/>
                <a:latin typeface="Open Sans"/>
                <a:ea typeface="Open Sans"/>
              </a:rPr>
              <a:t> </a:t>
            </a:r>
            <a:endParaRPr lang="en-US" sz="1000" b="0" u="none" strike="noStrike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  <p:pic>
        <p:nvPicPr>
          <p:cNvPr id="83" name="Google Shape;205;p28"/>
          <p:cNvPicPr/>
          <p:nvPr/>
        </p:nvPicPr>
        <p:blipFill>
          <a:blip r:embed="rId4"/>
          <a:stretch>
            <a:fillRect/>
          </a:stretch>
        </p:blipFill>
        <p:spPr>
          <a:xfrm>
            <a:off x="6615360" y="-51480"/>
            <a:ext cx="2535840" cy="252216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84" name="Google Shape;206;p28"/>
          <p:cNvPicPr/>
          <p:nvPr/>
        </p:nvPicPr>
        <p:blipFill>
          <a:blip r:embed="rId5"/>
          <a:stretch>
            <a:fillRect/>
          </a:stretch>
        </p:blipFill>
        <p:spPr>
          <a:xfrm>
            <a:off x="428760" y="4273920"/>
            <a:ext cx="825120" cy="8694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85" name="Google Shape;207;p28"/>
          <p:cNvPicPr/>
          <p:nvPr/>
        </p:nvPicPr>
        <p:blipFill>
          <a:blip r:embed="rId6"/>
          <a:stretch>
            <a:fillRect/>
          </a:stretch>
        </p:blipFill>
        <p:spPr>
          <a:xfrm>
            <a:off x="8035200" y="2476080"/>
            <a:ext cx="949680" cy="952920"/>
          </a:xfrm>
          <a:prstGeom prst="rect">
            <a:avLst/>
          </a:prstGeom>
          <a:noFill/>
          <a:ln w="0"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9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209;p29"/>
          <p:cNvPicPr/>
          <p:nvPr/>
        </p:nvPicPr>
        <p:blipFill>
          <a:blip r:embed="rId2"/>
          <a:srcRect l="5382" t="18429" r="40348" b="18448"/>
          <a:stretch>
            <a:fillRect/>
          </a:stretch>
        </p:blipFill>
        <p:spPr>
          <a:xfrm>
            <a:off x="7580160" y="3319200"/>
            <a:ext cx="1563480" cy="18241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87" name="Google Shape;210;p29"/>
          <p:cNvPicPr/>
          <p:nvPr/>
        </p:nvPicPr>
        <p:blipFill>
          <a:blip r:embed="rId2"/>
          <a:srcRect l="16573" t="16770" r="-16573"/>
          <a:stretch>
            <a:fillRect/>
          </a:stretch>
        </p:blipFill>
        <p:spPr>
          <a:xfrm>
            <a:off x="0" y="0"/>
            <a:ext cx="854640" cy="713520"/>
          </a:xfrm>
          <a:prstGeom prst="rect">
            <a:avLst/>
          </a:prstGeom>
          <a:noFill/>
          <a:ln w="0"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9_1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212;p30"/>
          <p:cNvPicPr/>
          <p:nvPr/>
        </p:nvPicPr>
        <p:blipFill>
          <a:blip r:embed="rId2"/>
          <a:srcRect l="29758" t="15978" r="15954" b="20919"/>
          <a:stretch>
            <a:fillRect/>
          </a:stretch>
        </p:blipFill>
        <p:spPr>
          <a:xfrm>
            <a:off x="0" y="3319200"/>
            <a:ext cx="1563480" cy="18241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89" name="Google Shape;213;p30"/>
          <p:cNvPicPr/>
          <p:nvPr/>
        </p:nvPicPr>
        <p:blipFill>
          <a:blip r:embed="rId2"/>
          <a:srcRect l="-34579" t="8375" r="34579" b="8394"/>
          <a:stretch>
            <a:fillRect/>
          </a:stretch>
        </p:blipFill>
        <p:spPr>
          <a:xfrm>
            <a:off x="8289000" y="1548360"/>
            <a:ext cx="854640" cy="713520"/>
          </a:xfrm>
          <a:prstGeom prst="rect">
            <a:avLst/>
          </a:prstGeom>
          <a:noFill/>
          <a:ln w="0"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_AND_BODY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23;p4"/>
          <p:cNvPicPr/>
          <p:nvPr/>
        </p:nvPicPr>
        <p:blipFill>
          <a:blip r:embed="rId2"/>
          <a:srcRect l="56089" t="65361" r="7174" b="7647"/>
          <a:stretch>
            <a:fillRect/>
          </a:stretch>
        </p:blipFill>
        <p:spPr>
          <a:xfrm>
            <a:off x="8115120" y="-18360"/>
            <a:ext cx="581760" cy="40536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91" name="Google Shape;24;p4"/>
          <p:cNvPicPr/>
          <p:nvPr/>
        </p:nvPicPr>
        <p:blipFill>
          <a:blip r:embed="rId2"/>
          <a:srcRect l="55473" t="47779" r="20240" b="16036"/>
          <a:stretch>
            <a:fillRect/>
          </a:stretch>
        </p:blipFill>
        <p:spPr>
          <a:xfrm>
            <a:off x="8561880" y="4328280"/>
            <a:ext cx="581760" cy="8218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92" name="Google Shape;25;p4"/>
          <p:cNvPicPr/>
          <p:nvPr/>
        </p:nvPicPr>
        <p:blipFill>
          <a:blip r:embed="rId2"/>
          <a:srcRect l="76173" t="50191" r="7174" b="7647"/>
          <a:stretch>
            <a:fillRect/>
          </a:stretch>
        </p:blipFill>
        <p:spPr>
          <a:xfrm>
            <a:off x="0" y="3562560"/>
            <a:ext cx="521640" cy="12524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93" name="PlaceHolder 1"/>
          <p:cNvSpPr>
            <a:spLocks noGrp="1"/>
          </p:cNvSpPr>
          <p:nvPr>
            <p:ph type="title" hasCustomPrompt="1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p>
            <a:pPr indent="0">
              <a:buNone/>
            </a:pPr>
            <a:r>
              <a:rPr lang="fr-FR" sz="3000" b="0" u="none" strike="noStrike">
                <a:solidFill>
                  <a:schemeClr val="dk1"/>
                </a:solidFill>
                <a:effectLst/>
                <a:uFillTx/>
                <a:latin typeface="Arial" panose="020B0604020202020204"/>
              </a:rPr>
              <a:t>Click to edit the title text format</a:t>
            </a:r>
            <a:endParaRPr lang="fr-FR" sz="3000" b="0" u="none" strike="noStrike">
              <a:solidFill>
                <a:schemeClr val="dk1"/>
              </a:solidFill>
              <a:effectLst/>
              <a:uFillTx/>
              <a:latin typeface="Arial" panose="020B0604020202020204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 hasCustomPrompt="1"/>
          </p:nvPr>
        </p:nvSpPr>
        <p:spPr>
          <a:xfrm>
            <a:off x="720000" y="1215720"/>
            <a:ext cx="7703640" cy="4021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2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Click to edit the outline text format</a:t>
            </a:r>
            <a:endParaRPr lang="fr-FR" sz="12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fr-FR" sz="12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Second Outline Level</a:t>
            </a:r>
            <a:endParaRPr lang="fr-FR" sz="12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2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Third Outline Level</a:t>
            </a:r>
            <a:endParaRPr lang="fr-FR" sz="12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fr-FR" sz="12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Fourth Outline Level</a:t>
            </a:r>
            <a:endParaRPr lang="fr-FR" sz="12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2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Fifth Outline Level</a:t>
            </a:r>
            <a:endParaRPr lang="fr-FR" sz="12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2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Sixth Outline Level</a:t>
            </a:r>
            <a:endParaRPr lang="fr-FR" sz="12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2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Seventh Outline Level</a:t>
            </a:r>
            <a:endParaRPr lang="fr-FR" sz="12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_AND_BODY_1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 hasCustomPrompt="1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p>
            <a:pPr indent="0">
              <a:buNone/>
            </a:pPr>
            <a:r>
              <a:rPr lang="fr-FR" sz="3000" b="0" u="none" strike="noStrike">
                <a:solidFill>
                  <a:schemeClr val="dk1"/>
                </a:solidFill>
                <a:effectLst/>
                <a:uFillTx/>
                <a:latin typeface="Arial" panose="020B0604020202020204"/>
              </a:rPr>
              <a:t>Click to edit the title text format</a:t>
            </a:r>
            <a:endParaRPr lang="fr-FR" sz="3000" b="0" u="none" strike="noStrike">
              <a:solidFill>
                <a:schemeClr val="dk1"/>
              </a:solidFill>
              <a:effectLst/>
              <a:uFillTx/>
              <a:latin typeface="Arial" panose="020B0604020202020204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 hasCustomPrompt="1"/>
          </p:nvPr>
        </p:nvSpPr>
        <p:spPr>
          <a:xfrm>
            <a:off x="720000" y="1215720"/>
            <a:ext cx="7703640" cy="4021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2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Click to edit the outline text format</a:t>
            </a:r>
            <a:endParaRPr lang="fr-FR" sz="12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fr-FR" sz="12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Second Outline Level</a:t>
            </a:r>
            <a:endParaRPr lang="fr-FR" sz="12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2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Third Outline Level</a:t>
            </a:r>
            <a:endParaRPr lang="fr-FR" sz="12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fr-FR" sz="12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Fourth Outline Level</a:t>
            </a:r>
            <a:endParaRPr lang="fr-FR" sz="12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2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Fifth Outline Level</a:t>
            </a:r>
            <a:endParaRPr lang="fr-FR" sz="12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2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Sixth Outline Level</a:t>
            </a:r>
            <a:endParaRPr lang="fr-FR" sz="12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2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Seventh Outline Level</a:t>
            </a:r>
            <a:endParaRPr lang="fr-FR" sz="12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</p:txBody>
      </p:sp>
      <p:pic>
        <p:nvPicPr>
          <p:cNvPr id="97" name="Google Shape;217;p31"/>
          <p:cNvPicPr/>
          <p:nvPr/>
        </p:nvPicPr>
        <p:blipFill>
          <a:blip r:embed="rId2"/>
          <a:srcRect l="56089" t="65361" r="7174" b="7647"/>
          <a:stretch>
            <a:fillRect/>
          </a:stretch>
        </p:blipFill>
        <p:spPr>
          <a:xfrm>
            <a:off x="8115120" y="-18360"/>
            <a:ext cx="581760" cy="40536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98" name="Google Shape;218;p31"/>
          <p:cNvPicPr/>
          <p:nvPr/>
        </p:nvPicPr>
        <p:blipFill>
          <a:blip r:embed="rId2"/>
          <a:srcRect l="55473" t="47779" r="20240" b="16036"/>
          <a:stretch>
            <a:fillRect/>
          </a:stretch>
        </p:blipFill>
        <p:spPr>
          <a:xfrm>
            <a:off x="8561880" y="4328280"/>
            <a:ext cx="581760" cy="8218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99" name="Google Shape;219;p31"/>
          <p:cNvPicPr/>
          <p:nvPr/>
        </p:nvPicPr>
        <p:blipFill>
          <a:blip r:embed="rId2"/>
          <a:srcRect l="76173" t="50191" r="7174" b="7647"/>
          <a:stretch>
            <a:fillRect/>
          </a:stretch>
        </p:blipFill>
        <p:spPr>
          <a:xfrm>
            <a:off x="0" y="3562560"/>
            <a:ext cx="521640" cy="1252440"/>
          </a:xfrm>
          <a:prstGeom prst="rect">
            <a:avLst/>
          </a:prstGeom>
          <a:noFill/>
          <a:ln w="0"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_AND_TWO_COLUMNS_3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 hasCustomPrompt="1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p>
            <a:pPr indent="0">
              <a:buNone/>
            </a:pPr>
            <a:r>
              <a:rPr lang="fr-FR" sz="3000" b="0" u="none" strike="noStrike">
                <a:solidFill>
                  <a:schemeClr val="dk1"/>
                </a:solidFill>
                <a:effectLst/>
                <a:uFillTx/>
                <a:latin typeface="Arial" panose="020B0604020202020204"/>
              </a:rPr>
              <a:t>Click to edit the title text format</a:t>
            </a:r>
            <a:endParaRPr lang="fr-FR" sz="3000" b="0" u="none" strike="noStrike">
              <a:solidFill>
                <a:schemeClr val="dk1"/>
              </a:solidFill>
              <a:effectLst/>
              <a:uFillTx/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_AND_TWO_COLUMNS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 hasCustomPrompt="1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p>
            <a:pPr indent="0">
              <a:buNone/>
            </a:pPr>
            <a:r>
              <a:rPr lang="fr-FR" sz="3000" b="0" u="none" strike="noStrike">
                <a:solidFill>
                  <a:schemeClr val="dk1"/>
                </a:solidFill>
                <a:effectLst/>
                <a:uFillTx/>
                <a:latin typeface="Arial" panose="020B0604020202020204"/>
              </a:rPr>
              <a:t>Click to edit the title text format</a:t>
            </a:r>
            <a:endParaRPr lang="fr-FR" sz="3000" b="0" u="none" strike="noStrike">
              <a:solidFill>
                <a:schemeClr val="dk1"/>
              </a:solidFill>
              <a:effectLst/>
              <a:uFillTx/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_ONLY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35;p6"/>
          <p:cNvPicPr/>
          <p:nvPr/>
        </p:nvPicPr>
        <p:blipFill>
          <a:blip r:embed="rId2"/>
          <a:srcRect t="38672" r="41878"/>
          <a:stretch>
            <a:fillRect/>
          </a:stretch>
        </p:blipFill>
        <p:spPr>
          <a:xfrm>
            <a:off x="7509240" y="0"/>
            <a:ext cx="1634400" cy="173016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03" name="Google Shape;36;p6"/>
          <p:cNvPicPr/>
          <p:nvPr/>
        </p:nvPicPr>
        <p:blipFill>
          <a:blip r:embed="rId2"/>
          <a:srcRect l="13998" b="46179"/>
          <a:stretch>
            <a:fillRect/>
          </a:stretch>
        </p:blipFill>
        <p:spPr>
          <a:xfrm>
            <a:off x="11160" y="4261680"/>
            <a:ext cx="1403640" cy="8812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04" name="PlaceHolder 1"/>
          <p:cNvSpPr>
            <a:spLocks noGrp="1"/>
          </p:cNvSpPr>
          <p:nvPr>
            <p:ph type="title" hasCustomPrompt="1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p>
            <a:pPr indent="0">
              <a:buNone/>
            </a:pPr>
            <a:r>
              <a:rPr lang="fr-FR" sz="3000" b="0" u="none" strike="noStrike">
                <a:solidFill>
                  <a:schemeClr val="dk1"/>
                </a:solidFill>
                <a:effectLst/>
                <a:uFillTx/>
                <a:latin typeface="Arial" panose="020B0604020202020204"/>
              </a:rPr>
              <a:t>Click to edit the title text format</a:t>
            </a:r>
            <a:endParaRPr lang="fr-FR" sz="3000" b="0" u="none" strike="noStrike">
              <a:solidFill>
                <a:schemeClr val="dk1"/>
              </a:solidFill>
              <a:effectLst/>
              <a:uFillTx/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ONE_COLUMN_TEXT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 hasCustomPrompt="1"/>
          </p:nvPr>
        </p:nvSpPr>
        <p:spPr>
          <a:xfrm>
            <a:off x="720000" y="444960"/>
            <a:ext cx="771048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p>
            <a:pPr indent="0">
              <a:buNone/>
            </a:pPr>
            <a:r>
              <a:rPr lang="fr-FR" sz="3000" b="0" u="none" strike="noStrike">
                <a:solidFill>
                  <a:schemeClr val="dk1"/>
                </a:solidFill>
                <a:effectLst/>
                <a:uFillTx/>
                <a:latin typeface="Arial" panose="020B0604020202020204"/>
              </a:rPr>
              <a:t>Click to edit the title text format</a:t>
            </a:r>
            <a:endParaRPr lang="fr-FR" sz="3000" b="0" u="none" strike="noStrike">
              <a:solidFill>
                <a:schemeClr val="dk1"/>
              </a:solidFill>
              <a:effectLst/>
              <a:uFillTx/>
              <a:latin typeface="Arial" panose="020B0604020202020204"/>
            </a:endParaRPr>
          </a:p>
        </p:txBody>
      </p:sp>
      <p:pic>
        <p:nvPicPr>
          <p:cNvPr id="106" name="Google Shape;41;p7"/>
          <p:cNvPicPr/>
          <p:nvPr/>
        </p:nvPicPr>
        <p:blipFill>
          <a:blip r:embed="rId2"/>
          <a:srcRect b="41239"/>
          <a:stretch>
            <a:fillRect/>
          </a:stretch>
        </p:blipFill>
        <p:spPr>
          <a:xfrm>
            <a:off x="5766120" y="4639320"/>
            <a:ext cx="854640" cy="50364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07" name="Google Shape;42;p7"/>
          <p:cNvPicPr/>
          <p:nvPr/>
        </p:nvPicPr>
        <p:blipFill>
          <a:blip r:embed="rId2"/>
          <a:srcRect t="7082" r="48984"/>
          <a:stretch>
            <a:fillRect/>
          </a:stretch>
        </p:blipFill>
        <p:spPr>
          <a:xfrm>
            <a:off x="7674120" y="0"/>
            <a:ext cx="1469520" cy="268524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08" name="Google Shape;43;p7"/>
          <p:cNvPicPr/>
          <p:nvPr/>
        </p:nvPicPr>
        <p:blipFill>
          <a:blip r:embed="rId3"/>
          <a:srcRect l="450" t="-9630" r="24385" b="29565"/>
          <a:stretch>
            <a:fillRect/>
          </a:stretch>
        </p:blipFill>
        <p:spPr>
          <a:xfrm>
            <a:off x="7359480" y="3556440"/>
            <a:ext cx="1784160" cy="16272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09" name="Google Shape;44;p7"/>
          <p:cNvPicPr/>
          <p:nvPr/>
        </p:nvPicPr>
        <p:blipFill>
          <a:blip r:embed="rId4"/>
          <a:stretch>
            <a:fillRect/>
          </a:stretch>
        </p:blipFill>
        <p:spPr>
          <a:xfrm>
            <a:off x="7603200" y="3828600"/>
            <a:ext cx="599400" cy="599400"/>
          </a:xfrm>
          <a:prstGeom prst="rect">
            <a:avLst/>
          </a:prstGeom>
          <a:noFill/>
          <a:ln w="0">
            <a:noFill/>
          </a:ln>
        </p:spPr>
      </p:pic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MAIN_POINT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46;p8"/>
          <p:cNvPicPr/>
          <p:nvPr/>
        </p:nvPicPr>
        <p:blipFill>
          <a:blip r:embed="rId2"/>
          <a:srcRect t="42628" r="17561"/>
          <a:stretch>
            <a:fillRect/>
          </a:stretch>
        </p:blipFill>
        <p:spPr>
          <a:xfrm>
            <a:off x="6838560" y="0"/>
            <a:ext cx="2305080" cy="16092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11" name="Google Shape;47;p8"/>
          <p:cNvPicPr/>
          <p:nvPr/>
        </p:nvPicPr>
        <p:blipFill>
          <a:blip r:embed="rId2"/>
          <a:srcRect r="48480"/>
          <a:stretch>
            <a:fillRect/>
          </a:stretch>
        </p:blipFill>
        <p:spPr>
          <a:xfrm>
            <a:off x="8697240" y="1276200"/>
            <a:ext cx="446400" cy="8694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12" name="Google Shape;48;p8"/>
          <p:cNvPicPr/>
          <p:nvPr/>
        </p:nvPicPr>
        <p:blipFill>
          <a:blip r:embed="rId2"/>
          <a:srcRect l="5111" t="4033" r="36786" b="30780"/>
          <a:stretch>
            <a:fillRect/>
          </a:stretch>
        </p:blipFill>
        <p:spPr>
          <a:xfrm>
            <a:off x="7519320" y="3314880"/>
            <a:ext cx="1624320" cy="18284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13" name="PlaceHolder 1"/>
          <p:cNvSpPr>
            <a:spLocks noGrp="1"/>
          </p:cNvSpPr>
          <p:nvPr>
            <p:ph type="title" hasCustomPrompt="1"/>
          </p:nvPr>
        </p:nvSpPr>
        <p:spPr>
          <a:xfrm>
            <a:off x="713160" y="1307160"/>
            <a:ext cx="5606640" cy="25290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p>
            <a:pPr indent="0">
              <a:buNone/>
            </a:pPr>
            <a:r>
              <a:rPr lang="fr-FR" sz="6000" b="0" u="none" strike="noStrike">
                <a:solidFill>
                  <a:schemeClr val="dk1"/>
                </a:solidFill>
                <a:effectLst/>
                <a:uFillTx/>
                <a:latin typeface="Arial" panose="020B0604020202020204"/>
              </a:rPr>
              <a:t>Click to edit the title text format</a:t>
            </a:r>
            <a:endParaRPr lang="fr-FR" sz="6000" b="0" u="none" strike="noStrike">
              <a:solidFill>
                <a:schemeClr val="dk1"/>
              </a:solidFill>
              <a:effectLst/>
              <a:uFillTx/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ECTION_TITLE_AND_DESCRIPTION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51;p9"/>
          <p:cNvPicPr/>
          <p:nvPr/>
        </p:nvPicPr>
        <p:blipFill>
          <a:blip r:embed="rId2"/>
          <a:srcRect r="36120"/>
          <a:stretch>
            <a:fillRect/>
          </a:stretch>
        </p:blipFill>
        <p:spPr>
          <a:xfrm>
            <a:off x="8595360" y="247320"/>
            <a:ext cx="548280" cy="8586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15" name="Google Shape;52;p9"/>
          <p:cNvPicPr/>
          <p:nvPr/>
        </p:nvPicPr>
        <p:blipFill>
          <a:blip r:embed="rId3"/>
          <a:srcRect b="38209"/>
          <a:stretch>
            <a:fillRect/>
          </a:stretch>
        </p:blipFill>
        <p:spPr>
          <a:xfrm>
            <a:off x="-38880" y="3643560"/>
            <a:ext cx="2419200" cy="14994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16" name="Google Shape;53;p9"/>
          <p:cNvPicPr/>
          <p:nvPr/>
        </p:nvPicPr>
        <p:blipFill>
          <a:blip r:embed="rId3"/>
          <a:srcRect t="40313"/>
          <a:stretch>
            <a:fillRect/>
          </a:stretch>
        </p:blipFill>
        <p:spPr>
          <a:xfrm>
            <a:off x="7706520" y="0"/>
            <a:ext cx="952560" cy="57024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17" name="Google Shape;54;p9"/>
          <p:cNvPicPr/>
          <p:nvPr/>
        </p:nvPicPr>
        <p:blipFill>
          <a:blip r:embed="rId3"/>
          <a:srcRect b="46912"/>
          <a:stretch>
            <a:fillRect/>
          </a:stretch>
        </p:blipFill>
        <p:spPr>
          <a:xfrm>
            <a:off x="5994000" y="4231440"/>
            <a:ext cx="1712160" cy="9118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18" name="PlaceHolder 1"/>
          <p:cNvSpPr>
            <a:spLocks noGrp="1"/>
          </p:cNvSpPr>
          <p:nvPr>
            <p:ph type="title" hasCustomPrompt="1"/>
          </p:nvPr>
        </p:nvSpPr>
        <p:spPr>
          <a:xfrm>
            <a:off x="967320" y="777240"/>
            <a:ext cx="4872600" cy="11869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p>
            <a:pPr indent="0">
              <a:buNone/>
            </a:pPr>
            <a:r>
              <a:rPr lang="fr-FR" sz="6000" b="0" u="none" strike="noStrike">
                <a:solidFill>
                  <a:schemeClr val="dk1"/>
                </a:solidFill>
                <a:effectLst/>
                <a:uFillTx/>
                <a:latin typeface="Arial" panose="020B0604020202020204"/>
              </a:rPr>
              <a:t>Click to edit the title text format</a:t>
            </a:r>
            <a:endParaRPr lang="fr-FR" sz="6000" b="0" u="none" strike="noStrike">
              <a:solidFill>
                <a:schemeClr val="dk1"/>
              </a:solidFill>
              <a:effectLst/>
              <a:uFillTx/>
              <a:latin typeface="Arial" panose="020B0604020202020204"/>
            </a:endParaRPr>
          </a:p>
        </p:txBody>
      </p:sp>
      <p:pic>
        <p:nvPicPr>
          <p:cNvPr id="119" name="Google Shape;57;p9"/>
          <p:cNvPicPr/>
          <p:nvPr/>
        </p:nvPicPr>
        <p:blipFill>
          <a:blip r:embed="rId4"/>
          <a:srcRect r="47806" b="41384"/>
          <a:stretch>
            <a:fillRect/>
          </a:stretch>
        </p:blipFill>
        <p:spPr>
          <a:xfrm>
            <a:off x="8079480" y="3993480"/>
            <a:ext cx="1056960" cy="11869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20" name="Google Shape;58;p9"/>
          <p:cNvPicPr/>
          <p:nvPr/>
        </p:nvPicPr>
        <p:blipFill>
          <a:blip r:embed="rId5">
            <a:alphaModFix amt="74000"/>
          </a:blip>
          <a:srcRect r="12846" b="26563"/>
          <a:stretch>
            <a:fillRect/>
          </a:stretch>
        </p:blipFill>
        <p:spPr>
          <a:xfrm>
            <a:off x="6673320" y="3413520"/>
            <a:ext cx="2470320" cy="178236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21" name="Google Shape;59;p9"/>
          <p:cNvPicPr/>
          <p:nvPr/>
        </p:nvPicPr>
        <p:blipFill>
          <a:blip r:embed="rId6"/>
          <a:stretch>
            <a:fillRect/>
          </a:stretch>
        </p:blipFill>
        <p:spPr>
          <a:xfrm>
            <a:off x="6945840" y="3413520"/>
            <a:ext cx="1056960" cy="11138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22" name="PlaceHolder 2"/>
          <p:cNvSpPr>
            <a:spLocks noGrp="1"/>
          </p:cNvSpPr>
          <p:nvPr>
            <p:ph type="body" hasCustomPrompt="1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4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Click to edit the outline text format</a:t>
            </a:r>
            <a:endParaRPr lang="fr-FR" sz="14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fr-FR" sz="14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Second Outline Level</a:t>
            </a:r>
            <a:endParaRPr lang="fr-FR" sz="14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4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Third Outline Level</a:t>
            </a:r>
            <a:endParaRPr lang="fr-FR" sz="14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fr-FR" sz="14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Fourth Outline Level</a:t>
            </a:r>
            <a:endParaRPr lang="fr-FR" sz="14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20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Fifth Outline Level</a:t>
            </a:r>
            <a:endParaRPr lang="fr-FR" sz="20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20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Sixth Outline Level</a:t>
            </a:r>
            <a:endParaRPr lang="fr-FR" sz="20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20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Seventh Outline Level</a:t>
            </a:r>
            <a:endParaRPr lang="fr-FR" sz="20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APTION_ONLY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body" hasCustomPrompt="1"/>
          </p:nvPr>
        </p:nvSpPr>
        <p:spPr>
          <a:xfrm>
            <a:off x="0" y="0"/>
            <a:ext cx="9143640" cy="5143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Click to edit the outline text format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Second Outline Level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Third Outline Level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Fourth Outline Level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Fifth Outline Level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Sixth Outline Level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Seventh Outline Level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title" hasCustomPrompt="1"/>
          </p:nvPr>
        </p:nvSpPr>
        <p:spPr>
          <a:xfrm>
            <a:off x="720000" y="4014360"/>
            <a:ext cx="7703640" cy="572400"/>
          </a:xfrm>
          <a:prstGeom prst="rect">
            <a:avLst/>
          </a:prstGeom>
          <a:solidFill>
            <a:schemeClr val="lt1"/>
          </a:solidFill>
          <a:ln w="0">
            <a:noFill/>
          </a:ln>
        </p:spPr>
        <p:txBody>
          <a:bodyPr lIns="91440" tIns="91440" rIns="91440" bIns="91440" anchor="ctr">
            <a:noAutofit/>
          </a:bodyPr>
          <a:p>
            <a:pPr indent="0">
              <a:buNone/>
            </a:pPr>
            <a:r>
              <a:rPr lang="fr-FR" sz="2500" b="0" u="none" strike="noStrike">
                <a:solidFill>
                  <a:schemeClr val="dk1"/>
                </a:solidFill>
                <a:effectLst/>
                <a:uFillTx/>
                <a:latin typeface="Arial" panose="020B0604020202020204"/>
              </a:rPr>
              <a:t>Click to edit the title text format</a:t>
            </a:r>
            <a:endParaRPr lang="fr-FR" sz="2500" b="0" u="none" strike="noStrike">
              <a:solidFill>
                <a:schemeClr val="dk1"/>
              </a:solidFill>
              <a:effectLst/>
              <a:uFillTx/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imple-light-2">
    <p:bg>
      <p:bgPr>
        <a:solidFill>
          <a:srgbClr val="0E2A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Default">
    <p:bg>
      <p:bgPr>
        <a:solidFill>
          <a:srgbClr val="0E2A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 hasCustomPrompt="1"/>
          </p:nvPr>
        </p:nvSpPr>
        <p:spPr>
          <a:xfrm>
            <a:off x="723600" y="511200"/>
            <a:ext cx="7696800" cy="4820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p>
            <a:pPr indent="0">
              <a:buNone/>
            </a:pPr>
            <a:r>
              <a:rPr lang="fr-FR" sz="2400" b="0" u="none" strike="noStrike">
                <a:solidFill>
                  <a:schemeClr val="dk1"/>
                </a:solidFill>
                <a:effectLst/>
                <a:uFillTx/>
                <a:latin typeface="Arial" panose="020B0604020202020204"/>
              </a:rPr>
              <a:t>Click to edit the title text format</a:t>
            </a:r>
            <a:endParaRPr lang="fr-FR" sz="2400" b="0" u="none" strike="noStrike">
              <a:solidFill>
                <a:schemeClr val="dk1"/>
              </a:solidFill>
              <a:effectLst/>
              <a:uFillTx/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Google Shape;9;p2"/>
          <p:cNvPicPr/>
          <p:nvPr/>
        </p:nvPicPr>
        <p:blipFill>
          <a:blip r:embed="rId2"/>
          <a:srcRect r="47009"/>
          <a:stretch>
            <a:fillRect/>
          </a:stretch>
        </p:blipFill>
        <p:spPr>
          <a:xfrm>
            <a:off x="8553600" y="3535560"/>
            <a:ext cx="590040" cy="111744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2" name="Google Shape;10;p2"/>
          <p:cNvPicPr/>
          <p:nvPr/>
        </p:nvPicPr>
        <p:blipFill>
          <a:blip r:embed="rId2">
            <a:alphaModFix amt="78000"/>
          </a:blip>
          <a:srcRect l="40136" t="40776" r="9564" b="11193"/>
          <a:stretch>
            <a:fillRect/>
          </a:stretch>
        </p:blipFill>
        <p:spPr>
          <a:xfrm>
            <a:off x="0" y="0"/>
            <a:ext cx="1447200" cy="13867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" name="PlaceHolder 1"/>
          <p:cNvSpPr>
            <a:spLocks noGrp="1"/>
          </p:cNvSpPr>
          <p:nvPr>
            <p:ph type="title" hasCustomPrompt="1"/>
          </p:nvPr>
        </p:nvSpPr>
        <p:spPr>
          <a:xfrm>
            <a:off x="790200" y="1202040"/>
            <a:ext cx="4528440" cy="32493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p>
            <a:pPr indent="0">
              <a:buNone/>
            </a:pPr>
            <a:r>
              <a:rPr lang="fr-FR" sz="7000" b="0" u="none" strike="noStrike">
                <a:solidFill>
                  <a:schemeClr val="dk1"/>
                </a:solidFill>
                <a:effectLst/>
                <a:uFillTx/>
                <a:latin typeface="Arial" panose="020B0604020202020204"/>
              </a:rPr>
              <a:t>Click to edit the title text format</a:t>
            </a:r>
            <a:endParaRPr lang="fr-FR" sz="7000" b="0" u="none" strike="noStrike">
              <a:solidFill>
                <a:schemeClr val="dk1"/>
              </a:solidFill>
              <a:effectLst/>
              <a:uFillTx/>
              <a:latin typeface="Arial" panose="020B0604020202020204"/>
            </a:endParaRPr>
          </a:p>
        </p:txBody>
      </p:sp>
      <p:pic>
        <p:nvPicPr>
          <p:cNvPr id="4" name="Google Shape;13;p2"/>
          <p:cNvPicPr/>
          <p:nvPr/>
        </p:nvPicPr>
        <p:blipFill>
          <a:blip r:embed="rId3"/>
          <a:srcRect t="21403" r="10828"/>
          <a:stretch>
            <a:fillRect/>
          </a:stretch>
        </p:blipFill>
        <p:spPr>
          <a:xfrm>
            <a:off x="6498360" y="0"/>
            <a:ext cx="2645280" cy="23187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5" name="PlaceHolder 2"/>
          <p:cNvSpPr>
            <a:spLocks noGrp="1"/>
          </p:cNvSpPr>
          <p:nvPr>
            <p:ph type="body" hasCustomPrompt="1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4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Click to edit the outline text format</a:t>
            </a:r>
            <a:endParaRPr lang="fr-FR" sz="14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fr-FR" sz="14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Second Outline Level</a:t>
            </a:r>
            <a:endParaRPr lang="fr-FR" sz="14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4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Third Outline Level</a:t>
            </a:r>
            <a:endParaRPr lang="fr-FR" sz="14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fr-FR" sz="14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Fourth Outline Level</a:t>
            </a:r>
            <a:endParaRPr lang="fr-FR" sz="14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20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Fifth Outline Level</a:t>
            </a:r>
            <a:endParaRPr lang="fr-FR" sz="20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20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Sixth Outline Level</a:t>
            </a:r>
            <a:endParaRPr lang="fr-FR" sz="20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20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Seventh Outline Level</a:t>
            </a:r>
            <a:endParaRPr lang="fr-FR" sz="20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IG_NUMBER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 hasCustomPrompt="1"/>
          </p:nvPr>
        </p:nvSpPr>
        <p:spPr>
          <a:xfrm>
            <a:off x="1854720" y="3061800"/>
            <a:ext cx="6575760" cy="10447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p>
            <a:pPr indent="0" algn="r">
              <a:lnSpc>
                <a:spcPct val="100000"/>
              </a:lnSpc>
              <a:buNone/>
            </a:pPr>
            <a:r>
              <a:rPr lang="fr-FR" sz="6000" b="0" u="none" strike="noStrike">
                <a:solidFill>
                  <a:schemeClr val="dk2"/>
                </a:solidFill>
                <a:effectLst/>
                <a:uFillTx/>
                <a:latin typeface="Prata"/>
                <a:ea typeface="Prata"/>
              </a:rPr>
              <a:t>xx%</a:t>
            </a:r>
            <a:endParaRPr lang="fr-FR" sz="6000" b="0" u="none" strike="noStrike">
              <a:solidFill>
                <a:schemeClr val="dk1"/>
              </a:solidFill>
              <a:effectLst/>
              <a:uFillTx/>
              <a:latin typeface="Arial" panose="020B0604020202020204"/>
            </a:endParaRPr>
          </a:p>
        </p:txBody>
      </p:sp>
      <p:pic>
        <p:nvPicPr>
          <p:cNvPr id="6" name="Google Shape;66;p11"/>
          <p:cNvPicPr/>
          <p:nvPr/>
        </p:nvPicPr>
        <p:blipFill>
          <a:blip r:embed="rId2"/>
          <a:srcRect l="25595"/>
          <a:stretch>
            <a:fillRect/>
          </a:stretch>
        </p:blipFill>
        <p:spPr>
          <a:xfrm>
            <a:off x="0" y="2136960"/>
            <a:ext cx="644760" cy="869400"/>
          </a:xfrm>
          <a:prstGeom prst="rect">
            <a:avLst/>
          </a:prstGeom>
          <a:noFill/>
          <a:ln w="0">
            <a:noFill/>
          </a:ln>
        </p:spPr>
      </p:pic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_ONLY_1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69;p13"/>
          <p:cNvPicPr/>
          <p:nvPr/>
        </p:nvPicPr>
        <p:blipFill>
          <a:blip r:embed="rId2"/>
          <a:srcRect l="2711" t="46816" r="13301"/>
          <a:stretch>
            <a:fillRect/>
          </a:stretch>
        </p:blipFill>
        <p:spPr>
          <a:xfrm>
            <a:off x="6782040" y="0"/>
            <a:ext cx="2361600" cy="15004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8" name="Google Shape;70;p13"/>
          <p:cNvPicPr/>
          <p:nvPr/>
        </p:nvPicPr>
        <p:blipFill>
          <a:blip r:embed="rId2"/>
          <a:srcRect b="44558"/>
          <a:stretch>
            <a:fillRect/>
          </a:stretch>
        </p:blipFill>
        <p:spPr>
          <a:xfrm>
            <a:off x="152280" y="4695840"/>
            <a:ext cx="804600" cy="4474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9" name="PlaceHolder 1"/>
          <p:cNvSpPr>
            <a:spLocks noGrp="1"/>
          </p:cNvSpPr>
          <p:nvPr>
            <p:ph type="title" hasCustomPrompt="1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p>
            <a:pPr indent="0">
              <a:buNone/>
            </a:pPr>
            <a:r>
              <a:rPr lang="fr-FR" sz="3000" b="0" u="none" strike="noStrike">
                <a:solidFill>
                  <a:schemeClr val="dk1"/>
                </a:solidFill>
                <a:effectLst/>
                <a:uFillTx/>
                <a:latin typeface="Arial" panose="020B0604020202020204"/>
              </a:rPr>
              <a:t>Click to edit the title text format</a:t>
            </a:r>
            <a:endParaRPr lang="fr-FR" sz="3000" b="0" u="none" strike="noStrike">
              <a:solidFill>
                <a:schemeClr val="dk1"/>
              </a:solidFill>
              <a:effectLst/>
              <a:uFillTx/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_ONLY_2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 hasCustomPrompt="1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p>
            <a:pPr indent="0">
              <a:buNone/>
            </a:pPr>
            <a:r>
              <a:rPr lang="fr-FR" sz="3000" b="0" u="none" strike="noStrike">
                <a:solidFill>
                  <a:schemeClr val="dk1"/>
                </a:solidFill>
                <a:effectLst/>
                <a:uFillTx/>
                <a:latin typeface="Arial" panose="020B0604020202020204"/>
              </a:rPr>
              <a:t>Click to edit the title text format</a:t>
            </a:r>
            <a:endParaRPr lang="fr-FR" sz="3000" b="0" u="none" strike="noStrike">
              <a:solidFill>
                <a:schemeClr val="dk1"/>
              </a:solidFill>
              <a:effectLst/>
              <a:uFillTx/>
              <a:latin typeface="Arial" panose="020B0604020202020204"/>
            </a:endParaRPr>
          </a:p>
        </p:txBody>
      </p:sp>
      <p:pic>
        <p:nvPicPr>
          <p:cNvPr id="11" name="Google Shape;74;p14"/>
          <p:cNvPicPr/>
          <p:nvPr/>
        </p:nvPicPr>
        <p:blipFill>
          <a:blip r:embed="rId2"/>
          <a:srcRect t="12524" r="41878" b="26168"/>
          <a:stretch>
            <a:fillRect/>
          </a:stretch>
        </p:blipFill>
        <p:spPr>
          <a:xfrm>
            <a:off x="7509240" y="3413160"/>
            <a:ext cx="1634400" cy="173016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2" name="Google Shape;75;p14"/>
          <p:cNvPicPr/>
          <p:nvPr/>
        </p:nvPicPr>
        <p:blipFill>
          <a:blip r:embed="rId2"/>
          <a:srcRect l="40987" t="7642" b="7642"/>
          <a:stretch>
            <a:fillRect/>
          </a:stretch>
        </p:blipFill>
        <p:spPr>
          <a:xfrm>
            <a:off x="0" y="3837600"/>
            <a:ext cx="963000" cy="1387440"/>
          </a:xfrm>
          <a:prstGeom prst="rect">
            <a:avLst/>
          </a:prstGeom>
          <a:noFill/>
          <a:ln w="0">
            <a:noFill/>
          </a:ln>
        </p:spPr>
      </p:pic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_1_1_1_1_1_1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77;p15"/>
          <p:cNvPicPr/>
          <p:nvPr/>
        </p:nvPicPr>
        <p:blipFill>
          <a:blip r:embed="rId2"/>
          <a:srcRect l="9448" t="347" r="39400" b="44616"/>
          <a:stretch>
            <a:fillRect/>
          </a:stretch>
        </p:blipFill>
        <p:spPr>
          <a:xfrm>
            <a:off x="7906320" y="3807360"/>
            <a:ext cx="1237320" cy="13356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4" name="PlaceHolder 1"/>
          <p:cNvSpPr>
            <a:spLocks noGrp="1"/>
          </p:cNvSpPr>
          <p:nvPr>
            <p:ph type="title" hasCustomPrompt="1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p>
            <a:pPr indent="0">
              <a:buNone/>
            </a:pPr>
            <a:r>
              <a:rPr lang="fr-FR" sz="3000" b="0" u="none" strike="noStrike">
                <a:solidFill>
                  <a:schemeClr val="dk1"/>
                </a:solidFill>
                <a:effectLst/>
                <a:uFillTx/>
                <a:latin typeface="Arial" panose="020B0604020202020204"/>
              </a:rPr>
              <a:t>Click to edit the title text format</a:t>
            </a:r>
            <a:endParaRPr lang="fr-FR" sz="3000" b="0" u="none" strike="noStrike">
              <a:solidFill>
                <a:schemeClr val="dk1"/>
              </a:solidFill>
              <a:effectLst/>
              <a:uFillTx/>
              <a:latin typeface="Arial" panose="020B0604020202020204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title" hasCustomPrompt="1"/>
          </p:nvPr>
        </p:nvSpPr>
        <p:spPr>
          <a:xfrm>
            <a:off x="796320" y="1568520"/>
            <a:ext cx="734400" cy="5850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lang="fr-FR" sz="3000" b="0" u="none" strike="noStrike">
                <a:solidFill>
                  <a:schemeClr val="dk2"/>
                </a:solidFill>
                <a:effectLst/>
                <a:uFillTx/>
                <a:latin typeface="Prata"/>
                <a:ea typeface="Prata"/>
              </a:rPr>
              <a:t>xx%</a:t>
            </a:r>
            <a:endParaRPr lang="fr-FR" sz="3000" b="0" u="none" strike="noStrike">
              <a:solidFill>
                <a:schemeClr val="dk1"/>
              </a:solidFill>
              <a:effectLst/>
              <a:uFillTx/>
              <a:latin typeface="Arial" panose="020B0604020202020204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title" hasCustomPrompt="1"/>
          </p:nvPr>
        </p:nvSpPr>
        <p:spPr>
          <a:xfrm>
            <a:off x="796320" y="2751480"/>
            <a:ext cx="734400" cy="5850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lang="fr-FR" sz="3000" b="0" u="none" strike="noStrike">
                <a:solidFill>
                  <a:schemeClr val="dk2"/>
                </a:solidFill>
                <a:effectLst/>
                <a:uFillTx/>
                <a:latin typeface="Prata"/>
                <a:ea typeface="Prata"/>
              </a:rPr>
              <a:t>xx%</a:t>
            </a:r>
            <a:endParaRPr lang="fr-FR" sz="3000" b="0" u="none" strike="noStrike">
              <a:solidFill>
                <a:schemeClr val="dk1"/>
              </a:solidFill>
              <a:effectLst/>
              <a:uFillTx/>
              <a:latin typeface="Arial" panose="020B0604020202020204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title" hasCustomPrompt="1"/>
          </p:nvPr>
        </p:nvSpPr>
        <p:spPr>
          <a:xfrm>
            <a:off x="4105080" y="1568520"/>
            <a:ext cx="734400" cy="5850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lang="fr-FR" sz="3000" b="0" u="none" strike="noStrike">
                <a:solidFill>
                  <a:schemeClr val="dk2"/>
                </a:solidFill>
                <a:effectLst/>
                <a:uFillTx/>
                <a:latin typeface="Prata"/>
                <a:ea typeface="Prata"/>
              </a:rPr>
              <a:t>xx%</a:t>
            </a:r>
            <a:endParaRPr lang="fr-FR" sz="3000" b="0" u="none" strike="noStrike">
              <a:solidFill>
                <a:schemeClr val="dk1"/>
              </a:solidFill>
              <a:effectLst/>
              <a:uFillTx/>
              <a:latin typeface="Arial" panose="020B0604020202020204"/>
            </a:endParaRPr>
          </a:p>
        </p:txBody>
      </p:sp>
      <p:sp>
        <p:nvSpPr>
          <p:cNvPr id="18" name="PlaceHolder 5"/>
          <p:cNvSpPr>
            <a:spLocks noGrp="1"/>
          </p:cNvSpPr>
          <p:nvPr>
            <p:ph type="title" hasCustomPrompt="1"/>
          </p:nvPr>
        </p:nvSpPr>
        <p:spPr>
          <a:xfrm>
            <a:off x="796320" y="3934080"/>
            <a:ext cx="734400" cy="5850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lang="fr-FR" sz="3000" b="0" u="none" strike="noStrike">
                <a:solidFill>
                  <a:schemeClr val="dk2"/>
                </a:solidFill>
                <a:effectLst/>
                <a:uFillTx/>
                <a:latin typeface="Prata"/>
                <a:ea typeface="Prata"/>
              </a:rPr>
              <a:t>xx%</a:t>
            </a:r>
            <a:endParaRPr lang="fr-FR" sz="3000" b="0" u="none" strike="noStrike">
              <a:solidFill>
                <a:schemeClr val="dk1"/>
              </a:solidFill>
              <a:effectLst/>
              <a:uFillTx/>
              <a:latin typeface="Arial" panose="020B0604020202020204"/>
            </a:endParaRPr>
          </a:p>
        </p:txBody>
      </p:sp>
      <p:sp>
        <p:nvSpPr>
          <p:cNvPr id="19" name="PlaceHolder 6"/>
          <p:cNvSpPr>
            <a:spLocks noGrp="1"/>
          </p:cNvSpPr>
          <p:nvPr>
            <p:ph type="title" hasCustomPrompt="1"/>
          </p:nvPr>
        </p:nvSpPr>
        <p:spPr>
          <a:xfrm>
            <a:off x="4105080" y="2751480"/>
            <a:ext cx="734400" cy="5850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lang="fr-FR" sz="3000" b="0" u="none" strike="noStrike">
                <a:solidFill>
                  <a:schemeClr val="dk2"/>
                </a:solidFill>
                <a:effectLst/>
                <a:uFillTx/>
                <a:latin typeface="Prata"/>
                <a:ea typeface="Prata"/>
              </a:rPr>
              <a:t>xx%</a:t>
            </a:r>
            <a:endParaRPr lang="fr-FR" sz="3000" b="0" u="none" strike="noStrike">
              <a:solidFill>
                <a:schemeClr val="dk1"/>
              </a:solidFill>
              <a:effectLst/>
              <a:uFillTx/>
              <a:latin typeface="Arial" panose="020B0604020202020204"/>
            </a:endParaRPr>
          </a:p>
        </p:txBody>
      </p:sp>
      <p:sp>
        <p:nvSpPr>
          <p:cNvPr id="20" name="PlaceHolder 7"/>
          <p:cNvSpPr>
            <a:spLocks noGrp="1"/>
          </p:cNvSpPr>
          <p:nvPr>
            <p:ph type="title" hasCustomPrompt="1"/>
          </p:nvPr>
        </p:nvSpPr>
        <p:spPr>
          <a:xfrm>
            <a:off x="4105080" y="3934080"/>
            <a:ext cx="734400" cy="5850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lang="fr-FR" sz="3000" b="0" u="none" strike="noStrike">
                <a:solidFill>
                  <a:schemeClr val="dk2"/>
                </a:solidFill>
                <a:effectLst/>
                <a:uFillTx/>
                <a:latin typeface="Prata"/>
                <a:ea typeface="Prata"/>
              </a:rPr>
              <a:t>xx%</a:t>
            </a:r>
            <a:endParaRPr lang="fr-FR" sz="3000" b="0" u="none" strike="noStrike">
              <a:solidFill>
                <a:schemeClr val="dk1"/>
              </a:solidFill>
              <a:effectLst/>
              <a:uFillTx/>
              <a:latin typeface="Arial" panose="020B0604020202020204"/>
            </a:endParaRPr>
          </a:p>
        </p:txBody>
      </p:sp>
      <p:pic>
        <p:nvPicPr>
          <p:cNvPr id="21" name="Google Shape;91;p15"/>
          <p:cNvPicPr/>
          <p:nvPr/>
        </p:nvPicPr>
        <p:blipFill>
          <a:blip r:embed="rId3"/>
          <a:srcRect t="24730" r="21619"/>
          <a:stretch>
            <a:fillRect/>
          </a:stretch>
        </p:blipFill>
        <p:spPr>
          <a:xfrm>
            <a:off x="7906320" y="0"/>
            <a:ext cx="1237320" cy="101736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22" name="Google Shape;92;p15"/>
          <p:cNvPicPr/>
          <p:nvPr/>
        </p:nvPicPr>
        <p:blipFill>
          <a:blip r:embed="rId2"/>
          <a:srcRect t="17870" r="50010"/>
          <a:stretch>
            <a:fillRect/>
          </a:stretch>
        </p:blipFill>
        <p:spPr>
          <a:xfrm>
            <a:off x="8354520" y="0"/>
            <a:ext cx="789120" cy="13006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23" name="Google Shape;93;p15"/>
          <p:cNvPicPr/>
          <p:nvPr/>
        </p:nvPicPr>
        <p:blipFill>
          <a:blip r:embed="rId2"/>
          <a:srcRect t="-8723" b="47009"/>
          <a:stretch>
            <a:fillRect/>
          </a:stretch>
        </p:blipFill>
        <p:spPr>
          <a:xfrm>
            <a:off x="0" y="4604040"/>
            <a:ext cx="870840" cy="539280"/>
          </a:xfrm>
          <a:prstGeom prst="rect">
            <a:avLst/>
          </a:prstGeom>
          <a:noFill/>
          <a:ln w="0"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_ONLY_1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69;p13"/>
          <p:cNvPicPr/>
          <p:nvPr/>
        </p:nvPicPr>
        <p:blipFill>
          <a:blip r:embed="rId2"/>
          <a:srcRect l="2711" t="46816" r="13301"/>
          <a:stretch>
            <a:fillRect/>
          </a:stretch>
        </p:blipFill>
        <p:spPr>
          <a:xfrm>
            <a:off x="6782040" y="0"/>
            <a:ext cx="2361600" cy="15004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8" name="Google Shape;70;p13"/>
          <p:cNvPicPr/>
          <p:nvPr/>
        </p:nvPicPr>
        <p:blipFill>
          <a:blip r:embed="rId2"/>
          <a:srcRect b="44558"/>
          <a:stretch>
            <a:fillRect/>
          </a:stretch>
        </p:blipFill>
        <p:spPr>
          <a:xfrm>
            <a:off x="152280" y="4695840"/>
            <a:ext cx="804600" cy="4474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9" name="PlaceHolder 1"/>
          <p:cNvSpPr>
            <a:spLocks noGrp="1"/>
          </p:cNvSpPr>
          <p:nvPr>
            <p:ph type="title" hasCustomPrompt="1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p>
            <a:pPr indent="0">
              <a:buNone/>
            </a:pPr>
            <a:r>
              <a:rPr lang="fr-FR" sz="3000" b="0" u="none" strike="noStrike">
                <a:solidFill>
                  <a:schemeClr val="dk1"/>
                </a:solidFill>
                <a:effectLst/>
                <a:uFillTx/>
                <a:latin typeface="Arial" panose="020B0604020202020204"/>
              </a:rPr>
              <a:t>Click to edit the title text format</a:t>
            </a:r>
            <a:endParaRPr lang="fr-FR" sz="3000" b="0" u="none" strike="noStrike">
              <a:solidFill>
                <a:schemeClr val="dk1"/>
              </a:solidFill>
              <a:effectLst/>
              <a:uFillTx/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_1_1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 hasCustomPrompt="1"/>
          </p:nvPr>
        </p:nvSpPr>
        <p:spPr>
          <a:xfrm>
            <a:off x="3052440" y="2513520"/>
            <a:ext cx="5378040" cy="6613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p>
            <a:pPr indent="0">
              <a:buNone/>
            </a:pPr>
            <a:r>
              <a:rPr lang="fr-FR" sz="3000" b="0" u="none" strike="noStrike">
                <a:solidFill>
                  <a:schemeClr val="dk1"/>
                </a:solidFill>
                <a:effectLst/>
                <a:uFillTx/>
                <a:latin typeface="Arial" panose="020B0604020202020204"/>
              </a:rPr>
              <a:t>Click to edit the title text format</a:t>
            </a:r>
            <a:endParaRPr lang="fr-FR" sz="3000" b="0" u="none" strike="noStrike">
              <a:solidFill>
                <a:schemeClr val="dk1"/>
              </a:solidFill>
              <a:effectLst/>
              <a:uFillTx/>
              <a:latin typeface="Arial" panose="020B0604020202020204"/>
            </a:endParaRPr>
          </a:p>
        </p:txBody>
      </p:sp>
      <p:pic>
        <p:nvPicPr>
          <p:cNvPr id="25" name="Google Shape;97;p16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2452680"/>
            <a:ext cx="866520" cy="8694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26" name="Google Shape;98;p16"/>
          <p:cNvPicPr/>
          <p:nvPr/>
        </p:nvPicPr>
        <p:blipFill>
          <a:blip r:embed="rId2"/>
          <a:srcRect l="29487" b="38441"/>
          <a:stretch>
            <a:fillRect/>
          </a:stretch>
        </p:blipFill>
        <p:spPr>
          <a:xfrm>
            <a:off x="0" y="3416400"/>
            <a:ext cx="1971360" cy="1726920"/>
          </a:xfrm>
          <a:prstGeom prst="rect">
            <a:avLst/>
          </a:prstGeom>
          <a:noFill/>
          <a:ln w="0">
            <a:noFill/>
          </a:ln>
        </p:spPr>
      </p:pic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ONE_COLUMN_TEXT_1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 hasCustomPrompt="1"/>
          </p:nvPr>
        </p:nvSpPr>
        <p:spPr>
          <a:xfrm>
            <a:off x="720000" y="444960"/>
            <a:ext cx="771048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p>
            <a:pPr indent="0">
              <a:buNone/>
            </a:pPr>
            <a:r>
              <a:rPr lang="fr-FR" sz="3000" b="0" u="none" strike="noStrike">
                <a:solidFill>
                  <a:schemeClr val="dk1"/>
                </a:solidFill>
                <a:effectLst/>
                <a:uFillTx/>
                <a:latin typeface="Arial" panose="020B0604020202020204"/>
              </a:rPr>
              <a:t>Click to edit the title text format</a:t>
            </a:r>
            <a:endParaRPr lang="fr-FR" sz="3000" b="0" u="none" strike="noStrike">
              <a:solidFill>
                <a:schemeClr val="dk1"/>
              </a:solidFill>
              <a:effectLst/>
              <a:uFillTx/>
              <a:latin typeface="Arial" panose="020B0604020202020204"/>
            </a:endParaRPr>
          </a:p>
        </p:txBody>
      </p:sp>
      <p:pic>
        <p:nvPicPr>
          <p:cNvPr id="28" name="Google Shape;102;p17"/>
          <p:cNvPicPr/>
          <p:nvPr/>
        </p:nvPicPr>
        <p:blipFill>
          <a:blip r:embed="rId2"/>
          <a:srcRect b="41239"/>
          <a:stretch>
            <a:fillRect/>
          </a:stretch>
        </p:blipFill>
        <p:spPr>
          <a:xfrm>
            <a:off x="5766120" y="4639320"/>
            <a:ext cx="854640" cy="50364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29" name="Google Shape;103;p17"/>
          <p:cNvPicPr/>
          <p:nvPr/>
        </p:nvPicPr>
        <p:blipFill>
          <a:blip r:embed="rId2"/>
          <a:srcRect t="7082" r="48984"/>
          <a:stretch>
            <a:fillRect/>
          </a:stretch>
        </p:blipFill>
        <p:spPr>
          <a:xfrm>
            <a:off x="7674120" y="0"/>
            <a:ext cx="1469520" cy="268524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30" name="Google Shape;104;p17"/>
          <p:cNvPicPr/>
          <p:nvPr/>
        </p:nvPicPr>
        <p:blipFill>
          <a:blip r:embed="rId3"/>
          <a:srcRect l="450" t="-9630" r="24385" b="29565"/>
          <a:stretch>
            <a:fillRect/>
          </a:stretch>
        </p:blipFill>
        <p:spPr>
          <a:xfrm>
            <a:off x="7359480" y="3556440"/>
            <a:ext cx="1784160" cy="16272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31" name="Google Shape;105;p17"/>
          <p:cNvPicPr/>
          <p:nvPr/>
        </p:nvPicPr>
        <p:blipFill>
          <a:blip r:embed="rId4"/>
          <a:stretch>
            <a:fillRect/>
          </a:stretch>
        </p:blipFill>
        <p:spPr>
          <a:xfrm>
            <a:off x="7603200" y="3828600"/>
            <a:ext cx="599400" cy="5994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2" name="PlaceHolder 2"/>
          <p:cNvSpPr>
            <a:spLocks noGrp="1"/>
          </p:cNvSpPr>
          <p:nvPr>
            <p:ph type="body" hasCustomPrompt="1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4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Click to edit the outline text format</a:t>
            </a:r>
            <a:endParaRPr lang="fr-FR" sz="14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fr-FR" sz="14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Second Outline Level</a:t>
            </a:r>
            <a:endParaRPr lang="fr-FR" sz="14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4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Third Outline Level</a:t>
            </a:r>
            <a:endParaRPr lang="fr-FR" sz="14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fr-FR" sz="14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Fourth Outline Level</a:t>
            </a:r>
            <a:endParaRPr lang="fr-FR" sz="14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20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Fifth Outline Level</a:t>
            </a:r>
            <a:endParaRPr lang="fr-FR" sz="20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20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Sixth Outline Level</a:t>
            </a:r>
            <a:endParaRPr lang="fr-FR" sz="20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20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Seventh Outline Level</a:t>
            </a:r>
            <a:endParaRPr lang="fr-FR" sz="20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oogle Shape;107;p18"/>
          <p:cNvPicPr/>
          <p:nvPr/>
        </p:nvPicPr>
        <p:blipFill>
          <a:blip r:embed="rId2"/>
          <a:srcRect r="41626" b="33443"/>
          <a:stretch>
            <a:fillRect/>
          </a:stretch>
        </p:blipFill>
        <p:spPr>
          <a:xfrm>
            <a:off x="7462080" y="3219480"/>
            <a:ext cx="1681560" cy="19234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34" name="Google Shape;108;p18"/>
          <p:cNvPicPr/>
          <p:nvPr/>
        </p:nvPicPr>
        <p:blipFill>
          <a:blip r:embed="rId2"/>
          <a:srcRect t="37746"/>
          <a:stretch>
            <a:fillRect/>
          </a:stretch>
        </p:blipFill>
        <p:spPr>
          <a:xfrm>
            <a:off x="8060760" y="0"/>
            <a:ext cx="854640" cy="5335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5" name="PlaceHolder 1"/>
          <p:cNvSpPr>
            <a:spLocks noGrp="1"/>
          </p:cNvSpPr>
          <p:nvPr>
            <p:ph type="title" hasCustomPrompt="1"/>
          </p:nvPr>
        </p:nvSpPr>
        <p:spPr>
          <a:xfrm>
            <a:off x="4176720" y="1093680"/>
            <a:ext cx="3519360" cy="16574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p>
            <a:pPr indent="0">
              <a:buNone/>
            </a:pPr>
            <a:r>
              <a:rPr lang="fr-FR" sz="3000" b="0" u="none" strike="noStrike">
                <a:solidFill>
                  <a:schemeClr val="dk1"/>
                </a:solidFill>
                <a:effectLst/>
                <a:uFillTx/>
                <a:latin typeface="Arial" panose="020B0604020202020204"/>
              </a:rPr>
              <a:t>Click to edit the title text format</a:t>
            </a:r>
            <a:endParaRPr lang="fr-FR" sz="3000" b="0" u="none" strike="noStrike">
              <a:solidFill>
                <a:schemeClr val="dk1"/>
              </a:solidFill>
              <a:effectLst/>
              <a:uFillTx/>
              <a:latin typeface="Arial" panose="020B0604020202020204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 hasCustomPrompt="1"/>
          </p:nvPr>
        </p:nvSpPr>
        <p:spPr>
          <a:xfrm>
            <a:off x="713160" y="533880"/>
            <a:ext cx="2909520" cy="40755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 fontScale="55000" lnSpcReduction="19999"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Click to edit the outline text format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Second Outline Level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Third Outline Level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Fourth Outline Level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Fifth Outline Level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Sixth Outline Level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Seventh Outline Level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</p:txBody>
      </p:sp>
      <p:pic>
        <p:nvPicPr>
          <p:cNvPr id="37" name="Google Shape;112;p18"/>
          <p:cNvPicPr/>
          <p:nvPr/>
        </p:nvPicPr>
        <p:blipFill>
          <a:blip r:embed="rId2"/>
          <a:stretch>
            <a:fillRect/>
          </a:stretch>
        </p:blipFill>
        <p:spPr>
          <a:xfrm>
            <a:off x="3203280" y="4285800"/>
            <a:ext cx="854640" cy="857160"/>
          </a:xfrm>
          <a:prstGeom prst="rect">
            <a:avLst/>
          </a:prstGeom>
          <a:noFill/>
          <a:ln w="0">
            <a:noFill/>
          </a:ln>
        </p:spPr>
      </p:pic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_AND_TWO_COLUMNS_1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 hasCustomPrompt="1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p>
            <a:pPr indent="0">
              <a:buNone/>
            </a:pPr>
            <a:r>
              <a:rPr lang="fr-FR" sz="3000" b="0" u="none" strike="noStrike">
                <a:solidFill>
                  <a:schemeClr val="dk1"/>
                </a:solidFill>
                <a:effectLst/>
                <a:uFillTx/>
                <a:latin typeface="Arial" panose="020B0604020202020204"/>
              </a:rPr>
              <a:t>Click to edit the title text format</a:t>
            </a:r>
            <a:endParaRPr lang="fr-FR" sz="3000" b="0" u="none" strike="noStrike">
              <a:solidFill>
                <a:schemeClr val="dk1"/>
              </a:solidFill>
              <a:effectLst/>
              <a:uFillTx/>
              <a:latin typeface="Arial" panose="020B0604020202020204"/>
            </a:endParaRPr>
          </a:p>
        </p:txBody>
      </p:sp>
      <p:pic>
        <p:nvPicPr>
          <p:cNvPr id="39" name="Google Shape;119;p19"/>
          <p:cNvPicPr/>
          <p:nvPr/>
        </p:nvPicPr>
        <p:blipFill>
          <a:blip r:embed="rId2"/>
          <a:srcRect l="38548"/>
          <a:stretch>
            <a:fillRect/>
          </a:stretch>
        </p:blipFill>
        <p:spPr>
          <a:xfrm>
            <a:off x="0" y="343080"/>
            <a:ext cx="524880" cy="85716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40" name="Google Shape;120;p19"/>
          <p:cNvPicPr/>
          <p:nvPr/>
        </p:nvPicPr>
        <p:blipFill>
          <a:blip r:embed="rId2"/>
          <a:srcRect r="47106" b="14377"/>
          <a:stretch>
            <a:fillRect/>
          </a:stretch>
        </p:blipFill>
        <p:spPr>
          <a:xfrm>
            <a:off x="7620120" y="2668320"/>
            <a:ext cx="1523520" cy="2474640"/>
          </a:xfrm>
          <a:prstGeom prst="rect">
            <a:avLst/>
          </a:prstGeom>
          <a:noFill/>
          <a:ln w="0">
            <a:noFill/>
          </a:ln>
        </p:spPr>
      </p:pic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_AND_TWO_COLUMNS_1_1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 hasCustomPrompt="1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p>
            <a:pPr indent="0">
              <a:buNone/>
            </a:pPr>
            <a:r>
              <a:rPr lang="fr-FR" sz="3000" b="0" u="none" strike="noStrike">
                <a:solidFill>
                  <a:schemeClr val="dk1"/>
                </a:solidFill>
                <a:effectLst/>
                <a:uFillTx/>
                <a:latin typeface="Arial" panose="020B0604020202020204"/>
              </a:rPr>
              <a:t>Click to edit the title text format</a:t>
            </a:r>
            <a:endParaRPr lang="fr-FR" sz="3000" b="0" u="none" strike="noStrike">
              <a:solidFill>
                <a:schemeClr val="dk1"/>
              </a:solidFill>
              <a:effectLst/>
              <a:uFillTx/>
              <a:latin typeface="Arial" panose="020B0604020202020204"/>
            </a:endParaRPr>
          </a:p>
        </p:txBody>
      </p:sp>
      <p:pic>
        <p:nvPicPr>
          <p:cNvPr id="42" name="Google Shape;125;p20"/>
          <p:cNvPicPr/>
          <p:nvPr/>
        </p:nvPicPr>
        <p:blipFill>
          <a:blip r:embed="rId2"/>
          <a:srcRect l="41007"/>
          <a:stretch>
            <a:fillRect/>
          </a:stretch>
        </p:blipFill>
        <p:spPr>
          <a:xfrm>
            <a:off x="0" y="4062960"/>
            <a:ext cx="573480" cy="9756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43" name="Google Shape;126;p20"/>
          <p:cNvPicPr/>
          <p:nvPr/>
        </p:nvPicPr>
        <p:blipFill>
          <a:blip r:embed="rId2"/>
          <a:srcRect r="50087"/>
          <a:stretch>
            <a:fillRect/>
          </a:stretch>
        </p:blipFill>
        <p:spPr>
          <a:xfrm>
            <a:off x="8570160" y="104760"/>
            <a:ext cx="573480" cy="11530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44" name="Google Shape;127;p20"/>
          <p:cNvPicPr/>
          <p:nvPr/>
        </p:nvPicPr>
        <p:blipFill>
          <a:blip r:embed="rId2"/>
          <a:srcRect t="20108"/>
          <a:stretch>
            <a:fillRect/>
          </a:stretch>
        </p:blipFill>
        <p:spPr>
          <a:xfrm>
            <a:off x="8127000" y="-33120"/>
            <a:ext cx="714240" cy="572400"/>
          </a:xfrm>
          <a:prstGeom prst="rect">
            <a:avLst/>
          </a:prstGeom>
          <a:noFill/>
          <a:ln w="0">
            <a:noFill/>
          </a:ln>
        </p:spPr>
      </p:pic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ECTION_HEADER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 hasCustomPrompt="1"/>
          </p:nvPr>
        </p:nvSpPr>
        <p:spPr>
          <a:xfrm>
            <a:off x="789480" y="2813040"/>
            <a:ext cx="5067360" cy="17906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p>
            <a:pPr indent="0">
              <a:buNone/>
            </a:pPr>
            <a:r>
              <a:rPr lang="fr-FR" sz="5000" b="0" u="none" strike="noStrike">
                <a:solidFill>
                  <a:schemeClr val="dk1"/>
                </a:solidFill>
                <a:effectLst/>
                <a:uFillTx/>
                <a:latin typeface="Arial" panose="020B0604020202020204"/>
              </a:rPr>
              <a:t>Click to edit the title text format</a:t>
            </a:r>
            <a:endParaRPr lang="fr-FR" sz="5000" b="0" u="none" strike="noStrike">
              <a:solidFill>
                <a:schemeClr val="dk1"/>
              </a:solidFill>
              <a:effectLst/>
              <a:uFillTx/>
              <a:latin typeface="Arial" panose="020B0604020202020204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title" hasCustomPrompt="1"/>
          </p:nvPr>
        </p:nvSpPr>
        <p:spPr>
          <a:xfrm>
            <a:off x="865800" y="774720"/>
            <a:ext cx="1651680" cy="13712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p>
            <a:pPr indent="0">
              <a:lnSpc>
                <a:spcPct val="100000"/>
              </a:lnSpc>
              <a:buNone/>
            </a:pPr>
            <a:r>
              <a:rPr lang="fr-FR" sz="8000" b="0" u="none" strike="noStrike">
                <a:solidFill>
                  <a:schemeClr val="dk2"/>
                </a:solidFill>
                <a:effectLst/>
                <a:uFillTx/>
                <a:latin typeface="Prata"/>
                <a:ea typeface="Prata"/>
              </a:rPr>
              <a:t>xx%</a:t>
            </a:r>
            <a:endParaRPr lang="fr-FR" sz="8000" b="0" u="none" strike="noStrike">
              <a:solidFill>
                <a:schemeClr val="dk1"/>
              </a:solidFill>
              <a:effectLst/>
              <a:uFillTx/>
              <a:latin typeface="Arial" panose="020B0604020202020204"/>
            </a:endParaRPr>
          </a:p>
        </p:txBody>
      </p:sp>
      <p:pic>
        <p:nvPicPr>
          <p:cNvPr id="47" name="Google Shape;17;p3"/>
          <p:cNvPicPr/>
          <p:nvPr/>
        </p:nvPicPr>
        <p:blipFill>
          <a:blip r:embed="rId2"/>
          <a:srcRect r="31713" b="38228"/>
          <a:stretch>
            <a:fillRect/>
          </a:stretch>
        </p:blipFill>
        <p:spPr>
          <a:xfrm>
            <a:off x="7491960" y="3644280"/>
            <a:ext cx="1651680" cy="149904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48" name="Google Shape;18;p3"/>
          <p:cNvPicPr/>
          <p:nvPr/>
        </p:nvPicPr>
        <p:blipFill>
          <a:blip r:embed="rId3"/>
          <a:srcRect t="31705" r="17351"/>
          <a:stretch>
            <a:fillRect/>
          </a:stretch>
        </p:blipFill>
        <p:spPr>
          <a:xfrm>
            <a:off x="5911200" y="0"/>
            <a:ext cx="3232440" cy="228744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49" name="Google Shape;19;p3"/>
          <p:cNvPicPr/>
          <p:nvPr/>
        </p:nvPicPr>
        <p:blipFill>
          <a:blip r:embed="rId4"/>
          <a:stretch>
            <a:fillRect/>
          </a:stretch>
        </p:blipFill>
        <p:spPr>
          <a:xfrm>
            <a:off x="6860880" y="1292400"/>
            <a:ext cx="1056960" cy="111384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50" name="Google Shape;20;p3"/>
          <p:cNvPicPr/>
          <p:nvPr/>
        </p:nvPicPr>
        <p:blipFill>
          <a:blip r:embed="rId2"/>
          <a:srcRect r="25595"/>
          <a:stretch>
            <a:fillRect/>
          </a:stretch>
        </p:blipFill>
        <p:spPr>
          <a:xfrm>
            <a:off x="8498880" y="1608480"/>
            <a:ext cx="644760" cy="8694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51" name="Google Shape;21;p3"/>
          <p:cNvPicPr/>
          <p:nvPr/>
        </p:nvPicPr>
        <p:blipFill>
          <a:blip r:embed="rId4"/>
          <a:stretch>
            <a:fillRect/>
          </a:stretch>
        </p:blipFill>
        <p:spPr>
          <a:xfrm rot="5400000">
            <a:off x="210600" y="4530240"/>
            <a:ext cx="463680" cy="4885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52" name="PlaceHolder 3"/>
          <p:cNvSpPr>
            <a:spLocks noGrp="1"/>
          </p:cNvSpPr>
          <p:nvPr>
            <p:ph type="body" hasCustomPrompt="1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4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Click to edit the outline text format</a:t>
            </a:r>
            <a:endParaRPr lang="fr-FR" sz="14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fr-FR" sz="14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Second Outline Level</a:t>
            </a:r>
            <a:endParaRPr lang="fr-FR" sz="14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4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Third Outline Level</a:t>
            </a:r>
            <a:endParaRPr lang="fr-FR" sz="14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fr-FR" sz="14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Fourth Outline Level</a:t>
            </a:r>
            <a:endParaRPr lang="fr-FR" sz="14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20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Fifth Outline Level</a:t>
            </a:r>
            <a:endParaRPr lang="fr-FR" sz="20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20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Sixth Outline Level</a:t>
            </a:r>
            <a:endParaRPr lang="fr-FR" sz="20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20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Seventh Outline Level</a:t>
            </a:r>
            <a:endParaRPr lang="fr-FR" sz="20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_AND_TWO_COLUMNS_1_1_1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 hasCustomPrompt="1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p>
            <a:pPr indent="0">
              <a:buNone/>
            </a:pPr>
            <a:r>
              <a:rPr lang="fr-FR" sz="3000" b="0" u="none" strike="noStrike">
                <a:solidFill>
                  <a:schemeClr val="dk1"/>
                </a:solidFill>
                <a:effectLst/>
                <a:uFillTx/>
                <a:latin typeface="Arial" panose="020B0604020202020204"/>
              </a:rPr>
              <a:t>Click to edit the title text format</a:t>
            </a:r>
            <a:endParaRPr lang="fr-FR" sz="3000" b="0" u="none" strike="noStrike">
              <a:solidFill>
                <a:schemeClr val="dk1"/>
              </a:solidFill>
              <a:effectLst/>
              <a:uFillTx/>
              <a:latin typeface="Arial" panose="020B0604020202020204"/>
            </a:endParaRPr>
          </a:p>
        </p:txBody>
      </p:sp>
      <p:pic>
        <p:nvPicPr>
          <p:cNvPr id="54" name="Google Shape;132;p21"/>
          <p:cNvPicPr/>
          <p:nvPr/>
        </p:nvPicPr>
        <p:blipFill>
          <a:blip r:embed="rId2"/>
          <a:srcRect l="34037" b="32748"/>
          <a:stretch>
            <a:fillRect/>
          </a:stretch>
        </p:blipFill>
        <p:spPr>
          <a:xfrm>
            <a:off x="0" y="3238920"/>
            <a:ext cx="1861920" cy="19044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55" name="Google Shape;133;p21"/>
          <p:cNvPicPr/>
          <p:nvPr/>
        </p:nvPicPr>
        <p:blipFill>
          <a:blip r:embed="rId2"/>
          <a:srcRect r="50087"/>
          <a:stretch>
            <a:fillRect/>
          </a:stretch>
        </p:blipFill>
        <p:spPr>
          <a:xfrm>
            <a:off x="8570160" y="104760"/>
            <a:ext cx="573480" cy="11530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56" name="Google Shape;134;p21"/>
          <p:cNvPicPr/>
          <p:nvPr/>
        </p:nvPicPr>
        <p:blipFill>
          <a:blip r:embed="rId2"/>
          <a:srcRect t="20108"/>
          <a:stretch>
            <a:fillRect/>
          </a:stretch>
        </p:blipFill>
        <p:spPr>
          <a:xfrm>
            <a:off x="8127000" y="-33120"/>
            <a:ext cx="714240" cy="572400"/>
          </a:xfrm>
          <a:prstGeom prst="rect">
            <a:avLst/>
          </a:prstGeom>
          <a:noFill/>
          <a:ln w="0">
            <a:noFill/>
          </a:ln>
        </p:spPr>
      </p:pic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6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 hasCustomPrompt="1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p>
            <a:pPr indent="0">
              <a:buNone/>
            </a:pPr>
            <a:r>
              <a:rPr lang="fr-FR" sz="3000" b="0" u="none" strike="noStrike">
                <a:solidFill>
                  <a:schemeClr val="dk1"/>
                </a:solidFill>
                <a:effectLst/>
                <a:uFillTx/>
                <a:latin typeface="Arial" panose="020B0604020202020204"/>
              </a:rPr>
              <a:t>Click to edit the title text format</a:t>
            </a:r>
            <a:endParaRPr lang="fr-FR" sz="3000" b="0" u="none" strike="noStrike">
              <a:solidFill>
                <a:schemeClr val="dk1"/>
              </a:solidFill>
              <a:effectLst/>
              <a:uFillTx/>
              <a:latin typeface="Arial" panose="020B0604020202020204"/>
            </a:endParaRPr>
          </a:p>
        </p:txBody>
      </p:sp>
      <p:pic>
        <p:nvPicPr>
          <p:cNvPr id="58" name="Google Shape;143;p22"/>
          <p:cNvPicPr/>
          <p:nvPr/>
        </p:nvPicPr>
        <p:blipFill>
          <a:blip r:embed="rId2"/>
          <a:srcRect t="41683"/>
          <a:stretch>
            <a:fillRect/>
          </a:stretch>
        </p:blipFill>
        <p:spPr>
          <a:xfrm>
            <a:off x="8334000" y="0"/>
            <a:ext cx="760320" cy="4446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59" name="Google Shape;144;p22"/>
          <p:cNvPicPr/>
          <p:nvPr/>
        </p:nvPicPr>
        <p:blipFill>
          <a:blip r:embed="rId2"/>
          <a:srcRect l="8693" b="43670"/>
          <a:stretch>
            <a:fillRect/>
          </a:stretch>
        </p:blipFill>
        <p:spPr>
          <a:xfrm>
            <a:off x="0" y="3515400"/>
            <a:ext cx="2630160" cy="162756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60" name="Google Shape;145;p22"/>
          <p:cNvPicPr/>
          <p:nvPr/>
        </p:nvPicPr>
        <p:blipFill>
          <a:blip r:embed="rId2"/>
          <a:srcRect l="6428" r="45886"/>
          <a:stretch>
            <a:fillRect/>
          </a:stretch>
        </p:blipFill>
        <p:spPr>
          <a:xfrm>
            <a:off x="8578440" y="228600"/>
            <a:ext cx="565200" cy="1189440"/>
          </a:xfrm>
          <a:prstGeom prst="rect">
            <a:avLst/>
          </a:prstGeom>
          <a:noFill/>
          <a:ln w="0">
            <a:noFill/>
          </a:ln>
        </p:spPr>
      </p:pic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5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 hasCustomPrompt="1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p>
            <a:pPr indent="0">
              <a:buNone/>
            </a:pPr>
            <a:r>
              <a:rPr lang="fr-FR" sz="3000" b="0" u="none" strike="noStrike">
                <a:solidFill>
                  <a:schemeClr val="dk1"/>
                </a:solidFill>
                <a:effectLst/>
                <a:uFillTx/>
                <a:latin typeface="Arial" panose="020B0604020202020204"/>
              </a:rPr>
              <a:t>Click to edit the title text format</a:t>
            </a:r>
            <a:endParaRPr lang="fr-FR" sz="3000" b="0" u="none" strike="noStrike">
              <a:solidFill>
                <a:schemeClr val="dk1"/>
              </a:solidFill>
              <a:effectLst/>
              <a:uFillTx/>
              <a:latin typeface="Arial" panose="020B0604020202020204"/>
            </a:endParaRPr>
          </a:p>
        </p:txBody>
      </p:sp>
      <p:pic>
        <p:nvPicPr>
          <p:cNvPr id="62" name="Google Shape;156;p23"/>
          <p:cNvPicPr/>
          <p:nvPr/>
        </p:nvPicPr>
        <p:blipFill>
          <a:blip r:embed="rId2"/>
          <a:stretch>
            <a:fillRect/>
          </a:stretch>
        </p:blipFill>
        <p:spPr>
          <a:xfrm>
            <a:off x="8003520" y="0"/>
            <a:ext cx="854640" cy="85716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63" name="Google Shape;157;p23"/>
          <p:cNvPicPr/>
          <p:nvPr/>
        </p:nvPicPr>
        <p:blipFill>
          <a:blip r:embed="rId2"/>
          <a:srcRect r="49158"/>
          <a:stretch>
            <a:fillRect/>
          </a:stretch>
        </p:blipFill>
        <p:spPr>
          <a:xfrm>
            <a:off x="7679160" y="2172600"/>
            <a:ext cx="1464480" cy="2890080"/>
          </a:xfrm>
          <a:prstGeom prst="rect">
            <a:avLst/>
          </a:prstGeom>
          <a:noFill/>
          <a:ln w="0">
            <a:noFill/>
          </a:ln>
        </p:spPr>
      </p:pic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7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159;p24"/>
          <p:cNvPicPr/>
          <p:nvPr/>
        </p:nvPicPr>
        <p:blipFill>
          <a:blip r:embed="rId2"/>
          <a:srcRect t="22057" r="45712"/>
          <a:stretch>
            <a:fillRect/>
          </a:stretch>
        </p:blipFill>
        <p:spPr>
          <a:xfrm>
            <a:off x="7580160" y="0"/>
            <a:ext cx="1563480" cy="22525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65" name="Google Shape;160;p24"/>
          <p:cNvPicPr/>
          <p:nvPr/>
        </p:nvPicPr>
        <p:blipFill>
          <a:blip r:embed="rId2"/>
          <a:srcRect l="44143" b="16770"/>
          <a:stretch>
            <a:fillRect/>
          </a:stretch>
        </p:blipFill>
        <p:spPr>
          <a:xfrm>
            <a:off x="0" y="4429800"/>
            <a:ext cx="477360" cy="7135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66" name="PlaceHolder 1"/>
          <p:cNvSpPr>
            <a:spLocks noGrp="1"/>
          </p:cNvSpPr>
          <p:nvPr>
            <p:ph type="title" hasCustomPrompt="1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p>
            <a:pPr indent="0">
              <a:buNone/>
            </a:pPr>
            <a:r>
              <a:rPr lang="fr-FR" sz="3000" b="0" u="none" strike="noStrike">
                <a:solidFill>
                  <a:schemeClr val="dk1"/>
                </a:solidFill>
                <a:effectLst/>
                <a:uFillTx/>
                <a:latin typeface="Arial" panose="020B0604020202020204"/>
              </a:rPr>
              <a:t>Click to edit the title text format</a:t>
            </a:r>
            <a:endParaRPr lang="fr-FR" sz="3000" b="0" u="none" strike="noStrike">
              <a:solidFill>
                <a:schemeClr val="dk1"/>
              </a:solidFill>
              <a:effectLst/>
              <a:uFillTx/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_ONLY_2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 hasCustomPrompt="1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p>
            <a:pPr indent="0">
              <a:buNone/>
            </a:pPr>
            <a:r>
              <a:rPr lang="fr-FR" sz="3000" b="0" u="none" strike="noStrike">
                <a:solidFill>
                  <a:schemeClr val="dk1"/>
                </a:solidFill>
                <a:effectLst/>
                <a:uFillTx/>
                <a:latin typeface="Arial" panose="020B0604020202020204"/>
              </a:rPr>
              <a:t>Click to edit the title text format</a:t>
            </a:r>
            <a:endParaRPr lang="fr-FR" sz="3000" b="0" u="none" strike="noStrike">
              <a:solidFill>
                <a:schemeClr val="dk1"/>
              </a:solidFill>
              <a:effectLst/>
              <a:uFillTx/>
              <a:latin typeface="Arial" panose="020B0604020202020204"/>
            </a:endParaRPr>
          </a:p>
        </p:txBody>
      </p:sp>
      <p:pic>
        <p:nvPicPr>
          <p:cNvPr id="11" name="Google Shape;74;p14"/>
          <p:cNvPicPr/>
          <p:nvPr/>
        </p:nvPicPr>
        <p:blipFill>
          <a:blip r:embed="rId2"/>
          <a:srcRect t="12524" r="41878" b="26168"/>
          <a:stretch>
            <a:fillRect/>
          </a:stretch>
        </p:blipFill>
        <p:spPr>
          <a:xfrm>
            <a:off x="7509240" y="3413160"/>
            <a:ext cx="1634400" cy="173016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2" name="Google Shape;75;p14"/>
          <p:cNvPicPr/>
          <p:nvPr/>
        </p:nvPicPr>
        <p:blipFill>
          <a:blip r:embed="rId2"/>
          <a:srcRect l="40987" t="7642" b="7642"/>
          <a:stretch>
            <a:fillRect/>
          </a:stretch>
        </p:blipFill>
        <p:spPr>
          <a:xfrm>
            <a:off x="0" y="3837600"/>
            <a:ext cx="963000" cy="1387440"/>
          </a:xfrm>
          <a:prstGeom prst="rect">
            <a:avLst/>
          </a:prstGeom>
          <a:noFill/>
          <a:ln w="0">
            <a:noFill/>
          </a:ln>
        </p:spPr>
      </p:pic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_AND_TWO_COLUMNS_2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 hasCustomPrompt="1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p>
            <a:pPr indent="0">
              <a:buNone/>
            </a:pPr>
            <a:r>
              <a:rPr lang="fr-FR" sz="3000" b="0" u="none" strike="noStrike">
                <a:solidFill>
                  <a:schemeClr val="dk1"/>
                </a:solidFill>
                <a:effectLst/>
                <a:uFillTx/>
                <a:latin typeface="Arial" panose="020B0604020202020204"/>
              </a:rPr>
              <a:t>Click to edit the title text format</a:t>
            </a:r>
            <a:endParaRPr lang="fr-FR" sz="3000" b="0" u="none" strike="noStrike">
              <a:solidFill>
                <a:schemeClr val="dk1"/>
              </a:solidFill>
              <a:effectLst/>
              <a:uFillTx/>
              <a:latin typeface="Arial" panose="020B0604020202020204"/>
            </a:endParaRPr>
          </a:p>
        </p:txBody>
      </p:sp>
      <p:pic>
        <p:nvPicPr>
          <p:cNvPr id="68" name="Google Shape;184;p25"/>
          <p:cNvPicPr/>
          <p:nvPr/>
        </p:nvPicPr>
        <p:blipFill>
          <a:blip r:embed="rId2"/>
          <a:srcRect l="11578" t="36878" r="34153"/>
          <a:stretch>
            <a:fillRect/>
          </a:stretch>
        </p:blipFill>
        <p:spPr>
          <a:xfrm>
            <a:off x="7580160" y="0"/>
            <a:ext cx="1563480" cy="18241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69" name="Google Shape;185;p25"/>
          <p:cNvPicPr/>
          <p:nvPr/>
        </p:nvPicPr>
        <p:blipFill>
          <a:blip r:embed="rId2"/>
          <a:srcRect l="-3950" t="-21382" r="3930" b="38151"/>
          <a:stretch>
            <a:fillRect/>
          </a:stretch>
        </p:blipFill>
        <p:spPr>
          <a:xfrm>
            <a:off x="124560" y="4429800"/>
            <a:ext cx="854640" cy="713520"/>
          </a:xfrm>
          <a:prstGeom prst="rect">
            <a:avLst/>
          </a:prstGeom>
          <a:noFill/>
          <a:ln w="0">
            <a:noFill/>
          </a:ln>
        </p:spPr>
      </p:pic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8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 hasCustomPrompt="1"/>
          </p:nvPr>
        </p:nvSpPr>
        <p:spPr>
          <a:xfrm>
            <a:off x="3733920" y="539640"/>
            <a:ext cx="4696560" cy="7686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p>
            <a:pPr indent="0" algn="r">
              <a:lnSpc>
                <a:spcPct val="100000"/>
              </a:lnSpc>
              <a:buNone/>
            </a:pPr>
            <a:r>
              <a:rPr lang="fr-FR" sz="4500" b="0" u="none" strike="noStrike">
                <a:solidFill>
                  <a:schemeClr val="dk2"/>
                </a:solidFill>
                <a:effectLst/>
                <a:uFillTx/>
                <a:latin typeface="Prata"/>
                <a:ea typeface="Prata"/>
              </a:rPr>
              <a:t>xx%</a:t>
            </a:r>
            <a:endParaRPr lang="fr-FR" sz="4500" b="0" u="none" strike="noStrike">
              <a:solidFill>
                <a:schemeClr val="dk1"/>
              </a:solidFill>
              <a:effectLst/>
              <a:uFillTx/>
              <a:latin typeface="Arial" panose="020B0604020202020204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title" hasCustomPrompt="1"/>
          </p:nvPr>
        </p:nvSpPr>
        <p:spPr>
          <a:xfrm>
            <a:off x="3733920" y="1970640"/>
            <a:ext cx="4696560" cy="7686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p>
            <a:pPr indent="0" algn="r">
              <a:lnSpc>
                <a:spcPct val="100000"/>
              </a:lnSpc>
              <a:buNone/>
            </a:pPr>
            <a:r>
              <a:rPr lang="fr-FR" sz="4500" b="0" u="none" strike="noStrike">
                <a:solidFill>
                  <a:schemeClr val="dk2"/>
                </a:solidFill>
                <a:effectLst/>
                <a:uFillTx/>
                <a:latin typeface="Prata"/>
                <a:ea typeface="Prata"/>
              </a:rPr>
              <a:t>xx%</a:t>
            </a:r>
            <a:endParaRPr lang="fr-FR" sz="4500" b="0" u="none" strike="noStrike">
              <a:solidFill>
                <a:schemeClr val="dk1"/>
              </a:solidFill>
              <a:effectLst/>
              <a:uFillTx/>
              <a:latin typeface="Arial" panose="020B0604020202020204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title" hasCustomPrompt="1"/>
          </p:nvPr>
        </p:nvSpPr>
        <p:spPr>
          <a:xfrm>
            <a:off x="3733920" y="3402000"/>
            <a:ext cx="4696560" cy="7686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p>
            <a:pPr indent="0" algn="r">
              <a:lnSpc>
                <a:spcPct val="100000"/>
              </a:lnSpc>
              <a:buNone/>
            </a:pPr>
            <a:r>
              <a:rPr lang="fr-FR" sz="4500" b="0" u="none" strike="noStrike">
                <a:solidFill>
                  <a:schemeClr val="dk2"/>
                </a:solidFill>
                <a:effectLst/>
                <a:uFillTx/>
                <a:latin typeface="Prata"/>
                <a:ea typeface="Prata"/>
              </a:rPr>
              <a:t>xx%</a:t>
            </a:r>
            <a:endParaRPr lang="fr-FR" sz="4500" b="0" u="none" strike="noStrike">
              <a:solidFill>
                <a:schemeClr val="dk1"/>
              </a:solidFill>
              <a:effectLst/>
              <a:uFillTx/>
              <a:latin typeface="Arial" panose="020B0604020202020204"/>
            </a:endParaRPr>
          </a:p>
        </p:txBody>
      </p:sp>
      <p:pic>
        <p:nvPicPr>
          <p:cNvPr id="73" name="Google Shape;193;p26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104760"/>
            <a:ext cx="866520" cy="869400"/>
          </a:xfrm>
          <a:prstGeom prst="rect">
            <a:avLst/>
          </a:prstGeom>
          <a:noFill/>
          <a:ln w="0">
            <a:noFill/>
          </a:ln>
        </p:spPr>
      </p:pic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ECTION_HEADER_1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 hasCustomPrompt="1"/>
          </p:nvPr>
        </p:nvSpPr>
        <p:spPr>
          <a:xfrm>
            <a:off x="3254040" y="2813040"/>
            <a:ext cx="5067360" cy="17906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p>
            <a:pPr indent="0">
              <a:buNone/>
            </a:pPr>
            <a:r>
              <a:rPr lang="fr-FR" sz="5000" b="0" u="none" strike="noStrike">
                <a:solidFill>
                  <a:schemeClr val="dk1"/>
                </a:solidFill>
                <a:effectLst/>
                <a:uFillTx/>
                <a:latin typeface="Arial" panose="020B0604020202020204"/>
              </a:rPr>
              <a:t>Click to edit the title text format</a:t>
            </a:r>
            <a:endParaRPr lang="fr-FR" sz="5000" b="0" u="none" strike="noStrike">
              <a:solidFill>
                <a:schemeClr val="dk1"/>
              </a:solidFill>
              <a:effectLst/>
              <a:uFillTx/>
              <a:latin typeface="Arial" panose="020B0604020202020204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title" hasCustomPrompt="1"/>
          </p:nvPr>
        </p:nvSpPr>
        <p:spPr>
          <a:xfrm>
            <a:off x="3330360" y="1361520"/>
            <a:ext cx="1651680" cy="13712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p>
            <a:pPr indent="0">
              <a:lnSpc>
                <a:spcPct val="100000"/>
              </a:lnSpc>
              <a:buNone/>
            </a:pPr>
            <a:r>
              <a:rPr lang="fr-FR" sz="8000" b="0" u="none" strike="noStrike">
                <a:solidFill>
                  <a:schemeClr val="dk2"/>
                </a:solidFill>
                <a:effectLst/>
                <a:uFillTx/>
                <a:latin typeface="Prata"/>
                <a:ea typeface="Prata"/>
              </a:rPr>
              <a:t>xx%</a:t>
            </a:r>
            <a:endParaRPr lang="fr-FR" sz="8000" b="0" u="none" strike="noStrike">
              <a:solidFill>
                <a:schemeClr val="dk1"/>
              </a:solidFill>
              <a:effectLst/>
              <a:uFillTx/>
              <a:latin typeface="Arial" panose="020B0604020202020204"/>
            </a:endParaRPr>
          </a:p>
        </p:txBody>
      </p:sp>
      <p:pic>
        <p:nvPicPr>
          <p:cNvPr id="76" name="Google Shape;197;p27"/>
          <p:cNvPicPr/>
          <p:nvPr/>
        </p:nvPicPr>
        <p:blipFill>
          <a:blip r:embed="rId2"/>
          <a:srcRect r="31713" b="38228"/>
          <a:stretch>
            <a:fillRect/>
          </a:stretch>
        </p:blipFill>
        <p:spPr>
          <a:xfrm>
            <a:off x="7491960" y="3644280"/>
            <a:ext cx="1651680" cy="149904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77" name="Google Shape;198;p27"/>
          <p:cNvPicPr/>
          <p:nvPr/>
        </p:nvPicPr>
        <p:blipFill>
          <a:blip r:embed="rId3"/>
          <a:srcRect t="31705" r="17351"/>
          <a:stretch>
            <a:fillRect/>
          </a:stretch>
        </p:blipFill>
        <p:spPr>
          <a:xfrm>
            <a:off x="6340320" y="0"/>
            <a:ext cx="2803320" cy="19836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78" name="Google Shape;199;p27"/>
          <p:cNvPicPr/>
          <p:nvPr/>
        </p:nvPicPr>
        <p:blipFill>
          <a:blip r:embed="rId4"/>
          <a:stretch>
            <a:fillRect/>
          </a:stretch>
        </p:blipFill>
        <p:spPr>
          <a:xfrm>
            <a:off x="7163640" y="1182960"/>
            <a:ext cx="916560" cy="9658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79" name="Google Shape;200;p27"/>
          <p:cNvPicPr/>
          <p:nvPr/>
        </p:nvPicPr>
        <p:blipFill>
          <a:blip r:embed="rId2"/>
          <a:srcRect r="25595"/>
          <a:stretch>
            <a:fillRect/>
          </a:stretch>
        </p:blipFill>
        <p:spPr>
          <a:xfrm>
            <a:off x="8498880" y="1441440"/>
            <a:ext cx="644760" cy="8694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80" name="PlaceHolder 3"/>
          <p:cNvSpPr>
            <a:spLocks noGrp="1"/>
          </p:cNvSpPr>
          <p:nvPr>
            <p:ph type="body" hasCustomPrompt="1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4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Click to edit the outline text format</a:t>
            </a:r>
            <a:endParaRPr lang="fr-FR" sz="14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fr-FR" sz="14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Second Outline Level</a:t>
            </a:r>
            <a:endParaRPr lang="fr-FR" sz="14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4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Third Outline Level</a:t>
            </a:r>
            <a:endParaRPr lang="fr-FR" sz="14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fr-FR" sz="14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Fourth Outline Level</a:t>
            </a:r>
            <a:endParaRPr lang="fr-FR" sz="14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20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Fifth Outline Level</a:t>
            </a:r>
            <a:endParaRPr lang="fr-FR" sz="20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20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Sixth Outline Level</a:t>
            </a:r>
            <a:endParaRPr lang="fr-FR" sz="20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20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Seventh Outline Level</a:t>
            </a:r>
            <a:endParaRPr lang="fr-FR" sz="20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3_1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 hasCustomPrompt="1"/>
          </p:nvPr>
        </p:nvSpPr>
        <p:spPr>
          <a:xfrm>
            <a:off x="713160" y="539640"/>
            <a:ext cx="4447800" cy="1058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p>
            <a:pPr indent="0">
              <a:buNone/>
            </a:pPr>
            <a:r>
              <a:rPr lang="fr-FR" sz="6000" b="0" u="none" strike="noStrike">
                <a:solidFill>
                  <a:schemeClr val="dk1"/>
                </a:solidFill>
                <a:effectLst/>
                <a:uFillTx/>
                <a:latin typeface="Arial" panose="020B0604020202020204"/>
              </a:rPr>
              <a:t>Click to edit the title text format</a:t>
            </a:r>
            <a:endParaRPr lang="fr-FR" sz="6000" b="0" u="none" strike="noStrike">
              <a:solidFill>
                <a:schemeClr val="dk1"/>
              </a:solidFill>
              <a:effectLst/>
              <a:uFillTx/>
              <a:latin typeface="Arial" panose="020B0604020202020204"/>
            </a:endParaRPr>
          </a:p>
        </p:txBody>
      </p:sp>
      <p:sp>
        <p:nvSpPr>
          <p:cNvPr id="82" name="Google Shape;204;p28"/>
          <p:cNvSpPr/>
          <p:nvPr/>
        </p:nvSpPr>
        <p:spPr>
          <a:xfrm>
            <a:off x="4122000" y="3454920"/>
            <a:ext cx="4308120" cy="7128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91440" bIns="91440" anchor="t">
            <a:noAutofit/>
          </a:bodyPr>
          <a:p>
            <a:pPr algn="r" defTabSz="914400">
              <a:lnSpc>
                <a:spcPct val="100000"/>
              </a:lnSpc>
              <a:spcBef>
                <a:spcPts val="300"/>
              </a:spcBef>
              <a:tabLst>
                <a:tab pos="0" algn="l"/>
              </a:tabLst>
            </a:pPr>
            <a:r>
              <a:rPr lang="en-GB" sz="1000" b="1" u="none" strike="noStrike">
                <a:solidFill>
                  <a:schemeClr val="dk1"/>
                </a:solidFill>
                <a:effectLst/>
                <a:uFillTx/>
                <a:latin typeface="Open Sans"/>
                <a:ea typeface="Open Sans"/>
              </a:rPr>
              <a:t>CREDITS:</a:t>
            </a:r>
            <a:r>
              <a:rPr lang="en-GB" sz="1000" b="0" u="none" strike="noStrike">
                <a:solidFill>
                  <a:schemeClr val="dk1"/>
                </a:solidFill>
                <a:effectLst/>
                <a:uFillTx/>
                <a:latin typeface="Open Sans"/>
                <a:ea typeface="Open Sans"/>
              </a:rPr>
              <a:t> This presentation template was created by </a:t>
            </a:r>
            <a:r>
              <a:rPr lang="en-GB" sz="1000" b="1" u="sng" strike="noStrike">
                <a:solidFill>
                  <a:schemeClr val="hlink"/>
                </a:solidFill>
                <a:effectLst/>
                <a:uFillTx/>
                <a:latin typeface="Open Sans"/>
                <a:ea typeface="Open Sans"/>
                <a:hlinkClick r:id="rId2"/>
              </a:rPr>
              <a:t>Slidesgo</a:t>
            </a:r>
            <a:r>
              <a:rPr lang="en-GB" sz="1000" b="0" u="none" strike="noStrike">
                <a:solidFill>
                  <a:schemeClr val="dk1"/>
                </a:solidFill>
                <a:effectLst/>
                <a:uFillTx/>
                <a:latin typeface="Open Sans"/>
                <a:ea typeface="Open Sans"/>
              </a:rPr>
              <a:t>, and includes icons, infographics &amp; images by </a:t>
            </a:r>
            <a:r>
              <a:rPr lang="en-GB" sz="1000" b="1" u="sng" strike="noStrike">
                <a:solidFill>
                  <a:schemeClr val="dk1"/>
                </a:solidFill>
                <a:effectLst/>
                <a:uFillTx/>
                <a:latin typeface="Open Sans"/>
                <a:ea typeface="Open Sans"/>
                <a:hlinkClick r:id="rId3"/>
              </a:rPr>
              <a:t>Freepik</a:t>
            </a:r>
            <a:r>
              <a:rPr lang="en-GB" sz="1000" b="0" u="sng" strike="noStrike">
                <a:solidFill>
                  <a:schemeClr val="dk1"/>
                </a:solidFill>
                <a:effectLst/>
                <a:uFillTx/>
                <a:latin typeface="Open Sans"/>
                <a:ea typeface="Open Sans"/>
              </a:rPr>
              <a:t> </a:t>
            </a:r>
            <a:endParaRPr lang="en-US" sz="1000" b="0" u="none" strike="noStrike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  <p:pic>
        <p:nvPicPr>
          <p:cNvPr id="83" name="Google Shape;205;p28"/>
          <p:cNvPicPr/>
          <p:nvPr/>
        </p:nvPicPr>
        <p:blipFill>
          <a:blip r:embed="rId4"/>
          <a:stretch>
            <a:fillRect/>
          </a:stretch>
        </p:blipFill>
        <p:spPr>
          <a:xfrm>
            <a:off x="6615360" y="-51480"/>
            <a:ext cx="2535840" cy="252216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84" name="Google Shape;206;p28"/>
          <p:cNvPicPr/>
          <p:nvPr/>
        </p:nvPicPr>
        <p:blipFill>
          <a:blip r:embed="rId5"/>
          <a:stretch>
            <a:fillRect/>
          </a:stretch>
        </p:blipFill>
        <p:spPr>
          <a:xfrm>
            <a:off x="428760" y="4273920"/>
            <a:ext cx="825120" cy="8694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85" name="Google Shape;207;p28"/>
          <p:cNvPicPr/>
          <p:nvPr/>
        </p:nvPicPr>
        <p:blipFill>
          <a:blip r:embed="rId6"/>
          <a:stretch>
            <a:fillRect/>
          </a:stretch>
        </p:blipFill>
        <p:spPr>
          <a:xfrm>
            <a:off x="8035200" y="2476080"/>
            <a:ext cx="949680" cy="952920"/>
          </a:xfrm>
          <a:prstGeom prst="rect">
            <a:avLst/>
          </a:prstGeom>
          <a:noFill/>
          <a:ln w="0">
            <a:noFill/>
          </a:ln>
        </p:spPr>
      </p:pic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9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209;p29"/>
          <p:cNvPicPr/>
          <p:nvPr/>
        </p:nvPicPr>
        <p:blipFill>
          <a:blip r:embed="rId2"/>
          <a:srcRect l="5382" t="18429" r="40348" b="18448"/>
          <a:stretch>
            <a:fillRect/>
          </a:stretch>
        </p:blipFill>
        <p:spPr>
          <a:xfrm>
            <a:off x="7580160" y="3319200"/>
            <a:ext cx="1563480" cy="18241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87" name="Google Shape;210;p29"/>
          <p:cNvPicPr/>
          <p:nvPr/>
        </p:nvPicPr>
        <p:blipFill>
          <a:blip r:embed="rId2"/>
          <a:srcRect l="16573" t="16770" r="-16573"/>
          <a:stretch>
            <a:fillRect/>
          </a:stretch>
        </p:blipFill>
        <p:spPr>
          <a:xfrm>
            <a:off x="0" y="0"/>
            <a:ext cx="854640" cy="713520"/>
          </a:xfrm>
          <a:prstGeom prst="rect">
            <a:avLst/>
          </a:prstGeom>
          <a:noFill/>
          <a:ln w="0">
            <a:noFill/>
          </a:ln>
        </p:spPr>
      </p:pic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9_1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212;p30"/>
          <p:cNvPicPr/>
          <p:nvPr/>
        </p:nvPicPr>
        <p:blipFill>
          <a:blip r:embed="rId2"/>
          <a:srcRect l="29758" t="15978" r="15954" b="20919"/>
          <a:stretch>
            <a:fillRect/>
          </a:stretch>
        </p:blipFill>
        <p:spPr>
          <a:xfrm>
            <a:off x="0" y="3319200"/>
            <a:ext cx="1563480" cy="18241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89" name="Google Shape;213;p30"/>
          <p:cNvPicPr/>
          <p:nvPr/>
        </p:nvPicPr>
        <p:blipFill>
          <a:blip r:embed="rId2"/>
          <a:srcRect l="-34579" t="8375" r="34579" b="8394"/>
          <a:stretch>
            <a:fillRect/>
          </a:stretch>
        </p:blipFill>
        <p:spPr>
          <a:xfrm>
            <a:off x="8289000" y="1548360"/>
            <a:ext cx="854640" cy="713520"/>
          </a:xfrm>
          <a:prstGeom prst="rect">
            <a:avLst/>
          </a:prstGeom>
          <a:noFill/>
          <a:ln w="0">
            <a:noFill/>
          </a:ln>
        </p:spPr>
      </p:pic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_AND_BODY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23;p4"/>
          <p:cNvPicPr/>
          <p:nvPr/>
        </p:nvPicPr>
        <p:blipFill>
          <a:blip r:embed="rId2"/>
          <a:srcRect l="56089" t="65361" r="7174" b="7647"/>
          <a:stretch>
            <a:fillRect/>
          </a:stretch>
        </p:blipFill>
        <p:spPr>
          <a:xfrm>
            <a:off x="8115120" y="-18360"/>
            <a:ext cx="581760" cy="40536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91" name="Google Shape;24;p4"/>
          <p:cNvPicPr/>
          <p:nvPr/>
        </p:nvPicPr>
        <p:blipFill>
          <a:blip r:embed="rId2"/>
          <a:srcRect l="55473" t="47779" r="20240" b="16036"/>
          <a:stretch>
            <a:fillRect/>
          </a:stretch>
        </p:blipFill>
        <p:spPr>
          <a:xfrm>
            <a:off x="8561880" y="4328280"/>
            <a:ext cx="581760" cy="8218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92" name="Google Shape;25;p4"/>
          <p:cNvPicPr/>
          <p:nvPr/>
        </p:nvPicPr>
        <p:blipFill>
          <a:blip r:embed="rId2"/>
          <a:srcRect l="76173" t="50191" r="7174" b="7647"/>
          <a:stretch>
            <a:fillRect/>
          </a:stretch>
        </p:blipFill>
        <p:spPr>
          <a:xfrm>
            <a:off x="0" y="3562560"/>
            <a:ext cx="521640" cy="12524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93" name="PlaceHolder 1"/>
          <p:cNvSpPr>
            <a:spLocks noGrp="1"/>
          </p:cNvSpPr>
          <p:nvPr>
            <p:ph type="title" hasCustomPrompt="1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p>
            <a:pPr indent="0">
              <a:buNone/>
            </a:pPr>
            <a:r>
              <a:rPr lang="fr-FR" sz="3000" b="0" u="none" strike="noStrike">
                <a:solidFill>
                  <a:schemeClr val="dk1"/>
                </a:solidFill>
                <a:effectLst/>
                <a:uFillTx/>
                <a:latin typeface="Arial" panose="020B0604020202020204"/>
              </a:rPr>
              <a:t>Click to edit the title text format</a:t>
            </a:r>
            <a:endParaRPr lang="fr-FR" sz="3000" b="0" u="none" strike="noStrike">
              <a:solidFill>
                <a:schemeClr val="dk1"/>
              </a:solidFill>
              <a:effectLst/>
              <a:uFillTx/>
              <a:latin typeface="Arial" panose="020B0604020202020204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 hasCustomPrompt="1"/>
          </p:nvPr>
        </p:nvSpPr>
        <p:spPr>
          <a:xfrm>
            <a:off x="720000" y="1215720"/>
            <a:ext cx="7703640" cy="4021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2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Click to edit the outline text format</a:t>
            </a:r>
            <a:endParaRPr lang="fr-FR" sz="12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fr-FR" sz="12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Second Outline Level</a:t>
            </a:r>
            <a:endParaRPr lang="fr-FR" sz="12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2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Third Outline Level</a:t>
            </a:r>
            <a:endParaRPr lang="fr-FR" sz="12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fr-FR" sz="12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Fourth Outline Level</a:t>
            </a:r>
            <a:endParaRPr lang="fr-FR" sz="12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2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Fifth Outline Level</a:t>
            </a:r>
            <a:endParaRPr lang="fr-FR" sz="12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2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Sixth Outline Level</a:t>
            </a:r>
            <a:endParaRPr lang="fr-FR" sz="12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2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Seventh Outline Level</a:t>
            </a:r>
            <a:endParaRPr lang="fr-FR" sz="12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_AND_BODY_1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 hasCustomPrompt="1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p>
            <a:pPr indent="0">
              <a:buNone/>
            </a:pPr>
            <a:r>
              <a:rPr lang="fr-FR" sz="3000" b="0" u="none" strike="noStrike">
                <a:solidFill>
                  <a:schemeClr val="dk1"/>
                </a:solidFill>
                <a:effectLst/>
                <a:uFillTx/>
                <a:latin typeface="Arial" panose="020B0604020202020204"/>
              </a:rPr>
              <a:t>Click to edit the title text format</a:t>
            </a:r>
            <a:endParaRPr lang="fr-FR" sz="3000" b="0" u="none" strike="noStrike">
              <a:solidFill>
                <a:schemeClr val="dk1"/>
              </a:solidFill>
              <a:effectLst/>
              <a:uFillTx/>
              <a:latin typeface="Arial" panose="020B0604020202020204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 hasCustomPrompt="1"/>
          </p:nvPr>
        </p:nvSpPr>
        <p:spPr>
          <a:xfrm>
            <a:off x="720000" y="1215720"/>
            <a:ext cx="7703640" cy="4021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2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Click to edit the outline text format</a:t>
            </a:r>
            <a:endParaRPr lang="fr-FR" sz="12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fr-FR" sz="12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Second Outline Level</a:t>
            </a:r>
            <a:endParaRPr lang="fr-FR" sz="12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2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Third Outline Level</a:t>
            </a:r>
            <a:endParaRPr lang="fr-FR" sz="12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fr-FR" sz="12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Fourth Outline Level</a:t>
            </a:r>
            <a:endParaRPr lang="fr-FR" sz="12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2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Fifth Outline Level</a:t>
            </a:r>
            <a:endParaRPr lang="fr-FR" sz="12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2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Sixth Outline Level</a:t>
            </a:r>
            <a:endParaRPr lang="fr-FR" sz="12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2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Seventh Outline Level</a:t>
            </a:r>
            <a:endParaRPr lang="fr-FR" sz="12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</p:txBody>
      </p:sp>
      <p:pic>
        <p:nvPicPr>
          <p:cNvPr id="97" name="Google Shape;217;p31"/>
          <p:cNvPicPr/>
          <p:nvPr/>
        </p:nvPicPr>
        <p:blipFill>
          <a:blip r:embed="rId2"/>
          <a:srcRect l="56089" t="65361" r="7174" b="7647"/>
          <a:stretch>
            <a:fillRect/>
          </a:stretch>
        </p:blipFill>
        <p:spPr>
          <a:xfrm>
            <a:off x="8115120" y="-18360"/>
            <a:ext cx="581760" cy="40536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98" name="Google Shape;218;p31"/>
          <p:cNvPicPr/>
          <p:nvPr/>
        </p:nvPicPr>
        <p:blipFill>
          <a:blip r:embed="rId2"/>
          <a:srcRect l="55473" t="47779" r="20240" b="16036"/>
          <a:stretch>
            <a:fillRect/>
          </a:stretch>
        </p:blipFill>
        <p:spPr>
          <a:xfrm>
            <a:off x="8561880" y="4328280"/>
            <a:ext cx="581760" cy="8218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99" name="Google Shape;219;p31"/>
          <p:cNvPicPr/>
          <p:nvPr/>
        </p:nvPicPr>
        <p:blipFill>
          <a:blip r:embed="rId2"/>
          <a:srcRect l="76173" t="50191" r="7174" b="7647"/>
          <a:stretch>
            <a:fillRect/>
          </a:stretch>
        </p:blipFill>
        <p:spPr>
          <a:xfrm>
            <a:off x="0" y="3562560"/>
            <a:ext cx="521640" cy="1252440"/>
          </a:xfrm>
          <a:prstGeom prst="rect">
            <a:avLst/>
          </a:prstGeom>
          <a:noFill/>
          <a:ln w="0">
            <a:noFill/>
          </a:ln>
        </p:spPr>
      </p:pic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_AND_TWO_COLUMNS_3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 hasCustomPrompt="1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p>
            <a:pPr indent="0">
              <a:buNone/>
            </a:pPr>
            <a:r>
              <a:rPr lang="fr-FR" sz="3000" b="0" u="none" strike="noStrike">
                <a:solidFill>
                  <a:schemeClr val="dk1"/>
                </a:solidFill>
                <a:effectLst/>
                <a:uFillTx/>
                <a:latin typeface="Arial" panose="020B0604020202020204"/>
              </a:rPr>
              <a:t>Click to edit the title text format</a:t>
            </a:r>
            <a:endParaRPr lang="fr-FR" sz="3000" b="0" u="none" strike="noStrike">
              <a:solidFill>
                <a:schemeClr val="dk1"/>
              </a:solidFill>
              <a:effectLst/>
              <a:uFillTx/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_AND_TWO_COLUMNS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 hasCustomPrompt="1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p>
            <a:pPr indent="0">
              <a:buNone/>
            </a:pPr>
            <a:r>
              <a:rPr lang="fr-FR" sz="3000" b="0" u="none" strike="noStrike">
                <a:solidFill>
                  <a:schemeClr val="dk1"/>
                </a:solidFill>
                <a:effectLst/>
                <a:uFillTx/>
                <a:latin typeface="Arial" panose="020B0604020202020204"/>
              </a:rPr>
              <a:t>Click to edit the title text format</a:t>
            </a:r>
            <a:endParaRPr lang="fr-FR" sz="3000" b="0" u="none" strike="noStrike">
              <a:solidFill>
                <a:schemeClr val="dk1"/>
              </a:solidFill>
              <a:effectLst/>
              <a:uFillTx/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_1_1_1_1_1_1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77;p15"/>
          <p:cNvPicPr/>
          <p:nvPr/>
        </p:nvPicPr>
        <p:blipFill>
          <a:blip r:embed="rId2"/>
          <a:srcRect l="9448" t="347" r="39400" b="44616"/>
          <a:stretch>
            <a:fillRect/>
          </a:stretch>
        </p:blipFill>
        <p:spPr>
          <a:xfrm>
            <a:off x="7906320" y="3807360"/>
            <a:ext cx="1237320" cy="13356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4" name="PlaceHolder 1"/>
          <p:cNvSpPr>
            <a:spLocks noGrp="1"/>
          </p:cNvSpPr>
          <p:nvPr>
            <p:ph type="title" hasCustomPrompt="1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p>
            <a:pPr indent="0">
              <a:buNone/>
            </a:pPr>
            <a:r>
              <a:rPr lang="fr-FR" sz="3000" b="0" u="none" strike="noStrike">
                <a:solidFill>
                  <a:schemeClr val="dk1"/>
                </a:solidFill>
                <a:effectLst/>
                <a:uFillTx/>
                <a:latin typeface="Arial" panose="020B0604020202020204"/>
              </a:rPr>
              <a:t>Click to edit the title text format</a:t>
            </a:r>
            <a:endParaRPr lang="fr-FR" sz="3000" b="0" u="none" strike="noStrike">
              <a:solidFill>
                <a:schemeClr val="dk1"/>
              </a:solidFill>
              <a:effectLst/>
              <a:uFillTx/>
              <a:latin typeface="Arial" panose="020B0604020202020204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title" hasCustomPrompt="1"/>
          </p:nvPr>
        </p:nvSpPr>
        <p:spPr>
          <a:xfrm>
            <a:off x="796320" y="1568520"/>
            <a:ext cx="734400" cy="5850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lang="fr-FR" sz="3000" b="0" u="none" strike="noStrike">
                <a:solidFill>
                  <a:schemeClr val="dk2"/>
                </a:solidFill>
                <a:effectLst/>
                <a:uFillTx/>
                <a:latin typeface="Prata"/>
                <a:ea typeface="Prata"/>
              </a:rPr>
              <a:t>xx%</a:t>
            </a:r>
            <a:endParaRPr lang="fr-FR" sz="3000" b="0" u="none" strike="noStrike">
              <a:solidFill>
                <a:schemeClr val="dk1"/>
              </a:solidFill>
              <a:effectLst/>
              <a:uFillTx/>
              <a:latin typeface="Arial" panose="020B0604020202020204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title" hasCustomPrompt="1"/>
          </p:nvPr>
        </p:nvSpPr>
        <p:spPr>
          <a:xfrm>
            <a:off x="796320" y="2751480"/>
            <a:ext cx="734400" cy="5850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lang="fr-FR" sz="3000" b="0" u="none" strike="noStrike">
                <a:solidFill>
                  <a:schemeClr val="dk2"/>
                </a:solidFill>
                <a:effectLst/>
                <a:uFillTx/>
                <a:latin typeface="Prata"/>
                <a:ea typeface="Prata"/>
              </a:rPr>
              <a:t>xx%</a:t>
            </a:r>
            <a:endParaRPr lang="fr-FR" sz="3000" b="0" u="none" strike="noStrike">
              <a:solidFill>
                <a:schemeClr val="dk1"/>
              </a:solidFill>
              <a:effectLst/>
              <a:uFillTx/>
              <a:latin typeface="Arial" panose="020B0604020202020204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title" hasCustomPrompt="1"/>
          </p:nvPr>
        </p:nvSpPr>
        <p:spPr>
          <a:xfrm>
            <a:off x="4105080" y="1568520"/>
            <a:ext cx="734400" cy="5850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lang="fr-FR" sz="3000" b="0" u="none" strike="noStrike">
                <a:solidFill>
                  <a:schemeClr val="dk2"/>
                </a:solidFill>
                <a:effectLst/>
                <a:uFillTx/>
                <a:latin typeface="Prata"/>
                <a:ea typeface="Prata"/>
              </a:rPr>
              <a:t>xx%</a:t>
            </a:r>
            <a:endParaRPr lang="fr-FR" sz="3000" b="0" u="none" strike="noStrike">
              <a:solidFill>
                <a:schemeClr val="dk1"/>
              </a:solidFill>
              <a:effectLst/>
              <a:uFillTx/>
              <a:latin typeface="Arial" panose="020B0604020202020204"/>
            </a:endParaRPr>
          </a:p>
        </p:txBody>
      </p:sp>
      <p:sp>
        <p:nvSpPr>
          <p:cNvPr id="18" name="PlaceHolder 5"/>
          <p:cNvSpPr>
            <a:spLocks noGrp="1"/>
          </p:cNvSpPr>
          <p:nvPr>
            <p:ph type="title" hasCustomPrompt="1"/>
          </p:nvPr>
        </p:nvSpPr>
        <p:spPr>
          <a:xfrm>
            <a:off x="796320" y="3934080"/>
            <a:ext cx="734400" cy="5850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lang="fr-FR" sz="3000" b="0" u="none" strike="noStrike">
                <a:solidFill>
                  <a:schemeClr val="dk2"/>
                </a:solidFill>
                <a:effectLst/>
                <a:uFillTx/>
                <a:latin typeface="Prata"/>
                <a:ea typeface="Prata"/>
              </a:rPr>
              <a:t>xx%</a:t>
            </a:r>
            <a:endParaRPr lang="fr-FR" sz="3000" b="0" u="none" strike="noStrike">
              <a:solidFill>
                <a:schemeClr val="dk1"/>
              </a:solidFill>
              <a:effectLst/>
              <a:uFillTx/>
              <a:latin typeface="Arial" panose="020B0604020202020204"/>
            </a:endParaRPr>
          </a:p>
        </p:txBody>
      </p:sp>
      <p:sp>
        <p:nvSpPr>
          <p:cNvPr id="19" name="PlaceHolder 6"/>
          <p:cNvSpPr>
            <a:spLocks noGrp="1"/>
          </p:cNvSpPr>
          <p:nvPr>
            <p:ph type="title" hasCustomPrompt="1"/>
          </p:nvPr>
        </p:nvSpPr>
        <p:spPr>
          <a:xfrm>
            <a:off x="4105080" y="2751480"/>
            <a:ext cx="734400" cy="5850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lang="fr-FR" sz="3000" b="0" u="none" strike="noStrike">
                <a:solidFill>
                  <a:schemeClr val="dk2"/>
                </a:solidFill>
                <a:effectLst/>
                <a:uFillTx/>
                <a:latin typeface="Prata"/>
                <a:ea typeface="Prata"/>
              </a:rPr>
              <a:t>xx%</a:t>
            </a:r>
            <a:endParaRPr lang="fr-FR" sz="3000" b="0" u="none" strike="noStrike">
              <a:solidFill>
                <a:schemeClr val="dk1"/>
              </a:solidFill>
              <a:effectLst/>
              <a:uFillTx/>
              <a:latin typeface="Arial" panose="020B0604020202020204"/>
            </a:endParaRPr>
          </a:p>
        </p:txBody>
      </p:sp>
      <p:sp>
        <p:nvSpPr>
          <p:cNvPr id="20" name="PlaceHolder 7"/>
          <p:cNvSpPr>
            <a:spLocks noGrp="1"/>
          </p:cNvSpPr>
          <p:nvPr>
            <p:ph type="title" hasCustomPrompt="1"/>
          </p:nvPr>
        </p:nvSpPr>
        <p:spPr>
          <a:xfrm>
            <a:off x="4105080" y="3934080"/>
            <a:ext cx="734400" cy="5850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lang="fr-FR" sz="3000" b="0" u="none" strike="noStrike">
                <a:solidFill>
                  <a:schemeClr val="dk2"/>
                </a:solidFill>
                <a:effectLst/>
                <a:uFillTx/>
                <a:latin typeface="Prata"/>
                <a:ea typeface="Prata"/>
              </a:rPr>
              <a:t>xx%</a:t>
            </a:r>
            <a:endParaRPr lang="fr-FR" sz="3000" b="0" u="none" strike="noStrike">
              <a:solidFill>
                <a:schemeClr val="dk1"/>
              </a:solidFill>
              <a:effectLst/>
              <a:uFillTx/>
              <a:latin typeface="Arial" panose="020B0604020202020204"/>
            </a:endParaRPr>
          </a:p>
        </p:txBody>
      </p:sp>
      <p:pic>
        <p:nvPicPr>
          <p:cNvPr id="21" name="Google Shape;91;p15"/>
          <p:cNvPicPr/>
          <p:nvPr/>
        </p:nvPicPr>
        <p:blipFill>
          <a:blip r:embed="rId3"/>
          <a:srcRect t="24730" r="21619"/>
          <a:stretch>
            <a:fillRect/>
          </a:stretch>
        </p:blipFill>
        <p:spPr>
          <a:xfrm>
            <a:off x="7906320" y="0"/>
            <a:ext cx="1237320" cy="101736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22" name="Google Shape;92;p15"/>
          <p:cNvPicPr/>
          <p:nvPr/>
        </p:nvPicPr>
        <p:blipFill>
          <a:blip r:embed="rId2"/>
          <a:srcRect t="17870" r="50010"/>
          <a:stretch>
            <a:fillRect/>
          </a:stretch>
        </p:blipFill>
        <p:spPr>
          <a:xfrm>
            <a:off x="8354520" y="0"/>
            <a:ext cx="789120" cy="13006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23" name="Google Shape;93;p15"/>
          <p:cNvPicPr/>
          <p:nvPr/>
        </p:nvPicPr>
        <p:blipFill>
          <a:blip r:embed="rId2"/>
          <a:srcRect t="-8723" b="47009"/>
          <a:stretch>
            <a:fillRect/>
          </a:stretch>
        </p:blipFill>
        <p:spPr>
          <a:xfrm>
            <a:off x="0" y="4604040"/>
            <a:ext cx="870840" cy="539280"/>
          </a:xfrm>
          <a:prstGeom prst="rect">
            <a:avLst/>
          </a:prstGeom>
          <a:noFill/>
          <a:ln w="0">
            <a:noFill/>
          </a:ln>
        </p:spPr>
      </p:pic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_ONLY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35;p6"/>
          <p:cNvPicPr/>
          <p:nvPr/>
        </p:nvPicPr>
        <p:blipFill>
          <a:blip r:embed="rId2"/>
          <a:srcRect t="38672" r="41878"/>
          <a:stretch>
            <a:fillRect/>
          </a:stretch>
        </p:blipFill>
        <p:spPr>
          <a:xfrm>
            <a:off x="7509240" y="0"/>
            <a:ext cx="1634400" cy="173016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03" name="Google Shape;36;p6"/>
          <p:cNvPicPr/>
          <p:nvPr/>
        </p:nvPicPr>
        <p:blipFill>
          <a:blip r:embed="rId2"/>
          <a:srcRect l="13998" b="46179"/>
          <a:stretch>
            <a:fillRect/>
          </a:stretch>
        </p:blipFill>
        <p:spPr>
          <a:xfrm>
            <a:off x="11160" y="4261680"/>
            <a:ext cx="1403640" cy="8812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04" name="PlaceHolder 1"/>
          <p:cNvSpPr>
            <a:spLocks noGrp="1"/>
          </p:cNvSpPr>
          <p:nvPr>
            <p:ph type="title" hasCustomPrompt="1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p>
            <a:pPr indent="0">
              <a:buNone/>
            </a:pPr>
            <a:r>
              <a:rPr lang="fr-FR" sz="3000" b="0" u="none" strike="noStrike">
                <a:solidFill>
                  <a:schemeClr val="dk1"/>
                </a:solidFill>
                <a:effectLst/>
                <a:uFillTx/>
                <a:latin typeface="Arial" panose="020B0604020202020204"/>
              </a:rPr>
              <a:t>Click to edit the title text format</a:t>
            </a:r>
            <a:endParaRPr lang="fr-FR" sz="3000" b="0" u="none" strike="noStrike">
              <a:solidFill>
                <a:schemeClr val="dk1"/>
              </a:solidFill>
              <a:effectLst/>
              <a:uFillTx/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ONE_COLUMN_TEXT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 hasCustomPrompt="1"/>
          </p:nvPr>
        </p:nvSpPr>
        <p:spPr>
          <a:xfrm>
            <a:off x="720000" y="444960"/>
            <a:ext cx="771048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p>
            <a:pPr indent="0">
              <a:buNone/>
            </a:pPr>
            <a:r>
              <a:rPr lang="fr-FR" sz="3000" b="0" u="none" strike="noStrike">
                <a:solidFill>
                  <a:schemeClr val="dk1"/>
                </a:solidFill>
                <a:effectLst/>
                <a:uFillTx/>
                <a:latin typeface="Arial" panose="020B0604020202020204"/>
              </a:rPr>
              <a:t>Click to edit the title text format</a:t>
            </a:r>
            <a:endParaRPr lang="fr-FR" sz="3000" b="0" u="none" strike="noStrike">
              <a:solidFill>
                <a:schemeClr val="dk1"/>
              </a:solidFill>
              <a:effectLst/>
              <a:uFillTx/>
              <a:latin typeface="Arial" panose="020B0604020202020204"/>
            </a:endParaRPr>
          </a:p>
        </p:txBody>
      </p:sp>
      <p:pic>
        <p:nvPicPr>
          <p:cNvPr id="106" name="Google Shape;41;p7"/>
          <p:cNvPicPr/>
          <p:nvPr/>
        </p:nvPicPr>
        <p:blipFill>
          <a:blip r:embed="rId2"/>
          <a:srcRect b="41239"/>
          <a:stretch>
            <a:fillRect/>
          </a:stretch>
        </p:blipFill>
        <p:spPr>
          <a:xfrm>
            <a:off x="5766120" y="4639320"/>
            <a:ext cx="854640" cy="50364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07" name="Google Shape;42;p7"/>
          <p:cNvPicPr/>
          <p:nvPr/>
        </p:nvPicPr>
        <p:blipFill>
          <a:blip r:embed="rId2"/>
          <a:srcRect t="7082" r="48984"/>
          <a:stretch>
            <a:fillRect/>
          </a:stretch>
        </p:blipFill>
        <p:spPr>
          <a:xfrm>
            <a:off x="7674120" y="0"/>
            <a:ext cx="1469520" cy="268524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08" name="Google Shape;43;p7"/>
          <p:cNvPicPr/>
          <p:nvPr/>
        </p:nvPicPr>
        <p:blipFill>
          <a:blip r:embed="rId3"/>
          <a:srcRect l="450" t="-9630" r="24385" b="29565"/>
          <a:stretch>
            <a:fillRect/>
          </a:stretch>
        </p:blipFill>
        <p:spPr>
          <a:xfrm>
            <a:off x="7359480" y="3556440"/>
            <a:ext cx="1784160" cy="16272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09" name="Google Shape;44;p7"/>
          <p:cNvPicPr/>
          <p:nvPr/>
        </p:nvPicPr>
        <p:blipFill>
          <a:blip r:embed="rId4"/>
          <a:stretch>
            <a:fillRect/>
          </a:stretch>
        </p:blipFill>
        <p:spPr>
          <a:xfrm>
            <a:off x="7603200" y="3828600"/>
            <a:ext cx="599400" cy="599400"/>
          </a:xfrm>
          <a:prstGeom prst="rect">
            <a:avLst/>
          </a:prstGeom>
          <a:noFill/>
          <a:ln w="0">
            <a:noFill/>
          </a:ln>
        </p:spPr>
      </p:pic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MAIN_POINT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46;p8"/>
          <p:cNvPicPr/>
          <p:nvPr/>
        </p:nvPicPr>
        <p:blipFill>
          <a:blip r:embed="rId2"/>
          <a:srcRect t="42628" r="17561"/>
          <a:stretch>
            <a:fillRect/>
          </a:stretch>
        </p:blipFill>
        <p:spPr>
          <a:xfrm>
            <a:off x="6838560" y="0"/>
            <a:ext cx="2305080" cy="16092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11" name="Google Shape;47;p8"/>
          <p:cNvPicPr/>
          <p:nvPr/>
        </p:nvPicPr>
        <p:blipFill>
          <a:blip r:embed="rId2"/>
          <a:srcRect r="48480"/>
          <a:stretch>
            <a:fillRect/>
          </a:stretch>
        </p:blipFill>
        <p:spPr>
          <a:xfrm>
            <a:off x="8697240" y="1276200"/>
            <a:ext cx="446400" cy="8694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12" name="Google Shape;48;p8"/>
          <p:cNvPicPr/>
          <p:nvPr/>
        </p:nvPicPr>
        <p:blipFill>
          <a:blip r:embed="rId2"/>
          <a:srcRect l="5111" t="4033" r="36786" b="30780"/>
          <a:stretch>
            <a:fillRect/>
          </a:stretch>
        </p:blipFill>
        <p:spPr>
          <a:xfrm>
            <a:off x="7519320" y="3314880"/>
            <a:ext cx="1624320" cy="18284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13" name="PlaceHolder 1"/>
          <p:cNvSpPr>
            <a:spLocks noGrp="1"/>
          </p:cNvSpPr>
          <p:nvPr>
            <p:ph type="title" hasCustomPrompt="1"/>
          </p:nvPr>
        </p:nvSpPr>
        <p:spPr>
          <a:xfrm>
            <a:off x="713160" y="1307160"/>
            <a:ext cx="5606640" cy="25290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p>
            <a:pPr indent="0">
              <a:buNone/>
            </a:pPr>
            <a:r>
              <a:rPr lang="fr-FR" sz="6000" b="0" u="none" strike="noStrike">
                <a:solidFill>
                  <a:schemeClr val="dk1"/>
                </a:solidFill>
                <a:effectLst/>
                <a:uFillTx/>
                <a:latin typeface="Arial" panose="020B0604020202020204"/>
              </a:rPr>
              <a:t>Click to edit the title text format</a:t>
            </a:r>
            <a:endParaRPr lang="fr-FR" sz="6000" b="0" u="none" strike="noStrike">
              <a:solidFill>
                <a:schemeClr val="dk1"/>
              </a:solidFill>
              <a:effectLst/>
              <a:uFillTx/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ECTION_TITLE_AND_DESCRIPTION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51;p9"/>
          <p:cNvPicPr/>
          <p:nvPr/>
        </p:nvPicPr>
        <p:blipFill>
          <a:blip r:embed="rId2"/>
          <a:srcRect r="36120"/>
          <a:stretch>
            <a:fillRect/>
          </a:stretch>
        </p:blipFill>
        <p:spPr>
          <a:xfrm>
            <a:off x="8595360" y="247320"/>
            <a:ext cx="548280" cy="8586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15" name="Google Shape;52;p9"/>
          <p:cNvPicPr/>
          <p:nvPr/>
        </p:nvPicPr>
        <p:blipFill>
          <a:blip r:embed="rId3"/>
          <a:srcRect b="38209"/>
          <a:stretch>
            <a:fillRect/>
          </a:stretch>
        </p:blipFill>
        <p:spPr>
          <a:xfrm>
            <a:off x="-38880" y="3643560"/>
            <a:ext cx="2419200" cy="14994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16" name="Google Shape;53;p9"/>
          <p:cNvPicPr/>
          <p:nvPr/>
        </p:nvPicPr>
        <p:blipFill>
          <a:blip r:embed="rId3"/>
          <a:srcRect t="40313"/>
          <a:stretch>
            <a:fillRect/>
          </a:stretch>
        </p:blipFill>
        <p:spPr>
          <a:xfrm>
            <a:off x="7706520" y="0"/>
            <a:ext cx="952560" cy="57024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17" name="Google Shape;54;p9"/>
          <p:cNvPicPr/>
          <p:nvPr/>
        </p:nvPicPr>
        <p:blipFill>
          <a:blip r:embed="rId3"/>
          <a:srcRect b="46912"/>
          <a:stretch>
            <a:fillRect/>
          </a:stretch>
        </p:blipFill>
        <p:spPr>
          <a:xfrm>
            <a:off x="5994000" y="4231440"/>
            <a:ext cx="1712160" cy="9118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18" name="PlaceHolder 1"/>
          <p:cNvSpPr>
            <a:spLocks noGrp="1"/>
          </p:cNvSpPr>
          <p:nvPr>
            <p:ph type="title" hasCustomPrompt="1"/>
          </p:nvPr>
        </p:nvSpPr>
        <p:spPr>
          <a:xfrm>
            <a:off x="967320" y="777240"/>
            <a:ext cx="4872600" cy="11869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p>
            <a:pPr indent="0">
              <a:buNone/>
            </a:pPr>
            <a:r>
              <a:rPr lang="fr-FR" sz="6000" b="0" u="none" strike="noStrike">
                <a:solidFill>
                  <a:schemeClr val="dk1"/>
                </a:solidFill>
                <a:effectLst/>
                <a:uFillTx/>
                <a:latin typeface="Arial" panose="020B0604020202020204"/>
              </a:rPr>
              <a:t>Click to edit the title text format</a:t>
            </a:r>
            <a:endParaRPr lang="fr-FR" sz="6000" b="0" u="none" strike="noStrike">
              <a:solidFill>
                <a:schemeClr val="dk1"/>
              </a:solidFill>
              <a:effectLst/>
              <a:uFillTx/>
              <a:latin typeface="Arial" panose="020B0604020202020204"/>
            </a:endParaRPr>
          </a:p>
        </p:txBody>
      </p:sp>
      <p:pic>
        <p:nvPicPr>
          <p:cNvPr id="119" name="Google Shape;57;p9"/>
          <p:cNvPicPr/>
          <p:nvPr/>
        </p:nvPicPr>
        <p:blipFill>
          <a:blip r:embed="rId4"/>
          <a:srcRect r="47806" b="41384"/>
          <a:stretch>
            <a:fillRect/>
          </a:stretch>
        </p:blipFill>
        <p:spPr>
          <a:xfrm>
            <a:off x="8079480" y="3993480"/>
            <a:ext cx="1056960" cy="11869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20" name="Google Shape;58;p9"/>
          <p:cNvPicPr/>
          <p:nvPr/>
        </p:nvPicPr>
        <p:blipFill>
          <a:blip r:embed="rId5">
            <a:alphaModFix amt="74000"/>
          </a:blip>
          <a:srcRect r="12846" b="26563"/>
          <a:stretch>
            <a:fillRect/>
          </a:stretch>
        </p:blipFill>
        <p:spPr>
          <a:xfrm>
            <a:off x="6673320" y="3413520"/>
            <a:ext cx="2470320" cy="178236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21" name="Google Shape;59;p9"/>
          <p:cNvPicPr/>
          <p:nvPr/>
        </p:nvPicPr>
        <p:blipFill>
          <a:blip r:embed="rId6"/>
          <a:stretch>
            <a:fillRect/>
          </a:stretch>
        </p:blipFill>
        <p:spPr>
          <a:xfrm>
            <a:off x="6945840" y="3413520"/>
            <a:ext cx="1056960" cy="11138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22" name="PlaceHolder 2"/>
          <p:cNvSpPr>
            <a:spLocks noGrp="1"/>
          </p:cNvSpPr>
          <p:nvPr>
            <p:ph type="body" hasCustomPrompt="1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4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Click to edit the outline text format</a:t>
            </a:r>
            <a:endParaRPr lang="fr-FR" sz="14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fr-FR" sz="14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Second Outline Level</a:t>
            </a:r>
            <a:endParaRPr lang="fr-FR" sz="14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4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Third Outline Level</a:t>
            </a:r>
            <a:endParaRPr lang="fr-FR" sz="14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fr-FR" sz="14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Fourth Outline Level</a:t>
            </a:r>
            <a:endParaRPr lang="fr-FR" sz="14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20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Fifth Outline Level</a:t>
            </a:r>
            <a:endParaRPr lang="fr-FR" sz="20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20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Sixth Outline Level</a:t>
            </a:r>
            <a:endParaRPr lang="fr-FR" sz="20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20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Seventh Outline Level</a:t>
            </a:r>
            <a:endParaRPr lang="fr-FR" sz="20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APTION_ONLY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body" hasCustomPrompt="1"/>
          </p:nvPr>
        </p:nvSpPr>
        <p:spPr>
          <a:xfrm>
            <a:off x="0" y="0"/>
            <a:ext cx="9143640" cy="5143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Click to edit the outline text format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Second Outline Level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Third Outline Level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Fourth Outline Level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Fifth Outline Level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Sixth Outline Level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Seventh Outline Level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title" hasCustomPrompt="1"/>
          </p:nvPr>
        </p:nvSpPr>
        <p:spPr>
          <a:xfrm>
            <a:off x="720000" y="4014360"/>
            <a:ext cx="7703640" cy="572400"/>
          </a:xfrm>
          <a:prstGeom prst="rect">
            <a:avLst/>
          </a:prstGeom>
          <a:solidFill>
            <a:schemeClr val="lt1"/>
          </a:solidFill>
          <a:ln w="0">
            <a:noFill/>
          </a:ln>
        </p:spPr>
        <p:txBody>
          <a:bodyPr lIns="91440" tIns="91440" rIns="91440" bIns="91440" anchor="ctr">
            <a:noAutofit/>
          </a:bodyPr>
          <a:p>
            <a:pPr indent="0">
              <a:buNone/>
            </a:pPr>
            <a:r>
              <a:rPr lang="fr-FR" sz="2500" b="0" u="none" strike="noStrike">
                <a:solidFill>
                  <a:schemeClr val="dk1"/>
                </a:solidFill>
                <a:effectLst/>
                <a:uFillTx/>
                <a:latin typeface="Arial" panose="020B0604020202020204"/>
              </a:rPr>
              <a:t>Click to edit the title text format</a:t>
            </a:r>
            <a:endParaRPr lang="fr-FR" sz="2500" b="0" u="none" strike="noStrike">
              <a:solidFill>
                <a:schemeClr val="dk1"/>
              </a:solidFill>
              <a:effectLst/>
              <a:uFillTx/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_1_1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 hasCustomPrompt="1"/>
          </p:nvPr>
        </p:nvSpPr>
        <p:spPr>
          <a:xfrm>
            <a:off x="3052440" y="2513520"/>
            <a:ext cx="5378040" cy="6613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p>
            <a:pPr indent="0">
              <a:buNone/>
            </a:pPr>
            <a:r>
              <a:rPr lang="fr-FR" sz="3000" b="0" u="none" strike="noStrike">
                <a:solidFill>
                  <a:schemeClr val="dk1"/>
                </a:solidFill>
                <a:effectLst/>
                <a:uFillTx/>
                <a:latin typeface="Arial" panose="020B0604020202020204"/>
              </a:rPr>
              <a:t>Click to edit the title text format</a:t>
            </a:r>
            <a:endParaRPr lang="fr-FR" sz="3000" b="0" u="none" strike="noStrike">
              <a:solidFill>
                <a:schemeClr val="dk1"/>
              </a:solidFill>
              <a:effectLst/>
              <a:uFillTx/>
              <a:latin typeface="Arial" panose="020B0604020202020204"/>
            </a:endParaRPr>
          </a:p>
        </p:txBody>
      </p:sp>
      <p:pic>
        <p:nvPicPr>
          <p:cNvPr id="25" name="Google Shape;97;p16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2452680"/>
            <a:ext cx="866520" cy="8694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26" name="Google Shape;98;p16"/>
          <p:cNvPicPr/>
          <p:nvPr/>
        </p:nvPicPr>
        <p:blipFill>
          <a:blip r:embed="rId2"/>
          <a:srcRect l="29487" b="38441"/>
          <a:stretch>
            <a:fillRect/>
          </a:stretch>
        </p:blipFill>
        <p:spPr>
          <a:xfrm>
            <a:off x="0" y="3416400"/>
            <a:ext cx="1971360" cy="1726920"/>
          </a:xfrm>
          <a:prstGeom prst="rect">
            <a:avLst/>
          </a:prstGeom>
          <a:noFill/>
          <a:ln w="0"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ONE_COLUMN_TEXT_1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 hasCustomPrompt="1"/>
          </p:nvPr>
        </p:nvSpPr>
        <p:spPr>
          <a:xfrm>
            <a:off x="720000" y="444960"/>
            <a:ext cx="771048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p>
            <a:pPr indent="0">
              <a:buNone/>
            </a:pPr>
            <a:r>
              <a:rPr lang="fr-FR" sz="3000" b="0" u="none" strike="noStrike">
                <a:solidFill>
                  <a:schemeClr val="dk1"/>
                </a:solidFill>
                <a:effectLst/>
                <a:uFillTx/>
                <a:latin typeface="Arial" panose="020B0604020202020204"/>
              </a:rPr>
              <a:t>Click to edit the title text format</a:t>
            </a:r>
            <a:endParaRPr lang="fr-FR" sz="3000" b="0" u="none" strike="noStrike">
              <a:solidFill>
                <a:schemeClr val="dk1"/>
              </a:solidFill>
              <a:effectLst/>
              <a:uFillTx/>
              <a:latin typeface="Arial" panose="020B0604020202020204"/>
            </a:endParaRPr>
          </a:p>
        </p:txBody>
      </p:sp>
      <p:pic>
        <p:nvPicPr>
          <p:cNvPr id="28" name="Google Shape;102;p17"/>
          <p:cNvPicPr/>
          <p:nvPr/>
        </p:nvPicPr>
        <p:blipFill>
          <a:blip r:embed="rId2"/>
          <a:srcRect b="41239"/>
          <a:stretch>
            <a:fillRect/>
          </a:stretch>
        </p:blipFill>
        <p:spPr>
          <a:xfrm>
            <a:off x="5766120" y="4639320"/>
            <a:ext cx="854640" cy="50364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29" name="Google Shape;103;p17"/>
          <p:cNvPicPr/>
          <p:nvPr/>
        </p:nvPicPr>
        <p:blipFill>
          <a:blip r:embed="rId2"/>
          <a:srcRect t="7082" r="48984"/>
          <a:stretch>
            <a:fillRect/>
          </a:stretch>
        </p:blipFill>
        <p:spPr>
          <a:xfrm>
            <a:off x="7674120" y="0"/>
            <a:ext cx="1469520" cy="268524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30" name="Google Shape;104;p17"/>
          <p:cNvPicPr/>
          <p:nvPr/>
        </p:nvPicPr>
        <p:blipFill>
          <a:blip r:embed="rId3"/>
          <a:srcRect l="450" t="-9630" r="24385" b="29565"/>
          <a:stretch>
            <a:fillRect/>
          </a:stretch>
        </p:blipFill>
        <p:spPr>
          <a:xfrm>
            <a:off x="7359480" y="3556440"/>
            <a:ext cx="1784160" cy="16272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31" name="Google Shape;105;p17"/>
          <p:cNvPicPr/>
          <p:nvPr/>
        </p:nvPicPr>
        <p:blipFill>
          <a:blip r:embed="rId4"/>
          <a:stretch>
            <a:fillRect/>
          </a:stretch>
        </p:blipFill>
        <p:spPr>
          <a:xfrm>
            <a:off x="7603200" y="3828600"/>
            <a:ext cx="599400" cy="5994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2" name="PlaceHolder 2"/>
          <p:cNvSpPr>
            <a:spLocks noGrp="1"/>
          </p:cNvSpPr>
          <p:nvPr>
            <p:ph type="body" hasCustomPrompt="1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4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Click to edit the outline text format</a:t>
            </a:r>
            <a:endParaRPr lang="fr-FR" sz="14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fr-FR" sz="14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Second Outline Level</a:t>
            </a:r>
            <a:endParaRPr lang="fr-FR" sz="14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4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Third Outline Level</a:t>
            </a:r>
            <a:endParaRPr lang="fr-FR" sz="14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fr-FR" sz="14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Fourth Outline Level</a:t>
            </a:r>
            <a:endParaRPr lang="fr-FR" sz="14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20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Fifth Outline Level</a:t>
            </a:r>
            <a:endParaRPr lang="fr-FR" sz="20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20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Sixth Outline Level</a:t>
            </a:r>
            <a:endParaRPr lang="fr-FR" sz="20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20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Seventh Outline Level</a:t>
            </a:r>
            <a:endParaRPr lang="fr-FR" sz="20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oogle Shape;107;p18"/>
          <p:cNvPicPr/>
          <p:nvPr/>
        </p:nvPicPr>
        <p:blipFill>
          <a:blip r:embed="rId2"/>
          <a:srcRect r="41626" b="33443"/>
          <a:stretch>
            <a:fillRect/>
          </a:stretch>
        </p:blipFill>
        <p:spPr>
          <a:xfrm>
            <a:off x="7462080" y="3219480"/>
            <a:ext cx="1681560" cy="19234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34" name="Google Shape;108;p18"/>
          <p:cNvPicPr/>
          <p:nvPr/>
        </p:nvPicPr>
        <p:blipFill>
          <a:blip r:embed="rId2"/>
          <a:srcRect t="37746"/>
          <a:stretch>
            <a:fillRect/>
          </a:stretch>
        </p:blipFill>
        <p:spPr>
          <a:xfrm>
            <a:off x="8060760" y="0"/>
            <a:ext cx="854640" cy="5335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5" name="PlaceHolder 1"/>
          <p:cNvSpPr>
            <a:spLocks noGrp="1"/>
          </p:cNvSpPr>
          <p:nvPr>
            <p:ph type="title" hasCustomPrompt="1"/>
          </p:nvPr>
        </p:nvSpPr>
        <p:spPr>
          <a:xfrm>
            <a:off x="4176720" y="1093680"/>
            <a:ext cx="3519360" cy="16574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p>
            <a:pPr indent="0">
              <a:buNone/>
            </a:pPr>
            <a:r>
              <a:rPr lang="fr-FR" sz="3000" b="0" u="none" strike="noStrike">
                <a:solidFill>
                  <a:schemeClr val="dk1"/>
                </a:solidFill>
                <a:effectLst/>
                <a:uFillTx/>
                <a:latin typeface="Arial" panose="020B0604020202020204"/>
              </a:rPr>
              <a:t>Click to edit the title text format</a:t>
            </a:r>
            <a:endParaRPr lang="fr-FR" sz="3000" b="0" u="none" strike="noStrike">
              <a:solidFill>
                <a:schemeClr val="dk1"/>
              </a:solidFill>
              <a:effectLst/>
              <a:uFillTx/>
              <a:latin typeface="Arial" panose="020B0604020202020204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 hasCustomPrompt="1"/>
          </p:nvPr>
        </p:nvSpPr>
        <p:spPr>
          <a:xfrm>
            <a:off x="713160" y="533880"/>
            <a:ext cx="2909520" cy="40755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 fontScale="55000" lnSpcReduction="19999"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Click to edit the outline text format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Second Outline Level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Third Outline Level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Fourth Outline Level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Fifth Outline Level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Sixth Outline Level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Seventh Outline Level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</p:txBody>
      </p:sp>
      <p:pic>
        <p:nvPicPr>
          <p:cNvPr id="37" name="Google Shape;112;p18"/>
          <p:cNvPicPr/>
          <p:nvPr/>
        </p:nvPicPr>
        <p:blipFill>
          <a:blip r:embed="rId2"/>
          <a:stretch>
            <a:fillRect/>
          </a:stretch>
        </p:blipFill>
        <p:spPr>
          <a:xfrm>
            <a:off x="3203280" y="4285800"/>
            <a:ext cx="854640" cy="857160"/>
          </a:xfrm>
          <a:prstGeom prst="rect">
            <a:avLst/>
          </a:prstGeom>
          <a:noFill/>
          <a:ln w="0"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2" Type="http://schemas.openxmlformats.org/officeDocument/2006/relationships/theme" Target="../theme/theme1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" Type="http://schemas.openxmlformats.org/officeDocument/2006/relationships/slideLayout" Target="../slideLayouts/slideLayout3.xml"/><Relationship Id="rId29" Type="http://schemas.openxmlformats.org/officeDocument/2006/relationships/slideLayout" Target="../slideLayouts/slideLayout29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3.xml"/><Relationship Id="rId1" Type="http://schemas.openxmlformats.org/officeDocument/2006/relationships/slideLayout" Target="../slideLayouts/slideLayout3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0.xml"/><Relationship Id="rId6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7.xml"/><Relationship Id="rId32" Type="http://schemas.openxmlformats.org/officeDocument/2006/relationships/theme" Target="../theme/theme3.xml"/><Relationship Id="rId31" Type="http://schemas.openxmlformats.org/officeDocument/2006/relationships/slideLayout" Target="../slideLayouts/slideLayout64.xml"/><Relationship Id="rId30" Type="http://schemas.openxmlformats.org/officeDocument/2006/relationships/slideLayout" Target="../slideLayouts/slideLayout63.xml"/><Relationship Id="rId3" Type="http://schemas.openxmlformats.org/officeDocument/2006/relationships/slideLayout" Target="../slideLayouts/slideLayout36.xml"/><Relationship Id="rId29" Type="http://schemas.openxmlformats.org/officeDocument/2006/relationships/slideLayout" Target="../slideLayouts/slideLayout62.xml"/><Relationship Id="rId28" Type="http://schemas.openxmlformats.org/officeDocument/2006/relationships/slideLayout" Target="../slideLayouts/slideLayout61.xml"/><Relationship Id="rId27" Type="http://schemas.openxmlformats.org/officeDocument/2006/relationships/slideLayout" Target="../slideLayouts/slideLayout60.xml"/><Relationship Id="rId26" Type="http://schemas.openxmlformats.org/officeDocument/2006/relationships/slideLayout" Target="../slideLayouts/slideLayout59.xml"/><Relationship Id="rId25" Type="http://schemas.openxmlformats.org/officeDocument/2006/relationships/slideLayout" Target="../slideLayouts/slideLayout58.xml"/><Relationship Id="rId24" Type="http://schemas.openxmlformats.org/officeDocument/2006/relationships/slideLayout" Target="../slideLayouts/slideLayout57.xml"/><Relationship Id="rId23" Type="http://schemas.openxmlformats.org/officeDocument/2006/relationships/slideLayout" Target="../slideLayouts/slideLayout56.xml"/><Relationship Id="rId22" Type="http://schemas.openxmlformats.org/officeDocument/2006/relationships/slideLayout" Target="../slideLayouts/slideLayout55.xml"/><Relationship Id="rId21" Type="http://schemas.openxmlformats.org/officeDocument/2006/relationships/slideLayout" Target="../slideLayouts/slideLayout54.xml"/><Relationship Id="rId20" Type="http://schemas.openxmlformats.org/officeDocument/2006/relationships/slideLayout" Target="../slideLayouts/slideLayout53.xml"/><Relationship Id="rId2" Type="http://schemas.openxmlformats.org/officeDocument/2006/relationships/slideLayout" Target="../slideLayouts/slideLayout35.xml"/><Relationship Id="rId19" Type="http://schemas.openxmlformats.org/officeDocument/2006/relationships/slideLayout" Target="../slideLayouts/slideLayout52.xml"/><Relationship Id="rId18" Type="http://schemas.openxmlformats.org/officeDocument/2006/relationships/slideLayout" Target="../slideLayouts/slideLayout51.xml"/><Relationship Id="rId17" Type="http://schemas.openxmlformats.org/officeDocument/2006/relationships/slideLayout" Target="../slideLayouts/slideLayout50.xml"/><Relationship Id="rId16" Type="http://schemas.openxmlformats.org/officeDocument/2006/relationships/slideLayout" Target="../slideLayouts/slideLayout49.xml"/><Relationship Id="rId15" Type="http://schemas.openxmlformats.org/officeDocument/2006/relationships/slideLayout" Target="../slideLayouts/slideLayout48.xml"/><Relationship Id="rId14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3.xml"/><Relationship Id="rId1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81" r:id="rId1"/>
    <p:sldLayoutId id="2147483682" r:id="rId2"/>
  </p:sldLayoutIdLst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  <p:sldLayoutId id="2147483696" r:id="rId13"/>
    <p:sldLayoutId id="2147483697" r:id="rId14"/>
    <p:sldLayoutId id="2147483698" r:id="rId15"/>
    <p:sldLayoutId id="2147483699" r:id="rId16"/>
    <p:sldLayoutId id="2147483700" r:id="rId17"/>
    <p:sldLayoutId id="2147483701" r:id="rId18"/>
    <p:sldLayoutId id="2147483702" r:id="rId19"/>
    <p:sldLayoutId id="2147483703" r:id="rId20"/>
    <p:sldLayoutId id="2147483704" r:id="rId21"/>
    <p:sldLayoutId id="2147483705" r:id="rId22"/>
    <p:sldLayoutId id="2147483706" r:id="rId23"/>
    <p:sldLayoutId id="2147483707" r:id="rId24"/>
    <p:sldLayoutId id="2147483708" r:id="rId25"/>
    <p:sldLayoutId id="2147483709" r:id="rId26"/>
    <p:sldLayoutId id="2147483710" r:id="rId27"/>
    <p:sldLayoutId id="2147483711" r:id="rId28"/>
    <p:sldLayoutId id="2147483712" r:id="rId29"/>
    <p:sldLayoutId id="2147483713" r:id="rId30"/>
    <p:sldLayoutId id="2147483714" r:id="rId31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8.xml"/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3.xml"/><Relationship Id="rId3" Type="http://schemas.openxmlformats.org/officeDocument/2006/relationships/image" Target="../media/image28.jpeg"/><Relationship Id="rId2" Type="http://schemas.openxmlformats.org/officeDocument/2006/relationships/image" Target="../media/image27.jpeg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8.xml"/><Relationship Id="rId3" Type="http://schemas.openxmlformats.org/officeDocument/2006/relationships/image" Target="../media/image30.jpeg"/><Relationship Id="rId2" Type="http://schemas.openxmlformats.org/officeDocument/2006/relationships/image" Target="../media/image29.jpeg"/><Relationship Id="rId1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3.xml"/><Relationship Id="rId3" Type="http://schemas.openxmlformats.org/officeDocument/2006/relationships/image" Target="../media/image32.jpeg"/><Relationship Id="rId2" Type="http://schemas.openxmlformats.org/officeDocument/2006/relationships/image" Target="../media/image31.jpeg"/><Relationship Id="rId1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2.xml"/><Relationship Id="rId3" Type="http://schemas.openxmlformats.org/officeDocument/2006/relationships/image" Target="../media/image34.jpeg"/><Relationship Id="rId2" Type="http://schemas.openxmlformats.org/officeDocument/2006/relationships/image" Target="../media/image33.jpeg"/><Relationship Id="rId1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1.xml"/><Relationship Id="rId3" Type="http://schemas.openxmlformats.org/officeDocument/2006/relationships/image" Target="../media/image36.jpeg"/><Relationship Id="rId2" Type="http://schemas.openxmlformats.org/officeDocument/2006/relationships/image" Target="../media/image35.jpeg"/><Relationship Id="rId1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3.xml"/><Relationship Id="rId3" Type="http://schemas.openxmlformats.org/officeDocument/2006/relationships/image" Target="../media/image38.jpeg"/><Relationship Id="rId2" Type="http://schemas.openxmlformats.org/officeDocument/2006/relationships/image" Target="../media/image37.jpeg"/><Relationship Id="rId1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1.xml"/><Relationship Id="rId3" Type="http://schemas.openxmlformats.org/officeDocument/2006/relationships/image" Target="../media/image40.jpeg"/><Relationship Id="rId2" Type="http://schemas.openxmlformats.org/officeDocument/2006/relationships/image" Target="../media/image39.jpeg"/><Relationship Id="rId1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3.xml"/><Relationship Id="rId3" Type="http://schemas.openxmlformats.org/officeDocument/2006/relationships/image" Target="../media/image42.jpeg"/><Relationship Id="rId2" Type="http://schemas.openxmlformats.org/officeDocument/2006/relationships/image" Target="../media/image41.jpeg"/><Relationship Id="rId1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2.xml"/><Relationship Id="rId3" Type="http://schemas.openxmlformats.org/officeDocument/2006/relationships/image" Target="../media/image44.jpeg"/><Relationship Id="rId2" Type="http://schemas.openxmlformats.org/officeDocument/2006/relationships/image" Target="../media/image43.jpeg"/><Relationship Id="rId1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0.xml"/><Relationship Id="rId1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1.xml"/><Relationship Id="rId3" Type="http://schemas.openxmlformats.org/officeDocument/2006/relationships/image" Target="../media/image46.jpeg"/><Relationship Id="rId2" Type="http://schemas.openxmlformats.org/officeDocument/2006/relationships/image" Target="../media/image45.jpeg"/><Relationship Id="rId1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3.xml"/><Relationship Id="rId3" Type="http://schemas.openxmlformats.org/officeDocument/2006/relationships/image" Target="../media/image48.jpeg"/><Relationship Id="rId2" Type="http://schemas.openxmlformats.org/officeDocument/2006/relationships/image" Target="../media/image47.jpeg"/><Relationship Id="rId1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1.xml"/><Relationship Id="rId3" Type="http://schemas.openxmlformats.org/officeDocument/2006/relationships/image" Target="../media/image50.jpeg"/><Relationship Id="rId2" Type="http://schemas.openxmlformats.org/officeDocument/2006/relationships/image" Target="../media/image49.jpeg"/><Relationship Id="rId1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3.xml"/><Relationship Id="rId3" Type="http://schemas.openxmlformats.org/officeDocument/2006/relationships/image" Target="../media/image52.jpeg"/><Relationship Id="rId2" Type="http://schemas.openxmlformats.org/officeDocument/2006/relationships/image" Target="../media/image51.jpeg"/><Relationship Id="rId1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2.xml"/><Relationship Id="rId3" Type="http://schemas.openxmlformats.org/officeDocument/2006/relationships/image" Target="../media/image54.jpeg"/><Relationship Id="rId2" Type="http://schemas.openxmlformats.org/officeDocument/2006/relationships/image" Target="../media/image53.jpeg"/><Relationship Id="rId1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1.xml"/><Relationship Id="rId3" Type="http://schemas.openxmlformats.org/officeDocument/2006/relationships/image" Target="../media/image56.jpeg"/><Relationship Id="rId2" Type="http://schemas.openxmlformats.org/officeDocument/2006/relationships/image" Target="../media/image55.jpeg"/><Relationship Id="rId1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3.xml"/><Relationship Id="rId3" Type="http://schemas.openxmlformats.org/officeDocument/2006/relationships/image" Target="../media/image58.jpeg"/><Relationship Id="rId2" Type="http://schemas.openxmlformats.org/officeDocument/2006/relationships/image" Target="../media/image57.jpeg"/><Relationship Id="rId1" Type="http://schemas.openxmlformats.org/officeDocument/2006/relationships/image" Target="../media/image9.png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1.xml"/><Relationship Id="rId3" Type="http://schemas.openxmlformats.org/officeDocument/2006/relationships/image" Target="../media/image60.jpeg"/><Relationship Id="rId2" Type="http://schemas.openxmlformats.org/officeDocument/2006/relationships/image" Target="../media/image59.jpeg"/><Relationship Id="rId1" Type="http://schemas.openxmlformats.org/officeDocument/2006/relationships/image" Target="../media/image9.png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3.xml"/><Relationship Id="rId3" Type="http://schemas.openxmlformats.org/officeDocument/2006/relationships/image" Target="../media/image62.jpeg"/><Relationship Id="rId2" Type="http://schemas.openxmlformats.org/officeDocument/2006/relationships/image" Target="../media/image61.jpeg"/><Relationship Id="rId1" Type="http://schemas.openxmlformats.org/officeDocument/2006/relationships/image" Target="../media/image9.png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2.xml"/><Relationship Id="rId3" Type="http://schemas.openxmlformats.org/officeDocument/2006/relationships/image" Target="../media/image64.jpeg"/><Relationship Id="rId2" Type="http://schemas.openxmlformats.org/officeDocument/2006/relationships/image" Target="../media/image63.jpeg"/><Relationship Id="rId1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2.xml"/><Relationship Id="rId4" Type="http://schemas.openxmlformats.org/officeDocument/2006/relationships/image" Target="../media/image12.jpeg"/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image" Target="../media/image9.png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1.xml"/><Relationship Id="rId3" Type="http://schemas.openxmlformats.org/officeDocument/2006/relationships/image" Target="../media/image66.jpeg"/><Relationship Id="rId2" Type="http://schemas.openxmlformats.org/officeDocument/2006/relationships/image" Target="../media/image65.jpeg"/><Relationship Id="rId1" Type="http://schemas.openxmlformats.org/officeDocument/2006/relationships/image" Target="../media/image9.png"/></Relationships>
</file>

<file path=ppt/slides/_rels/slide3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3.xml"/><Relationship Id="rId3" Type="http://schemas.openxmlformats.org/officeDocument/2006/relationships/image" Target="../media/image68.jpeg"/><Relationship Id="rId2" Type="http://schemas.openxmlformats.org/officeDocument/2006/relationships/image" Target="../media/image67.jpeg"/><Relationship Id="rId1" Type="http://schemas.openxmlformats.org/officeDocument/2006/relationships/image" Target="../media/image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1.xml"/><Relationship Id="rId2" Type="http://schemas.openxmlformats.org/officeDocument/2006/relationships/image" Target="../media/image9.png"/><Relationship Id="rId1" Type="http://schemas.openxmlformats.org/officeDocument/2006/relationships/image" Target="../media/image69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30.xml"/><Relationship Id="rId5" Type="http://schemas.openxmlformats.org/officeDocument/2006/relationships/image" Target="../media/image16.jpeg"/><Relationship Id="rId4" Type="http://schemas.openxmlformats.org/officeDocument/2006/relationships/image" Target="../media/image15.jpeg"/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17.png"/><Relationship Id="rId1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8.png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9.xml"/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0.xml"/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9.xml"/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1"/>
          <a:stretch>
            <a:fillRect/>
          </a:stretch>
        </p:blipFill>
        <p:spPr>
          <a:xfrm>
            <a:off x="635" y="0"/>
            <a:ext cx="9143365" cy="5146675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635" y="2801620"/>
            <a:ext cx="91433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800" b="1"/>
              <a:t>Grocery Store Managment</a:t>
            </a:r>
            <a:endParaRPr lang="en-US" sz="2800" b="1"/>
          </a:p>
        </p:txBody>
      </p:sp>
      <p:sp>
        <p:nvSpPr>
          <p:cNvPr id="4" name="Text Box 3"/>
          <p:cNvSpPr txBox="1"/>
          <p:nvPr/>
        </p:nvSpPr>
        <p:spPr>
          <a:xfrm>
            <a:off x="0" y="3380740"/>
            <a:ext cx="9144000" cy="4159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sz="2000" b="1" u="sng">
                <a:solidFill>
                  <a:srgbClr val="E01F26"/>
                </a:solidFill>
              </a:rPr>
              <a:t>Presented by</a:t>
            </a:r>
            <a:endParaRPr lang="en-US" sz="2000" b="1" u="sng">
              <a:solidFill>
                <a:srgbClr val="E01F26"/>
              </a:solidFill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0" y="3651250"/>
            <a:ext cx="9144000" cy="12579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>
              <a:lnSpc>
                <a:spcPct val="150000"/>
              </a:lnSpc>
            </a:pPr>
            <a:r>
              <a:rPr lang="en-US" b="1">
                <a:solidFill>
                  <a:schemeClr val="tx1"/>
                </a:solidFill>
              </a:rPr>
              <a:t>Neeraj Kumar Sunkari</a:t>
            </a:r>
            <a:endParaRPr lang="en-US" b="1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b="1">
                <a:solidFill>
                  <a:schemeClr val="tx1"/>
                </a:solidFill>
              </a:rPr>
              <a:t>Samala Jayachandra Prasad</a:t>
            </a:r>
            <a:endParaRPr lang="en-US" b="1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b="1">
                <a:solidFill>
                  <a:schemeClr val="tx1"/>
                </a:solidFill>
              </a:rPr>
              <a:t>J Sai Prakash</a:t>
            </a:r>
            <a:endParaRPr lang="en-US" b="1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nnomatics_01"/>
          <p:cNvPicPr>
            <a:picLocks noChangeAspect="1"/>
          </p:cNvPicPr>
          <p:nvPr/>
        </p:nvPicPr>
        <p:blipFill>
          <a:blip r:embed="rId1">
            <a:alphaModFix amt="20000"/>
            <a:lum contrast="84000"/>
          </a:blip>
          <a:stretch>
            <a:fillRect/>
          </a:stretch>
        </p:blipFill>
        <p:spPr>
          <a:xfrm>
            <a:off x="1115695" y="1923415"/>
            <a:ext cx="6858000" cy="125095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539750" y="539115"/>
            <a:ext cx="8067040" cy="5099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en-US" sz="2000" b="1">
                <a:solidFill>
                  <a:srgbClr val="E01F26"/>
                </a:solidFill>
              </a:rPr>
              <a:t>4. Who are the top 5 customers by total purchase amount?</a:t>
            </a:r>
            <a:endParaRPr lang="en-US" altLang="en-US" sz="2000" b="1">
              <a:solidFill>
                <a:srgbClr val="E01F26"/>
              </a:solidFill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554990" y="1097280"/>
            <a:ext cx="20599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b="1"/>
              <a:t>Query</a:t>
            </a:r>
            <a:endParaRPr lang="en-US" b="1"/>
          </a:p>
        </p:txBody>
      </p:sp>
      <p:sp>
        <p:nvSpPr>
          <p:cNvPr id="6" name="Text Box 5"/>
          <p:cNvSpPr txBox="1"/>
          <p:nvPr/>
        </p:nvSpPr>
        <p:spPr>
          <a:xfrm>
            <a:off x="542925" y="3321685"/>
            <a:ext cx="20599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b="1"/>
              <a:t>Result</a:t>
            </a:r>
            <a:endParaRPr lang="en-US" b="1"/>
          </a:p>
        </p:txBody>
      </p:sp>
      <p:pic>
        <p:nvPicPr>
          <p:cNvPr id="4" name="Picture 3" descr="WhatsApp Image 2025-08-22 at 5.43.07 P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765" y="1493520"/>
            <a:ext cx="5798185" cy="177292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 descr="WhatsApp Image 2025-08-22 at 5.43.45 PM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175" y="3674745"/>
            <a:ext cx="3368040" cy="125476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nnomatics_01"/>
          <p:cNvPicPr>
            <a:picLocks noChangeAspect="1"/>
          </p:cNvPicPr>
          <p:nvPr/>
        </p:nvPicPr>
        <p:blipFill>
          <a:blip r:embed="rId1">
            <a:alphaModFix amt="20000"/>
            <a:lum contrast="84000"/>
          </a:blip>
          <a:stretch>
            <a:fillRect/>
          </a:stretch>
        </p:blipFill>
        <p:spPr>
          <a:xfrm>
            <a:off x="1115695" y="1923415"/>
            <a:ext cx="6858000" cy="125095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539750" y="539115"/>
            <a:ext cx="8067040" cy="5099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en-US" sz="2000" b="1">
                <a:solidFill>
                  <a:srgbClr val="E01F26"/>
                </a:solidFill>
              </a:rPr>
              <a:t>5. How many products exist in each category?</a:t>
            </a:r>
            <a:endParaRPr lang="en-US" altLang="en-US" sz="2000" b="1">
              <a:solidFill>
                <a:srgbClr val="E01F26"/>
              </a:solidFill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554990" y="1097280"/>
            <a:ext cx="20599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b="1"/>
              <a:t>Query</a:t>
            </a:r>
            <a:endParaRPr lang="en-US" b="1"/>
          </a:p>
        </p:txBody>
      </p:sp>
      <p:sp>
        <p:nvSpPr>
          <p:cNvPr id="6" name="Text Box 5"/>
          <p:cNvSpPr txBox="1"/>
          <p:nvPr/>
        </p:nvSpPr>
        <p:spPr>
          <a:xfrm>
            <a:off x="542925" y="3034665"/>
            <a:ext cx="20599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b="1"/>
              <a:t>Result</a:t>
            </a:r>
            <a:endParaRPr lang="en-US" b="1"/>
          </a:p>
        </p:txBody>
      </p:sp>
      <p:pic>
        <p:nvPicPr>
          <p:cNvPr id="4" name="Picture 3" descr="WhatsApp Image 2025-08-22 at 5.44.45 P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05" y="1564005"/>
            <a:ext cx="6435725" cy="122936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 descr="WhatsApp Image 2025-08-22 at 5.45.18 PM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920" y="3414395"/>
            <a:ext cx="3975735" cy="137350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nnomatics_01"/>
          <p:cNvPicPr>
            <a:picLocks noChangeAspect="1"/>
          </p:cNvPicPr>
          <p:nvPr/>
        </p:nvPicPr>
        <p:blipFill>
          <a:blip r:embed="rId1">
            <a:alphaModFix amt="20000"/>
            <a:lum contrast="84000"/>
          </a:blip>
          <a:stretch>
            <a:fillRect/>
          </a:stretch>
        </p:blipFill>
        <p:spPr>
          <a:xfrm>
            <a:off x="1115695" y="1923415"/>
            <a:ext cx="6858000" cy="125095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539750" y="539115"/>
            <a:ext cx="8067040" cy="5099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en-US" sz="2000" b="1">
                <a:solidFill>
                  <a:srgbClr val="E01F26"/>
                </a:solidFill>
              </a:rPr>
              <a:t>6. What is the average price of products by category?</a:t>
            </a:r>
            <a:endParaRPr lang="en-US" altLang="en-US" sz="2000" b="1">
              <a:solidFill>
                <a:srgbClr val="E01F26"/>
              </a:solidFill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554990" y="1097280"/>
            <a:ext cx="20599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b="1"/>
              <a:t>Query</a:t>
            </a:r>
            <a:endParaRPr lang="en-US" b="1"/>
          </a:p>
        </p:txBody>
      </p:sp>
      <p:sp>
        <p:nvSpPr>
          <p:cNvPr id="6" name="Text Box 5"/>
          <p:cNvSpPr txBox="1"/>
          <p:nvPr/>
        </p:nvSpPr>
        <p:spPr>
          <a:xfrm>
            <a:off x="542925" y="3034665"/>
            <a:ext cx="20599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b="1"/>
              <a:t>Result</a:t>
            </a:r>
            <a:endParaRPr lang="en-US" b="1"/>
          </a:p>
        </p:txBody>
      </p:sp>
      <p:pic>
        <p:nvPicPr>
          <p:cNvPr id="4" name="Picture 3" descr="WhatsApp Image 2025-08-22 at 5.46.22 P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445" y="1525905"/>
            <a:ext cx="6062980" cy="131000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 descr="WhatsApp Image 2025-08-22 at 5.47.10 PM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780" y="3463290"/>
            <a:ext cx="4004310" cy="14097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nnomatics_01"/>
          <p:cNvPicPr>
            <a:picLocks noChangeAspect="1"/>
          </p:cNvPicPr>
          <p:nvPr/>
        </p:nvPicPr>
        <p:blipFill>
          <a:blip r:embed="rId1">
            <a:alphaModFix amt="20000"/>
            <a:lum contrast="84000"/>
          </a:blip>
          <a:stretch>
            <a:fillRect/>
          </a:stretch>
        </p:blipFill>
        <p:spPr>
          <a:xfrm>
            <a:off x="1115695" y="1923415"/>
            <a:ext cx="6858000" cy="125095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539750" y="539115"/>
            <a:ext cx="8608060" cy="5099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en-US" sz="2000" b="1">
                <a:solidFill>
                  <a:srgbClr val="E01F26"/>
                </a:solidFill>
              </a:rPr>
              <a:t>7. Which products have the highest total sales volume (by quantity)?</a:t>
            </a:r>
            <a:endParaRPr lang="en-US" altLang="en-US" sz="2000" b="1">
              <a:solidFill>
                <a:srgbClr val="E01F26"/>
              </a:solidFill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554990" y="1097280"/>
            <a:ext cx="20599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b="1"/>
              <a:t>Query</a:t>
            </a:r>
            <a:endParaRPr lang="en-US" b="1"/>
          </a:p>
        </p:txBody>
      </p:sp>
      <p:sp>
        <p:nvSpPr>
          <p:cNvPr id="6" name="Text Box 5"/>
          <p:cNvSpPr txBox="1"/>
          <p:nvPr/>
        </p:nvSpPr>
        <p:spPr>
          <a:xfrm>
            <a:off x="542925" y="3106420"/>
            <a:ext cx="20599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b="1"/>
              <a:t>Result</a:t>
            </a:r>
            <a:endParaRPr lang="en-US" b="1"/>
          </a:p>
        </p:txBody>
      </p:sp>
      <p:pic>
        <p:nvPicPr>
          <p:cNvPr id="2" name="Picture 1" descr="WhatsApp Image 2025-08-22 at 5.47.47 P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525270"/>
            <a:ext cx="3824605" cy="138684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 descr="WhatsApp Image 2025-08-22 at 5.48.20 PM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260" y="3496310"/>
            <a:ext cx="2113280" cy="15875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 Box 6"/>
          <p:cNvSpPr txBox="1"/>
          <p:nvPr/>
        </p:nvSpPr>
        <p:spPr>
          <a:xfrm>
            <a:off x="3931920" y="3956685"/>
            <a:ext cx="3048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nnomatics_01"/>
          <p:cNvPicPr>
            <a:picLocks noChangeAspect="1"/>
          </p:cNvPicPr>
          <p:nvPr/>
        </p:nvPicPr>
        <p:blipFill>
          <a:blip r:embed="rId1">
            <a:alphaModFix amt="20000"/>
            <a:lum contrast="84000"/>
          </a:blip>
          <a:stretch>
            <a:fillRect/>
          </a:stretch>
        </p:blipFill>
        <p:spPr>
          <a:xfrm>
            <a:off x="1115695" y="1923415"/>
            <a:ext cx="6858000" cy="125095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539750" y="539115"/>
            <a:ext cx="8067040" cy="5099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en-US" sz="2000" b="1">
                <a:solidFill>
                  <a:srgbClr val="E01F26"/>
                </a:solidFill>
              </a:rPr>
              <a:t>8. What is the total revenue generated by each product?</a:t>
            </a:r>
            <a:endParaRPr lang="en-US" altLang="en-US" sz="2000" b="1">
              <a:solidFill>
                <a:srgbClr val="E01F26"/>
              </a:solidFill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554990" y="1097280"/>
            <a:ext cx="20599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b="1"/>
              <a:t>Query</a:t>
            </a:r>
            <a:endParaRPr lang="en-US" b="1"/>
          </a:p>
        </p:txBody>
      </p:sp>
      <p:sp>
        <p:nvSpPr>
          <p:cNvPr id="7" name="Text Box 6"/>
          <p:cNvSpPr txBox="1"/>
          <p:nvPr/>
        </p:nvSpPr>
        <p:spPr>
          <a:xfrm>
            <a:off x="542925" y="2962910"/>
            <a:ext cx="20599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b="1"/>
              <a:t>Result</a:t>
            </a:r>
            <a:endParaRPr lang="en-US" b="1"/>
          </a:p>
        </p:txBody>
      </p:sp>
      <p:pic>
        <p:nvPicPr>
          <p:cNvPr id="2" name="Picture 1" descr="WhatsApp Image 2025-08-22 at 5.49.30 P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255" y="1525270"/>
            <a:ext cx="4952365" cy="126619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 descr="WhatsApp Image 2025-08-22 at 5.49.55 PM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685" y="3360420"/>
            <a:ext cx="2694940" cy="142938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nnomatics_01"/>
          <p:cNvPicPr>
            <a:picLocks noChangeAspect="1"/>
          </p:cNvPicPr>
          <p:nvPr/>
        </p:nvPicPr>
        <p:blipFill>
          <a:blip r:embed="rId1">
            <a:alphaModFix amt="20000"/>
            <a:lum contrast="84000"/>
          </a:blip>
          <a:stretch>
            <a:fillRect/>
          </a:stretch>
        </p:blipFill>
        <p:spPr>
          <a:xfrm>
            <a:off x="1115695" y="1923415"/>
            <a:ext cx="6858000" cy="125095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539750" y="539115"/>
            <a:ext cx="8067040" cy="5099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en-US" sz="2000" b="1">
                <a:solidFill>
                  <a:srgbClr val="E01F26"/>
                </a:solidFill>
              </a:rPr>
              <a:t>9. How do product sales vary by category and supplier?</a:t>
            </a:r>
            <a:endParaRPr lang="en-US" altLang="en-US" sz="2000" b="1">
              <a:solidFill>
                <a:srgbClr val="E01F26"/>
              </a:solidFill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554990" y="1097280"/>
            <a:ext cx="20599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b="1"/>
              <a:t>Query</a:t>
            </a:r>
            <a:endParaRPr lang="en-US" b="1"/>
          </a:p>
        </p:txBody>
      </p:sp>
      <p:sp>
        <p:nvSpPr>
          <p:cNvPr id="6" name="Text Box 5"/>
          <p:cNvSpPr txBox="1"/>
          <p:nvPr/>
        </p:nvSpPr>
        <p:spPr>
          <a:xfrm>
            <a:off x="542925" y="3321685"/>
            <a:ext cx="20599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b="1"/>
              <a:t>Result</a:t>
            </a:r>
            <a:endParaRPr lang="en-US" b="1"/>
          </a:p>
        </p:txBody>
      </p:sp>
      <p:pic>
        <p:nvPicPr>
          <p:cNvPr id="4" name="Picture 3" descr="WhatsApp Image 2025-08-22 at 5.53.40 P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780" y="1461770"/>
            <a:ext cx="4502785" cy="180467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 descr="WhatsApp Image 2025-08-22 at 5.54.23 PM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780" y="3632200"/>
            <a:ext cx="2439670" cy="132842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nnomatics_01"/>
          <p:cNvPicPr>
            <a:picLocks noChangeAspect="1"/>
          </p:cNvPicPr>
          <p:nvPr/>
        </p:nvPicPr>
        <p:blipFill>
          <a:blip r:embed="rId1">
            <a:alphaModFix amt="20000"/>
            <a:lum contrast="84000"/>
          </a:blip>
          <a:stretch>
            <a:fillRect/>
          </a:stretch>
        </p:blipFill>
        <p:spPr>
          <a:xfrm>
            <a:off x="1115695" y="1923415"/>
            <a:ext cx="6858000" cy="125095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539750" y="539115"/>
            <a:ext cx="8067040" cy="5099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en-US" sz="2000" b="1">
                <a:solidFill>
                  <a:srgbClr val="E01F26"/>
                </a:solidFill>
              </a:rPr>
              <a:t>10. How many orders have been placed in total?</a:t>
            </a:r>
            <a:endParaRPr lang="en-US" altLang="en-US" sz="2000" b="1">
              <a:solidFill>
                <a:srgbClr val="E01F26"/>
              </a:solidFill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554990" y="1097280"/>
            <a:ext cx="20599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b="1"/>
              <a:t>Query</a:t>
            </a:r>
            <a:endParaRPr lang="en-US" b="1"/>
          </a:p>
        </p:txBody>
      </p:sp>
      <p:sp>
        <p:nvSpPr>
          <p:cNvPr id="6" name="Text Box 5"/>
          <p:cNvSpPr txBox="1"/>
          <p:nvPr/>
        </p:nvSpPr>
        <p:spPr>
          <a:xfrm>
            <a:off x="542925" y="2962910"/>
            <a:ext cx="20599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b="1"/>
              <a:t>Result</a:t>
            </a:r>
            <a:endParaRPr lang="en-US" b="1"/>
          </a:p>
        </p:txBody>
      </p:sp>
      <p:pic>
        <p:nvPicPr>
          <p:cNvPr id="2" name="Picture 1" descr="WhatsApp Image 2025-08-22 at 5.55.30 P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" y="1539240"/>
            <a:ext cx="5227320" cy="9842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 descr="WhatsApp Image 2025-08-22 at 5.55.50 PM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970" y="3462020"/>
            <a:ext cx="2099310" cy="83121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nnomatics_01"/>
          <p:cNvPicPr>
            <a:picLocks noChangeAspect="1"/>
          </p:cNvPicPr>
          <p:nvPr/>
        </p:nvPicPr>
        <p:blipFill>
          <a:blip r:embed="rId1">
            <a:alphaModFix amt="20000"/>
            <a:lum contrast="84000"/>
          </a:blip>
          <a:stretch>
            <a:fillRect/>
          </a:stretch>
        </p:blipFill>
        <p:spPr>
          <a:xfrm>
            <a:off x="1115695" y="1923415"/>
            <a:ext cx="6858000" cy="125095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539750" y="539115"/>
            <a:ext cx="8067040" cy="5099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en-US" sz="2000" b="1">
                <a:solidFill>
                  <a:srgbClr val="E01F26"/>
                </a:solidFill>
              </a:rPr>
              <a:t>11. What is the average value per order?</a:t>
            </a:r>
            <a:endParaRPr lang="en-US" altLang="en-US" sz="2000" b="1">
              <a:solidFill>
                <a:srgbClr val="E01F26"/>
              </a:solidFill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554990" y="1097280"/>
            <a:ext cx="20599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b="1"/>
              <a:t>Query</a:t>
            </a:r>
            <a:endParaRPr lang="en-US" b="1"/>
          </a:p>
        </p:txBody>
      </p:sp>
      <p:sp>
        <p:nvSpPr>
          <p:cNvPr id="6" name="Text Box 5"/>
          <p:cNvSpPr txBox="1"/>
          <p:nvPr/>
        </p:nvSpPr>
        <p:spPr>
          <a:xfrm>
            <a:off x="542925" y="2604135"/>
            <a:ext cx="20599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b="1"/>
              <a:t>Result</a:t>
            </a:r>
            <a:endParaRPr lang="en-US" b="1"/>
          </a:p>
        </p:txBody>
      </p:sp>
      <p:pic>
        <p:nvPicPr>
          <p:cNvPr id="9" name="Picture 8" descr="WhatsApp Image 2025-08-22 at 6.06.22 P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190" y="1546860"/>
            <a:ext cx="7681595" cy="65151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 descr="WhatsApp Image 2025-08-22 at 6.06.36 PM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410" y="3016250"/>
            <a:ext cx="3678555" cy="108077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nnomatics_01"/>
          <p:cNvPicPr>
            <a:picLocks noChangeAspect="1"/>
          </p:cNvPicPr>
          <p:nvPr/>
        </p:nvPicPr>
        <p:blipFill>
          <a:blip r:embed="rId1">
            <a:alphaModFix amt="20000"/>
            <a:lum contrast="84000"/>
          </a:blip>
          <a:stretch>
            <a:fillRect/>
          </a:stretch>
        </p:blipFill>
        <p:spPr>
          <a:xfrm>
            <a:off x="1115695" y="1923415"/>
            <a:ext cx="6858000" cy="125095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539750" y="539115"/>
            <a:ext cx="8608060" cy="5099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en-US" sz="2000" b="1">
                <a:solidFill>
                  <a:srgbClr val="E01F26"/>
                </a:solidFill>
              </a:rPr>
              <a:t>12. On which dates were the most orders placed?</a:t>
            </a:r>
            <a:endParaRPr lang="en-US" altLang="en-US" sz="2000" b="1">
              <a:solidFill>
                <a:srgbClr val="E01F26"/>
              </a:solidFill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554990" y="1097280"/>
            <a:ext cx="20599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b="1"/>
              <a:t>Query</a:t>
            </a:r>
            <a:endParaRPr lang="en-US" b="1"/>
          </a:p>
        </p:txBody>
      </p:sp>
      <p:sp>
        <p:nvSpPr>
          <p:cNvPr id="6" name="Text Box 5"/>
          <p:cNvSpPr txBox="1"/>
          <p:nvPr/>
        </p:nvSpPr>
        <p:spPr>
          <a:xfrm>
            <a:off x="542925" y="3465195"/>
            <a:ext cx="20599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b="1"/>
              <a:t>Result</a:t>
            </a:r>
            <a:endParaRPr lang="en-US" b="1"/>
          </a:p>
        </p:txBody>
      </p:sp>
      <p:pic>
        <p:nvPicPr>
          <p:cNvPr id="2" name="Picture 1" descr="WhatsApp Image 2025-08-22 at 6.07.04 P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730" y="1529715"/>
            <a:ext cx="5405120" cy="176784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 descr="WhatsApp Image 2025-08-22 at 6.07.35 PM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730" y="3861435"/>
            <a:ext cx="3822065" cy="84010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nnomatics_01"/>
          <p:cNvPicPr>
            <a:picLocks noChangeAspect="1"/>
          </p:cNvPicPr>
          <p:nvPr/>
        </p:nvPicPr>
        <p:blipFill>
          <a:blip r:embed="rId1">
            <a:alphaModFix amt="20000"/>
            <a:lum contrast="84000"/>
          </a:blip>
          <a:stretch>
            <a:fillRect/>
          </a:stretch>
        </p:blipFill>
        <p:spPr>
          <a:xfrm>
            <a:off x="1115695" y="1923415"/>
            <a:ext cx="6858000" cy="125095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539750" y="539115"/>
            <a:ext cx="8067040" cy="5099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en-US" sz="2000" b="1">
                <a:solidFill>
                  <a:srgbClr val="E01F26"/>
                </a:solidFill>
              </a:rPr>
              <a:t>13. What are the monthly trends in order volume and revenue?</a:t>
            </a:r>
            <a:endParaRPr lang="en-US" altLang="en-US" sz="2000" b="1">
              <a:solidFill>
                <a:srgbClr val="E01F26"/>
              </a:solidFill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554990" y="1097280"/>
            <a:ext cx="20599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b="1"/>
              <a:t>Query</a:t>
            </a:r>
            <a:endParaRPr lang="en-US" b="1"/>
          </a:p>
        </p:txBody>
      </p:sp>
      <p:sp>
        <p:nvSpPr>
          <p:cNvPr id="7" name="Text Box 6"/>
          <p:cNvSpPr txBox="1"/>
          <p:nvPr/>
        </p:nvSpPr>
        <p:spPr>
          <a:xfrm>
            <a:off x="542925" y="3034665"/>
            <a:ext cx="20599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b="1"/>
              <a:t>Result</a:t>
            </a:r>
            <a:endParaRPr lang="en-US" b="1"/>
          </a:p>
        </p:txBody>
      </p:sp>
      <p:pic>
        <p:nvPicPr>
          <p:cNvPr id="8" name="Picture 7" descr="WhatsApp Image 2025-08-22 at 6.33.16 P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520" y="3358515"/>
            <a:ext cx="2614295" cy="145923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 descr="WhatsApp Image 2025-08-22 at 6.34.20 PM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520" y="1443355"/>
            <a:ext cx="5742305" cy="154559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nnomatics_01"/>
          <p:cNvPicPr>
            <a:picLocks noChangeAspect="1"/>
          </p:cNvPicPr>
          <p:nvPr/>
        </p:nvPicPr>
        <p:blipFill>
          <a:blip r:embed="rId1">
            <a:alphaModFix amt="20000"/>
            <a:lum contrast="84000"/>
          </a:blip>
          <a:stretch>
            <a:fillRect/>
          </a:stretch>
        </p:blipFill>
        <p:spPr>
          <a:xfrm>
            <a:off x="1115695" y="1923415"/>
            <a:ext cx="6858000" cy="125095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537210" y="340360"/>
            <a:ext cx="8067040" cy="47358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en-US" sz="2800" b="1">
                <a:solidFill>
                  <a:srgbClr val="E01F26"/>
                </a:solidFill>
              </a:rPr>
              <a:t>INTRODUCTION</a:t>
            </a:r>
            <a:endParaRPr lang="en-US" altLang="en-US" sz="2800" b="1">
              <a:solidFill>
                <a:srgbClr val="FF0000"/>
              </a:solidFill>
            </a:endParaRPr>
          </a:p>
          <a:p>
            <a:pPr algn="ctr"/>
            <a:endParaRPr lang="en-US" altLang="en-US" sz="1400"/>
          </a:p>
          <a:p>
            <a:pPr algn="just"/>
            <a:r>
              <a:rPr lang="en-US" altLang="en-US" sz="1400"/>
              <a:t>This project focuses on designing and implementing a relational database system for a grocery store. The system manages key operations such as </a:t>
            </a:r>
            <a:r>
              <a:rPr lang="en-US" altLang="en-US" sz="1400" b="1"/>
              <a:t>products, suppliers, customers, employees, and orders.</a:t>
            </a:r>
            <a:endParaRPr lang="en-US" altLang="en-US" sz="1400"/>
          </a:p>
          <a:p>
            <a:pPr algn="just"/>
            <a:endParaRPr lang="en-US" altLang="en-US" sz="1400"/>
          </a:p>
          <a:p>
            <a:pPr algn="just"/>
            <a:r>
              <a:rPr lang="en-US" altLang="en-US" sz="1400" b="1"/>
              <a:t>By using SQL, we can:</a:t>
            </a:r>
            <a:endParaRPr lang="en-US" altLang="en-US" sz="1400"/>
          </a:p>
          <a:p>
            <a:pPr algn="just"/>
            <a:endParaRPr lang="en-US" altLang="en-US" sz="1400"/>
          </a:p>
          <a:p>
            <a:pPr marL="285750" indent="-285750" algn="just">
              <a:buFont typeface="Wingdings" panose="05000000000000000000" charset="0"/>
              <a:buChar char="Ø"/>
            </a:pPr>
            <a:r>
              <a:rPr lang="en-US" altLang="en-US" sz="1400"/>
              <a:t>Store and organize retail data efficiently.</a:t>
            </a:r>
            <a:endParaRPr lang="en-US" altLang="en-US" sz="1400"/>
          </a:p>
          <a:p>
            <a:pPr marL="285750" indent="-285750" algn="just">
              <a:buFont typeface="Wingdings" panose="05000000000000000000" charset="0"/>
              <a:buChar char="Ø"/>
            </a:pPr>
            <a:endParaRPr lang="en-US" altLang="en-US" sz="1400"/>
          </a:p>
          <a:p>
            <a:pPr marL="285750" indent="-285750" algn="just">
              <a:buFont typeface="Wingdings" panose="05000000000000000000" charset="0"/>
              <a:buChar char="Ø"/>
            </a:pPr>
            <a:r>
              <a:rPr lang="en-US" altLang="en-US" sz="1400"/>
              <a:t>Retrieve and analyze customer, product, and sales information.</a:t>
            </a:r>
            <a:endParaRPr lang="en-US" altLang="en-US" sz="1400"/>
          </a:p>
          <a:p>
            <a:pPr marL="285750" indent="-285750" algn="just">
              <a:buFont typeface="Wingdings" panose="05000000000000000000" charset="0"/>
              <a:buChar char="Ø"/>
            </a:pPr>
            <a:endParaRPr lang="en-US" altLang="en-US" sz="1400"/>
          </a:p>
          <a:p>
            <a:pPr marL="285750" indent="-285750" algn="just">
              <a:buFont typeface="Wingdings" panose="05000000000000000000" charset="0"/>
              <a:buChar char="Ø"/>
            </a:pPr>
            <a:r>
              <a:rPr lang="en-US" altLang="en-US" sz="1400"/>
              <a:t>Generate insights to improve </a:t>
            </a:r>
            <a:r>
              <a:rPr lang="en-US" altLang="en-US" sz="1400" b="1"/>
              <a:t>business performance</a:t>
            </a:r>
            <a:r>
              <a:rPr lang="en-US" altLang="en-US" sz="1400"/>
              <a:t> and </a:t>
            </a:r>
            <a:r>
              <a:rPr lang="en-US" altLang="en-US" sz="1400" b="1"/>
              <a:t>decision-making.</a:t>
            </a:r>
            <a:endParaRPr lang="en-US" altLang="en-US" sz="1400"/>
          </a:p>
          <a:p>
            <a:pPr algn="just"/>
            <a:endParaRPr lang="en-US" altLang="en-US" sz="1400"/>
          </a:p>
          <a:p>
            <a:pPr algn="just"/>
            <a:r>
              <a:rPr lang="en-US" altLang="en-US" b="1"/>
              <a:t>Purpose:</a:t>
            </a:r>
            <a:endParaRPr lang="en-US" altLang="en-US" sz="1400" b="1"/>
          </a:p>
          <a:p>
            <a:pPr algn="just"/>
            <a:endParaRPr lang="en-US" altLang="en-US" sz="1400"/>
          </a:p>
          <a:p>
            <a:pPr algn="just"/>
            <a:r>
              <a:rPr lang="en-US" altLang="en-US" sz="1400"/>
              <a:t>To simulate a real-world grocery store scenario where database queries help track </a:t>
            </a:r>
            <a:r>
              <a:rPr lang="en-US" altLang="en-US" sz="1400" b="1"/>
              <a:t>sales, revenue trends, product performance, and employee contributions.</a:t>
            </a:r>
            <a:endParaRPr lang="en-US" altLang="en-US" sz="14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nnomatics_01"/>
          <p:cNvPicPr>
            <a:picLocks noChangeAspect="1"/>
          </p:cNvPicPr>
          <p:nvPr/>
        </p:nvPicPr>
        <p:blipFill>
          <a:blip r:embed="rId1">
            <a:alphaModFix amt="20000"/>
            <a:lum contrast="84000"/>
          </a:blip>
          <a:stretch>
            <a:fillRect/>
          </a:stretch>
        </p:blipFill>
        <p:spPr>
          <a:xfrm>
            <a:off x="1115695" y="1923415"/>
            <a:ext cx="6858000" cy="125095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539750" y="539115"/>
            <a:ext cx="8067040" cy="5099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en-US" sz="2000" b="1">
                <a:solidFill>
                  <a:srgbClr val="E01F26"/>
                </a:solidFill>
              </a:rPr>
              <a:t>14. How do order patterns vary across weekdays and weekends?</a:t>
            </a:r>
            <a:endParaRPr lang="en-US" altLang="en-US" sz="2000" b="1">
              <a:solidFill>
                <a:srgbClr val="E01F26"/>
              </a:solidFill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554990" y="1097280"/>
            <a:ext cx="20599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b="1"/>
              <a:t>Query</a:t>
            </a:r>
            <a:endParaRPr lang="en-US" b="1"/>
          </a:p>
        </p:txBody>
      </p:sp>
      <p:sp>
        <p:nvSpPr>
          <p:cNvPr id="6" name="Text Box 5"/>
          <p:cNvSpPr txBox="1"/>
          <p:nvPr/>
        </p:nvSpPr>
        <p:spPr>
          <a:xfrm>
            <a:off x="542925" y="3680460"/>
            <a:ext cx="20599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b="1"/>
              <a:t>Result</a:t>
            </a:r>
            <a:endParaRPr lang="en-US" b="1"/>
          </a:p>
        </p:txBody>
      </p:sp>
      <p:pic>
        <p:nvPicPr>
          <p:cNvPr id="2" name="Picture 1" descr="WhatsApp Image 2025-08-22 at 6.36.50 P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255" y="4032250"/>
            <a:ext cx="3578860" cy="7842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 descr="WhatsApp Image 2025-08-22 at 6.37.33 PM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620" y="1491615"/>
            <a:ext cx="3646805" cy="20796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nnomatics_01"/>
          <p:cNvPicPr>
            <a:picLocks noChangeAspect="1"/>
          </p:cNvPicPr>
          <p:nvPr/>
        </p:nvPicPr>
        <p:blipFill>
          <a:blip r:embed="rId1">
            <a:alphaModFix amt="20000"/>
            <a:lum contrast="84000"/>
          </a:blip>
          <a:stretch>
            <a:fillRect/>
          </a:stretch>
        </p:blipFill>
        <p:spPr>
          <a:xfrm>
            <a:off x="1115695" y="1923415"/>
            <a:ext cx="6858000" cy="125095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539750" y="539115"/>
            <a:ext cx="8067040" cy="5099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en-US" sz="2000" b="1">
                <a:solidFill>
                  <a:srgbClr val="E01F26"/>
                </a:solidFill>
              </a:rPr>
              <a:t>15. How many suppliers are there in the database?</a:t>
            </a:r>
            <a:endParaRPr lang="en-US" altLang="en-US" sz="2000" b="1">
              <a:solidFill>
                <a:srgbClr val="E01F26"/>
              </a:solidFill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554990" y="1097280"/>
            <a:ext cx="20599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b="1"/>
              <a:t>Query</a:t>
            </a:r>
            <a:endParaRPr lang="en-US" b="1"/>
          </a:p>
        </p:txBody>
      </p:sp>
      <p:sp>
        <p:nvSpPr>
          <p:cNvPr id="6" name="Text Box 5"/>
          <p:cNvSpPr txBox="1"/>
          <p:nvPr/>
        </p:nvSpPr>
        <p:spPr>
          <a:xfrm>
            <a:off x="542925" y="3178175"/>
            <a:ext cx="20599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b="1"/>
              <a:t>Result</a:t>
            </a:r>
            <a:endParaRPr lang="en-US" b="1"/>
          </a:p>
        </p:txBody>
      </p:sp>
      <p:pic>
        <p:nvPicPr>
          <p:cNvPr id="2" name="Picture 1" descr="WhatsApp Image 2025-08-22 at 6.38.42 P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875" y="1493520"/>
            <a:ext cx="5114925" cy="12954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 descr="WhatsApp Image 2025-08-22 at 6.39.01 PM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875" y="3574415"/>
            <a:ext cx="2407920" cy="100457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nnomatics_01"/>
          <p:cNvPicPr>
            <a:picLocks noChangeAspect="1"/>
          </p:cNvPicPr>
          <p:nvPr/>
        </p:nvPicPr>
        <p:blipFill>
          <a:blip r:embed="rId1">
            <a:alphaModFix amt="20000"/>
            <a:lum contrast="84000"/>
          </a:blip>
          <a:stretch>
            <a:fillRect/>
          </a:stretch>
        </p:blipFill>
        <p:spPr>
          <a:xfrm>
            <a:off x="1115695" y="1923415"/>
            <a:ext cx="6858000" cy="125095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539750" y="539115"/>
            <a:ext cx="8067040" cy="5099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en-US" sz="2000" b="1">
                <a:solidFill>
                  <a:srgbClr val="E01F26"/>
                </a:solidFill>
              </a:rPr>
              <a:t>16. Which supplier provides the most products?</a:t>
            </a:r>
            <a:endParaRPr lang="en-US" altLang="en-US" sz="2000" b="1">
              <a:solidFill>
                <a:srgbClr val="E01F26"/>
              </a:solidFill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554990" y="1097280"/>
            <a:ext cx="20599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b="1"/>
              <a:t>Query</a:t>
            </a:r>
            <a:endParaRPr lang="en-US" b="1"/>
          </a:p>
        </p:txBody>
      </p:sp>
      <p:sp>
        <p:nvSpPr>
          <p:cNvPr id="6" name="Text Box 5"/>
          <p:cNvSpPr txBox="1"/>
          <p:nvPr/>
        </p:nvSpPr>
        <p:spPr>
          <a:xfrm>
            <a:off x="542925" y="3608705"/>
            <a:ext cx="20599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b="1"/>
              <a:t>Result</a:t>
            </a:r>
            <a:endParaRPr lang="en-US" b="1"/>
          </a:p>
        </p:txBody>
      </p:sp>
      <p:pic>
        <p:nvPicPr>
          <p:cNvPr id="2" name="Picture 1" descr="WhatsApp Image 2025-08-22 at 6.39.50 P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835" y="1515110"/>
            <a:ext cx="4536440" cy="201993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 descr="WhatsApp Image 2025-08-22 at 6.40.20 PM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835" y="4006850"/>
            <a:ext cx="4135755" cy="65532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nnomatics_01"/>
          <p:cNvPicPr>
            <a:picLocks noChangeAspect="1"/>
          </p:cNvPicPr>
          <p:nvPr/>
        </p:nvPicPr>
        <p:blipFill>
          <a:blip r:embed="rId1">
            <a:alphaModFix amt="20000"/>
            <a:lum contrast="84000"/>
          </a:blip>
          <a:stretch>
            <a:fillRect/>
          </a:stretch>
        </p:blipFill>
        <p:spPr>
          <a:xfrm>
            <a:off x="1115695" y="1923415"/>
            <a:ext cx="6858000" cy="125095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539750" y="539115"/>
            <a:ext cx="8608060" cy="5099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en-US" sz="2000" b="1">
                <a:solidFill>
                  <a:srgbClr val="E01F26"/>
                </a:solidFill>
              </a:rPr>
              <a:t>17. What is the average price of products from each supplier?</a:t>
            </a:r>
            <a:endParaRPr lang="en-US" altLang="en-US" sz="2000" b="1">
              <a:solidFill>
                <a:srgbClr val="E01F26"/>
              </a:solidFill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554990" y="1097280"/>
            <a:ext cx="20599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b="1"/>
              <a:t>Query</a:t>
            </a:r>
            <a:endParaRPr lang="en-US" b="1"/>
          </a:p>
        </p:txBody>
      </p:sp>
      <p:sp>
        <p:nvSpPr>
          <p:cNvPr id="6" name="Text Box 5"/>
          <p:cNvSpPr txBox="1"/>
          <p:nvPr/>
        </p:nvSpPr>
        <p:spPr>
          <a:xfrm>
            <a:off x="542925" y="3034665"/>
            <a:ext cx="20599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b="1"/>
              <a:t>Result</a:t>
            </a:r>
            <a:endParaRPr lang="en-US" b="1"/>
          </a:p>
        </p:txBody>
      </p:sp>
      <p:pic>
        <p:nvPicPr>
          <p:cNvPr id="2" name="Picture 1" descr="WhatsApp Image 2025-08-22 at 6.41.05 P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775" y="1494155"/>
            <a:ext cx="4584065" cy="139636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 descr="WhatsApp Image 2025-08-22 at 6.41.24 PM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775" y="3449955"/>
            <a:ext cx="3566160" cy="143002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nnomatics_01"/>
          <p:cNvPicPr>
            <a:picLocks noChangeAspect="1"/>
          </p:cNvPicPr>
          <p:nvPr/>
        </p:nvPicPr>
        <p:blipFill>
          <a:blip r:embed="rId1">
            <a:alphaModFix amt="20000"/>
            <a:lum contrast="84000"/>
          </a:blip>
          <a:stretch>
            <a:fillRect/>
          </a:stretch>
        </p:blipFill>
        <p:spPr>
          <a:xfrm>
            <a:off x="1115695" y="1923415"/>
            <a:ext cx="6858000" cy="125095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539750" y="539115"/>
            <a:ext cx="8067040" cy="5099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en-US" sz="2000" b="1">
                <a:solidFill>
                  <a:srgbClr val="E01F26"/>
                </a:solidFill>
              </a:rPr>
              <a:t>18. Which suppliers contribute the most to total product sales (by revenue)?</a:t>
            </a:r>
            <a:endParaRPr lang="en-US" altLang="en-US" sz="2000" b="1">
              <a:solidFill>
                <a:srgbClr val="E01F26"/>
              </a:solidFill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554990" y="1240790"/>
            <a:ext cx="20599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b="1"/>
              <a:t>Query</a:t>
            </a:r>
            <a:endParaRPr lang="en-US" b="1"/>
          </a:p>
        </p:txBody>
      </p:sp>
      <p:sp>
        <p:nvSpPr>
          <p:cNvPr id="7" name="Text Box 6"/>
          <p:cNvSpPr txBox="1"/>
          <p:nvPr/>
        </p:nvSpPr>
        <p:spPr>
          <a:xfrm>
            <a:off x="542925" y="3823970"/>
            <a:ext cx="20599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b="1"/>
              <a:t>Result</a:t>
            </a:r>
            <a:endParaRPr lang="en-US" b="1"/>
          </a:p>
        </p:txBody>
      </p:sp>
      <p:pic>
        <p:nvPicPr>
          <p:cNvPr id="2" name="Picture 1" descr="WhatsApp Image 2025-08-22 at 6.43.02 P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115" y="1645920"/>
            <a:ext cx="3472815" cy="197929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 descr="WhatsApp Image 2025-08-22 at 6.43.20 PM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450" y="4201160"/>
            <a:ext cx="3521710" cy="57912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nnomatics_01"/>
          <p:cNvPicPr>
            <a:picLocks noChangeAspect="1"/>
          </p:cNvPicPr>
          <p:nvPr/>
        </p:nvPicPr>
        <p:blipFill>
          <a:blip r:embed="rId1">
            <a:alphaModFix amt="20000"/>
            <a:lum contrast="84000"/>
          </a:blip>
          <a:stretch>
            <a:fillRect/>
          </a:stretch>
        </p:blipFill>
        <p:spPr>
          <a:xfrm>
            <a:off x="1115695" y="1923415"/>
            <a:ext cx="6858000" cy="125095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539750" y="539115"/>
            <a:ext cx="8067040" cy="5099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en-US" sz="2000" b="1">
                <a:solidFill>
                  <a:srgbClr val="E01F26"/>
                </a:solidFill>
              </a:rPr>
              <a:t>19. How many employees have processed orders?</a:t>
            </a:r>
            <a:endParaRPr lang="en-US" altLang="en-US" sz="2000" b="1">
              <a:solidFill>
                <a:srgbClr val="E01F26"/>
              </a:solidFill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554990" y="1097280"/>
            <a:ext cx="20599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b="1"/>
              <a:t>Query</a:t>
            </a:r>
            <a:endParaRPr lang="en-US" b="1"/>
          </a:p>
        </p:txBody>
      </p:sp>
      <p:sp>
        <p:nvSpPr>
          <p:cNvPr id="6" name="Text Box 5"/>
          <p:cNvSpPr txBox="1"/>
          <p:nvPr/>
        </p:nvSpPr>
        <p:spPr>
          <a:xfrm>
            <a:off x="542925" y="3034665"/>
            <a:ext cx="20599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b="1"/>
              <a:t>Result</a:t>
            </a:r>
            <a:endParaRPr lang="en-US" b="1"/>
          </a:p>
        </p:txBody>
      </p:sp>
      <p:pic>
        <p:nvPicPr>
          <p:cNvPr id="2" name="Picture 1" descr="WhatsApp Image 2025-08-22 at 6.43.50 P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855" y="1531620"/>
            <a:ext cx="5181600" cy="12192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 descr="WhatsApp Image 2025-08-22 at 6.44.26 PM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110" y="3449955"/>
            <a:ext cx="2475230" cy="90678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nnomatics_01"/>
          <p:cNvPicPr>
            <a:picLocks noChangeAspect="1"/>
          </p:cNvPicPr>
          <p:nvPr/>
        </p:nvPicPr>
        <p:blipFill>
          <a:blip r:embed="rId1">
            <a:alphaModFix amt="20000"/>
            <a:lum contrast="84000"/>
          </a:blip>
          <a:stretch>
            <a:fillRect/>
          </a:stretch>
        </p:blipFill>
        <p:spPr>
          <a:xfrm>
            <a:off x="1115695" y="1923415"/>
            <a:ext cx="6858000" cy="125095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539750" y="539115"/>
            <a:ext cx="8067040" cy="5099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en-US" sz="2000" b="1">
                <a:solidFill>
                  <a:srgbClr val="E01F26"/>
                </a:solidFill>
              </a:rPr>
              <a:t>20. Which employees have handled the most orders?</a:t>
            </a:r>
            <a:endParaRPr lang="en-US" altLang="en-US" sz="2000" b="1">
              <a:solidFill>
                <a:srgbClr val="E01F26"/>
              </a:solidFill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554990" y="1097280"/>
            <a:ext cx="20599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b="1"/>
              <a:t>Query</a:t>
            </a:r>
            <a:endParaRPr lang="en-US" b="1"/>
          </a:p>
        </p:txBody>
      </p:sp>
      <p:sp>
        <p:nvSpPr>
          <p:cNvPr id="6" name="Text Box 5"/>
          <p:cNvSpPr txBox="1"/>
          <p:nvPr/>
        </p:nvSpPr>
        <p:spPr>
          <a:xfrm>
            <a:off x="542925" y="3823970"/>
            <a:ext cx="20599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b="1"/>
              <a:t>Result</a:t>
            </a:r>
            <a:endParaRPr lang="en-US" b="1"/>
          </a:p>
        </p:txBody>
      </p:sp>
      <p:pic>
        <p:nvPicPr>
          <p:cNvPr id="2" name="Picture 1" descr="WhatsApp Image 2025-08-22 at 6.46.43 P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075" y="1501140"/>
            <a:ext cx="5153660" cy="228854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 descr="WhatsApp Image 2025-08-22 at 6.47.07 PM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075" y="4220845"/>
            <a:ext cx="3712845" cy="6445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nnomatics_01"/>
          <p:cNvPicPr>
            <a:picLocks noChangeAspect="1"/>
          </p:cNvPicPr>
          <p:nvPr/>
        </p:nvPicPr>
        <p:blipFill>
          <a:blip r:embed="rId1">
            <a:alphaModFix amt="20000"/>
            <a:lum contrast="84000"/>
          </a:blip>
          <a:stretch>
            <a:fillRect/>
          </a:stretch>
        </p:blipFill>
        <p:spPr>
          <a:xfrm>
            <a:off x="1115695" y="1923415"/>
            <a:ext cx="6858000" cy="125095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539750" y="539115"/>
            <a:ext cx="8067040" cy="5099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en-US" sz="2000" b="1">
                <a:solidFill>
                  <a:srgbClr val="E01F26"/>
                </a:solidFill>
              </a:rPr>
              <a:t>21. What is the total sales value processed by each employee?</a:t>
            </a:r>
            <a:endParaRPr lang="en-US" altLang="en-US" sz="2000" b="1">
              <a:solidFill>
                <a:srgbClr val="E01F26"/>
              </a:solidFill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2061845" y="1097280"/>
            <a:ext cx="20599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b="1"/>
              <a:t>Query</a:t>
            </a:r>
            <a:endParaRPr lang="en-US" b="1"/>
          </a:p>
        </p:txBody>
      </p:sp>
      <p:sp>
        <p:nvSpPr>
          <p:cNvPr id="6" name="Text Box 5"/>
          <p:cNvSpPr txBox="1"/>
          <p:nvPr/>
        </p:nvSpPr>
        <p:spPr>
          <a:xfrm>
            <a:off x="5924550" y="1099820"/>
            <a:ext cx="20599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b="1"/>
              <a:t>Result</a:t>
            </a:r>
            <a:endParaRPr lang="en-US" b="1"/>
          </a:p>
        </p:txBody>
      </p:sp>
      <p:pic>
        <p:nvPicPr>
          <p:cNvPr id="2" name="Picture 1" descr="WhatsApp Image 2025-08-22 at 6.48.42 P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435" y="1468120"/>
            <a:ext cx="4143375" cy="204025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 descr="WhatsApp Image 2025-08-22 at 6.49.19 PM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6480" y="1468120"/>
            <a:ext cx="3277870" cy="233616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nnomatics_01"/>
          <p:cNvPicPr>
            <a:picLocks noChangeAspect="1"/>
          </p:cNvPicPr>
          <p:nvPr/>
        </p:nvPicPr>
        <p:blipFill>
          <a:blip r:embed="rId1">
            <a:alphaModFix amt="20000"/>
            <a:lum contrast="84000"/>
          </a:blip>
          <a:stretch>
            <a:fillRect/>
          </a:stretch>
        </p:blipFill>
        <p:spPr>
          <a:xfrm>
            <a:off x="1115695" y="1923415"/>
            <a:ext cx="6858000" cy="125095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539750" y="539115"/>
            <a:ext cx="8608060" cy="5099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en-US" sz="2000" b="1">
                <a:solidFill>
                  <a:srgbClr val="E01F26"/>
                </a:solidFill>
              </a:rPr>
              <a:t>22. What is the average order value handled per employee?</a:t>
            </a:r>
            <a:endParaRPr lang="en-US" altLang="en-US" sz="2000" b="1">
              <a:solidFill>
                <a:srgbClr val="E01F26"/>
              </a:solidFill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2420620" y="1097280"/>
            <a:ext cx="20599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b="1"/>
              <a:t>Query</a:t>
            </a:r>
            <a:endParaRPr lang="en-US" b="1"/>
          </a:p>
        </p:txBody>
      </p:sp>
      <p:sp>
        <p:nvSpPr>
          <p:cNvPr id="6" name="Text Box 5"/>
          <p:cNvSpPr txBox="1"/>
          <p:nvPr/>
        </p:nvSpPr>
        <p:spPr>
          <a:xfrm>
            <a:off x="6498590" y="1097280"/>
            <a:ext cx="20599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b="1"/>
              <a:t>Result</a:t>
            </a:r>
            <a:endParaRPr lang="en-US" b="1"/>
          </a:p>
        </p:txBody>
      </p:sp>
      <p:pic>
        <p:nvPicPr>
          <p:cNvPr id="2" name="Picture 1" descr="WhatsApp Image 2025-08-22 at 6.50.12 P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710" y="1453515"/>
            <a:ext cx="4801870" cy="162115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 descr="WhatsApp Image 2025-08-22 at 6.50.42 PM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5300" y="1453515"/>
            <a:ext cx="2815590" cy="192659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nnomatics_01"/>
          <p:cNvPicPr>
            <a:picLocks noChangeAspect="1"/>
          </p:cNvPicPr>
          <p:nvPr/>
        </p:nvPicPr>
        <p:blipFill>
          <a:blip r:embed="rId1">
            <a:alphaModFix amt="20000"/>
            <a:lum contrast="84000"/>
          </a:blip>
          <a:stretch>
            <a:fillRect/>
          </a:stretch>
        </p:blipFill>
        <p:spPr>
          <a:xfrm>
            <a:off x="1115695" y="1923415"/>
            <a:ext cx="6858000" cy="125095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539750" y="539115"/>
            <a:ext cx="8067040" cy="5099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en-US" sz="2000" b="1">
                <a:solidFill>
                  <a:srgbClr val="E01F26"/>
                </a:solidFill>
              </a:rPr>
              <a:t>23. What is the relationship between quantity ordered and total price?</a:t>
            </a:r>
            <a:endParaRPr lang="en-US" altLang="en-US" sz="2000" b="1">
              <a:solidFill>
                <a:srgbClr val="E01F26"/>
              </a:solidFill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554990" y="1312545"/>
            <a:ext cx="20599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b="1"/>
              <a:t>Query</a:t>
            </a:r>
            <a:endParaRPr lang="en-US" b="1"/>
          </a:p>
        </p:txBody>
      </p:sp>
      <p:sp>
        <p:nvSpPr>
          <p:cNvPr id="7" name="Text Box 6"/>
          <p:cNvSpPr txBox="1"/>
          <p:nvPr/>
        </p:nvSpPr>
        <p:spPr>
          <a:xfrm>
            <a:off x="542925" y="3106420"/>
            <a:ext cx="20599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b="1"/>
              <a:t>Result</a:t>
            </a:r>
            <a:endParaRPr lang="en-US" b="1"/>
          </a:p>
        </p:txBody>
      </p:sp>
      <p:pic>
        <p:nvPicPr>
          <p:cNvPr id="2" name="Picture 1" descr="WhatsApp Image 2025-08-22 at 6.51.15 P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955" y="1661160"/>
            <a:ext cx="5105400" cy="13906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 descr="WhatsApp Image 2025-08-22 at 6.51.42 PM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955" y="3441065"/>
            <a:ext cx="3514725" cy="15621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nnomatics_01"/>
          <p:cNvPicPr>
            <a:picLocks noChangeAspect="1"/>
          </p:cNvPicPr>
          <p:nvPr/>
        </p:nvPicPr>
        <p:blipFill>
          <a:blip r:embed="rId1">
            <a:alphaModFix amt="20000"/>
            <a:lum contrast="84000"/>
          </a:blip>
          <a:stretch>
            <a:fillRect/>
          </a:stretch>
        </p:blipFill>
        <p:spPr>
          <a:xfrm>
            <a:off x="1115695" y="1923415"/>
            <a:ext cx="6858000" cy="125095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537210" y="340360"/>
            <a:ext cx="8067040" cy="5099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en-US" sz="2800" b="1">
                <a:solidFill>
                  <a:srgbClr val="E01F26"/>
                </a:solidFill>
              </a:rPr>
              <a:t>TABLES</a:t>
            </a:r>
            <a:endParaRPr lang="en-US" altLang="en-US" sz="1400" b="1"/>
          </a:p>
        </p:txBody>
      </p:sp>
      <p:sp>
        <p:nvSpPr>
          <p:cNvPr id="8" name="Text Box 7"/>
          <p:cNvSpPr txBox="1"/>
          <p:nvPr/>
        </p:nvSpPr>
        <p:spPr>
          <a:xfrm>
            <a:off x="1360805" y="2764155"/>
            <a:ext cx="20599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b="1"/>
              <a:t>Category Table</a:t>
            </a:r>
            <a:endParaRPr lang="en-US" b="1"/>
          </a:p>
        </p:txBody>
      </p:sp>
      <p:sp>
        <p:nvSpPr>
          <p:cNvPr id="9" name="Text Box 8"/>
          <p:cNvSpPr txBox="1"/>
          <p:nvPr/>
        </p:nvSpPr>
        <p:spPr>
          <a:xfrm>
            <a:off x="5793105" y="2747645"/>
            <a:ext cx="20599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b="1"/>
              <a:t>Employees Table</a:t>
            </a:r>
            <a:endParaRPr lang="en-US" b="1"/>
          </a:p>
        </p:txBody>
      </p:sp>
      <p:sp>
        <p:nvSpPr>
          <p:cNvPr id="10" name="Text Box 9"/>
          <p:cNvSpPr txBox="1"/>
          <p:nvPr/>
        </p:nvSpPr>
        <p:spPr>
          <a:xfrm>
            <a:off x="3496945" y="953770"/>
            <a:ext cx="20599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b="1"/>
              <a:t>Supplier Table</a:t>
            </a:r>
            <a:endParaRPr lang="en-US" b="1"/>
          </a:p>
        </p:txBody>
      </p:sp>
      <p:pic>
        <p:nvPicPr>
          <p:cNvPr id="19" name="Picture 18" descr="WhatsApp Image 2025-08-22 at 4.50.43 P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3845" y="3147695"/>
            <a:ext cx="2996565" cy="18002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0" name="Picture 19" descr="WhatsApp Image 2025-08-22 at 4.49.57 PM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405" y="3147695"/>
            <a:ext cx="3355340" cy="167132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1" name="Picture 20" descr="WhatsApp Image 2025-08-22 at 4.49.36 P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6315" y="1345565"/>
            <a:ext cx="4621530" cy="139827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nnomatics_01"/>
          <p:cNvPicPr>
            <a:picLocks noChangeAspect="1"/>
          </p:cNvPicPr>
          <p:nvPr/>
        </p:nvPicPr>
        <p:blipFill>
          <a:blip r:embed="rId1">
            <a:alphaModFix amt="20000"/>
            <a:lum contrast="84000"/>
          </a:blip>
          <a:stretch>
            <a:fillRect/>
          </a:stretch>
        </p:blipFill>
        <p:spPr>
          <a:xfrm>
            <a:off x="1115695" y="1923415"/>
            <a:ext cx="6858000" cy="125095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539750" y="539115"/>
            <a:ext cx="8067040" cy="5099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en-US" sz="2000" b="1">
                <a:solidFill>
                  <a:srgbClr val="E01F26"/>
                </a:solidFill>
              </a:rPr>
              <a:t>24. What is the average quantity ordered per product?</a:t>
            </a:r>
            <a:endParaRPr lang="en-US" altLang="en-US" sz="2000" b="1">
              <a:solidFill>
                <a:srgbClr val="E01F26"/>
              </a:solidFill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1918335" y="1097280"/>
            <a:ext cx="20599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b="1"/>
              <a:t>Query</a:t>
            </a:r>
            <a:endParaRPr lang="en-US" b="1"/>
          </a:p>
        </p:txBody>
      </p:sp>
      <p:sp>
        <p:nvSpPr>
          <p:cNvPr id="6" name="Text Box 5"/>
          <p:cNvSpPr txBox="1"/>
          <p:nvPr/>
        </p:nvSpPr>
        <p:spPr>
          <a:xfrm>
            <a:off x="6125210" y="1104265"/>
            <a:ext cx="20599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b="1"/>
              <a:t>Result</a:t>
            </a:r>
            <a:endParaRPr lang="en-US" b="1"/>
          </a:p>
        </p:txBody>
      </p:sp>
      <p:pic>
        <p:nvPicPr>
          <p:cNvPr id="2" name="Picture 1" descr="WhatsApp Image 2025-08-22 at 6.53.14 P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400" y="1528445"/>
            <a:ext cx="4314825" cy="151701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 descr="WhatsApp Image 2025-08-22 at 6.53.41 PM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7590" y="1534795"/>
            <a:ext cx="3756025" cy="237045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nnomatics_01"/>
          <p:cNvPicPr>
            <a:picLocks noChangeAspect="1"/>
          </p:cNvPicPr>
          <p:nvPr/>
        </p:nvPicPr>
        <p:blipFill>
          <a:blip r:embed="rId1">
            <a:alphaModFix amt="20000"/>
            <a:lum contrast="84000"/>
          </a:blip>
          <a:stretch>
            <a:fillRect/>
          </a:stretch>
        </p:blipFill>
        <p:spPr>
          <a:xfrm>
            <a:off x="1115695" y="1923415"/>
            <a:ext cx="6858000" cy="125095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539750" y="539115"/>
            <a:ext cx="8067040" cy="5099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en-US" sz="2000" b="1">
                <a:solidFill>
                  <a:srgbClr val="E01F26"/>
                </a:solidFill>
              </a:rPr>
              <a:t>25. How does the unit price vary across products and orders?</a:t>
            </a:r>
            <a:endParaRPr lang="en-US" altLang="en-US" sz="2000" b="1">
              <a:solidFill>
                <a:srgbClr val="E01F26"/>
              </a:solidFill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1559560" y="1097280"/>
            <a:ext cx="20599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b="1"/>
              <a:t>Query</a:t>
            </a:r>
            <a:endParaRPr lang="en-US" b="1"/>
          </a:p>
        </p:txBody>
      </p:sp>
      <p:sp>
        <p:nvSpPr>
          <p:cNvPr id="6" name="Text Box 5"/>
          <p:cNvSpPr txBox="1"/>
          <p:nvPr/>
        </p:nvSpPr>
        <p:spPr>
          <a:xfrm>
            <a:off x="5634990" y="1097280"/>
            <a:ext cx="20599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b="1"/>
              <a:t>Result</a:t>
            </a:r>
            <a:endParaRPr lang="en-US" b="1"/>
          </a:p>
        </p:txBody>
      </p:sp>
      <p:pic>
        <p:nvPicPr>
          <p:cNvPr id="2" name="Picture 1" descr="WhatsApp Image 2025-08-22 at 6.54.39 P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990" y="1465580"/>
            <a:ext cx="3146425" cy="167068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 descr="WhatsApp Image 2025-08-22 at 6.55.20 PM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0640" y="1465580"/>
            <a:ext cx="4668520" cy="200533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67075" y="1767840"/>
            <a:ext cx="2641600" cy="1676400"/>
          </a:xfrm>
          <a:prstGeom prst="rect">
            <a:avLst/>
          </a:prstGeom>
        </p:spPr>
      </p:pic>
      <p:pic>
        <p:nvPicPr>
          <p:cNvPr id="3" name="Picture 2" descr="Innomatics_01"/>
          <p:cNvPicPr>
            <a:picLocks noChangeAspect="1"/>
          </p:cNvPicPr>
          <p:nvPr/>
        </p:nvPicPr>
        <p:blipFill>
          <a:blip r:embed="rId2">
            <a:lum contrast="84000"/>
          </a:blip>
          <a:stretch>
            <a:fillRect/>
          </a:stretch>
        </p:blipFill>
        <p:spPr>
          <a:xfrm>
            <a:off x="1624965" y="3699510"/>
            <a:ext cx="5774690" cy="1053465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635" y="626110"/>
            <a:ext cx="91440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4800" b="1">
                <a:solidFill>
                  <a:srgbClr val="FF0000"/>
                </a:solidFill>
              </a:rPr>
              <a:t>THANK YOU</a:t>
            </a:r>
            <a:endParaRPr lang="en-US" sz="4800" b="1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nnomatics_01"/>
          <p:cNvPicPr>
            <a:picLocks noChangeAspect="1"/>
          </p:cNvPicPr>
          <p:nvPr/>
        </p:nvPicPr>
        <p:blipFill>
          <a:blip r:embed="rId1">
            <a:alphaModFix amt="20000"/>
            <a:lum contrast="84000"/>
          </a:blip>
          <a:stretch>
            <a:fillRect/>
          </a:stretch>
        </p:blipFill>
        <p:spPr>
          <a:xfrm>
            <a:off x="1115695" y="1923415"/>
            <a:ext cx="6858000" cy="1250950"/>
          </a:xfrm>
          <a:prstGeom prst="rect">
            <a:avLst/>
          </a:prstGeom>
        </p:spPr>
      </p:pic>
      <p:pic>
        <p:nvPicPr>
          <p:cNvPr id="17" name="Picture 16" descr="WhatsApp Image 2025-08-22 at 4.51.42 P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8385" y="3173730"/>
            <a:ext cx="3835400" cy="136461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8" name="Picture 17" descr="WhatsApp Image 2025-08-22 at 4.51.20 PM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535" y="3173730"/>
            <a:ext cx="3669030" cy="135001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Picture 14" descr="WhatsApp Image 2025-08-22 at 4.52.38 P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360" y="843280"/>
            <a:ext cx="3956050" cy="137541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6" name="Picture 15" descr="WhatsApp Image 2025-08-22 at 4.52.08 PM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46320" y="843915"/>
            <a:ext cx="3150870" cy="142049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Text Box 10"/>
          <p:cNvSpPr txBox="1"/>
          <p:nvPr/>
        </p:nvSpPr>
        <p:spPr>
          <a:xfrm>
            <a:off x="5649595" y="2819400"/>
            <a:ext cx="20599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b="1"/>
              <a:t>Products Table</a:t>
            </a:r>
            <a:endParaRPr lang="en-US" b="1"/>
          </a:p>
        </p:txBody>
      </p:sp>
      <p:sp>
        <p:nvSpPr>
          <p:cNvPr id="12" name="Text Box 11"/>
          <p:cNvSpPr txBox="1"/>
          <p:nvPr/>
        </p:nvSpPr>
        <p:spPr>
          <a:xfrm>
            <a:off x="1129030" y="2819400"/>
            <a:ext cx="20599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b="1"/>
              <a:t>Customers Table</a:t>
            </a:r>
            <a:endParaRPr lang="en-US" b="1"/>
          </a:p>
        </p:txBody>
      </p:sp>
      <p:sp>
        <p:nvSpPr>
          <p:cNvPr id="13" name="Text Box 12"/>
          <p:cNvSpPr txBox="1"/>
          <p:nvPr/>
        </p:nvSpPr>
        <p:spPr>
          <a:xfrm>
            <a:off x="5219065" y="451485"/>
            <a:ext cx="20599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b="1"/>
              <a:t>Orders Table</a:t>
            </a:r>
            <a:endParaRPr lang="en-US" b="1"/>
          </a:p>
        </p:txBody>
      </p:sp>
      <p:sp>
        <p:nvSpPr>
          <p:cNvPr id="14" name="Text Box 13"/>
          <p:cNvSpPr txBox="1"/>
          <p:nvPr/>
        </p:nvSpPr>
        <p:spPr>
          <a:xfrm>
            <a:off x="1129030" y="451485"/>
            <a:ext cx="24942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b="1"/>
              <a:t>Order Details Table</a:t>
            </a:r>
            <a:endParaRPr lang="en-US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nnomatics_01"/>
          <p:cNvPicPr>
            <a:picLocks noChangeAspect="1"/>
          </p:cNvPicPr>
          <p:nvPr/>
        </p:nvPicPr>
        <p:blipFill>
          <a:blip r:embed="rId1">
            <a:alphaModFix amt="20000"/>
            <a:lum contrast="84000"/>
          </a:blip>
          <a:stretch>
            <a:fillRect/>
          </a:stretch>
        </p:blipFill>
        <p:spPr>
          <a:xfrm>
            <a:off x="1115695" y="1923415"/>
            <a:ext cx="6858000" cy="125095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537210" y="340360"/>
            <a:ext cx="8067040" cy="47358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en-US" sz="2800" b="1">
                <a:solidFill>
                  <a:srgbClr val="E01F26"/>
                </a:solidFill>
              </a:rPr>
              <a:t>PROBLEM STATEMENT</a:t>
            </a:r>
            <a:endParaRPr lang="en-US" altLang="en-US" sz="2800" b="1">
              <a:solidFill>
                <a:srgbClr val="FF0000"/>
              </a:solidFill>
            </a:endParaRPr>
          </a:p>
          <a:p>
            <a:pPr algn="ctr"/>
            <a:endParaRPr lang="en-US" altLang="en-US" sz="1400"/>
          </a:p>
          <a:p>
            <a:pPr algn="just"/>
            <a:r>
              <a:rPr lang="en-US" altLang="en-US" sz="1400"/>
              <a:t>Managing a grocery store involves handling large amounts of data related to </a:t>
            </a:r>
            <a:r>
              <a:rPr lang="en-US" altLang="en-US" sz="1400" b="1"/>
              <a:t>suppliers, products, customers, employees, and orders.</a:t>
            </a:r>
            <a:endParaRPr lang="en-US" altLang="en-US" sz="1400"/>
          </a:p>
          <a:p>
            <a:pPr algn="just"/>
            <a:endParaRPr lang="en-US" altLang="en-US" sz="1400"/>
          </a:p>
          <a:p>
            <a:pPr algn="just"/>
            <a:r>
              <a:rPr lang="en-US" altLang="en-US" sz="1400"/>
              <a:t>Without a structured database system, businesses face challenges such as:</a:t>
            </a:r>
            <a:endParaRPr lang="en-US" altLang="en-US" sz="1400"/>
          </a:p>
          <a:p>
            <a:pPr algn="just"/>
            <a:endParaRPr lang="en-US" altLang="en-US" sz="1400"/>
          </a:p>
          <a:p>
            <a:pPr marL="285750" indent="-285750" algn="just">
              <a:buFont typeface="Wingdings" panose="05000000000000000000" charset="0"/>
              <a:buChar char="Ø"/>
            </a:pPr>
            <a:r>
              <a:rPr lang="en-US" altLang="en-US" sz="1400"/>
              <a:t>Difficulty in tracking </a:t>
            </a:r>
            <a:r>
              <a:rPr lang="en-US" altLang="en-US" sz="1400" b="1"/>
              <a:t>sales</a:t>
            </a:r>
            <a:r>
              <a:rPr lang="en-US" altLang="en-US" sz="1400"/>
              <a:t> and </a:t>
            </a:r>
            <a:r>
              <a:rPr lang="en-US" altLang="en-US" sz="1400" b="1"/>
              <a:t>revenue.</a:t>
            </a:r>
            <a:endParaRPr lang="en-US" altLang="en-US" sz="1400"/>
          </a:p>
          <a:p>
            <a:pPr marL="285750" indent="-285750" algn="just">
              <a:buFont typeface="Wingdings" panose="05000000000000000000" charset="0"/>
              <a:buChar char="Ø"/>
            </a:pPr>
            <a:endParaRPr lang="en-US" altLang="en-US" sz="1400"/>
          </a:p>
          <a:p>
            <a:pPr marL="285750" indent="-285750" algn="just">
              <a:buFont typeface="Wingdings" panose="05000000000000000000" charset="0"/>
              <a:buChar char="Ø"/>
            </a:pPr>
            <a:r>
              <a:rPr lang="en-US" altLang="en-US" sz="1400"/>
              <a:t>Lack of visibility into </a:t>
            </a:r>
            <a:r>
              <a:rPr lang="en-US" altLang="en-US" sz="1400" b="1"/>
              <a:t>product availability</a:t>
            </a:r>
            <a:r>
              <a:rPr lang="en-US" altLang="en-US" sz="1400"/>
              <a:t> and </a:t>
            </a:r>
            <a:r>
              <a:rPr lang="en-US" altLang="en-US" sz="1400" b="1"/>
              <a:t>performance.</a:t>
            </a:r>
            <a:endParaRPr lang="en-US" altLang="en-US" sz="1400"/>
          </a:p>
          <a:p>
            <a:pPr indent="0" algn="just">
              <a:buFont typeface="Wingdings" panose="05000000000000000000" charset="0"/>
              <a:buNone/>
            </a:pPr>
            <a:endParaRPr lang="en-US" altLang="en-US" sz="1400"/>
          </a:p>
          <a:p>
            <a:pPr marL="285750" indent="-285750" algn="just">
              <a:buFont typeface="Wingdings" panose="05000000000000000000" charset="0"/>
              <a:buChar char="Ø"/>
            </a:pPr>
            <a:r>
              <a:rPr lang="en-US" altLang="en-US" sz="1400"/>
              <a:t>Challenges in analyzing </a:t>
            </a:r>
            <a:r>
              <a:rPr lang="en-US" altLang="en-US" sz="1400" b="1"/>
              <a:t>customer behavior</a:t>
            </a:r>
            <a:r>
              <a:rPr lang="en-US" altLang="en-US" sz="1400"/>
              <a:t> and </a:t>
            </a:r>
            <a:r>
              <a:rPr lang="en-US" altLang="en-US" sz="1400" b="1"/>
              <a:t>supplier contributions.</a:t>
            </a:r>
            <a:endParaRPr lang="en-US" altLang="en-US" sz="1400"/>
          </a:p>
          <a:p>
            <a:pPr marL="285750" indent="-285750" algn="just">
              <a:buFont typeface="Wingdings" panose="05000000000000000000" charset="0"/>
              <a:buChar char="Ø"/>
            </a:pPr>
            <a:endParaRPr lang="en-US" altLang="en-US" sz="1400"/>
          </a:p>
          <a:p>
            <a:pPr marL="285750" indent="-285750" algn="just">
              <a:buFont typeface="Wingdings" panose="05000000000000000000" charset="0"/>
              <a:buChar char="Ø"/>
            </a:pPr>
            <a:r>
              <a:rPr lang="en-US" altLang="en-US" sz="1400"/>
              <a:t>Limited insights into </a:t>
            </a:r>
            <a:r>
              <a:rPr lang="en-US" altLang="en-US" sz="1400" b="1"/>
              <a:t>employee performance</a:t>
            </a:r>
            <a:r>
              <a:rPr lang="en-US" altLang="en-US" sz="1400"/>
              <a:t> and </a:t>
            </a:r>
            <a:r>
              <a:rPr lang="en-US" altLang="en-US" sz="1400" b="1"/>
              <a:t>store operations.</a:t>
            </a:r>
            <a:endParaRPr lang="en-US" altLang="en-US" sz="1400"/>
          </a:p>
          <a:p>
            <a:pPr marL="285750" indent="-285750" algn="just">
              <a:buFont typeface="Wingdings" panose="05000000000000000000" charset="0"/>
              <a:buChar char="Ø"/>
            </a:pPr>
            <a:endParaRPr lang="en-US" altLang="en-US" sz="1400"/>
          </a:p>
          <a:p>
            <a:pPr marL="285750" indent="-285750" algn="just">
              <a:buFont typeface="Wingdings" panose="05000000000000000000" charset="0"/>
              <a:buChar char="Ø"/>
            </a:pPr>
            <a:r>
              <a:rPr lang="en-US" altLang="en-US" sz="1400"/>
              <a:t>Inefficient decision-making due to </a:t>
            </a:r>
            <a:r>
              <a:rPr lang="en-US" altLang="en-US" sz="1400" b="1"/>
              <a:t>unorganized and inconsistent data.</a:t>
            </a:r>
            <a:endParaRPr lang="en-US" altLang="en-US" sz="1400" b="1"/>
          </a:p>
        </p:txBody>
      </p:sp>
      <p:pic>
        <p:nvPicPr>
          <p:cNvPr id="4" name="Picture 3" descr="proble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5625" y="2743835"/>
            <a:ext cx="1754505" cy="17545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nnomatics_01"/>
          <p:cNvPicPr>
            <a:picLocks noChangeAspect="1"/>
          </p:cNvPicPr>
          <p:nvPr/>
        </p:nvPicPr>
        <p:blipFill>
          <a:blip r:embed="rId1">
            <a:alphaModFix amt="20000"/>
            <a:lum contrast="84000"/>
          </a:blip>
          <a:stretch>
            <a:fillRect/>
          </a:stretch>
        </p:blipFill>
        <p:spPr>
          <a:xfrm>
            <a:off x="1115695" y="1923415"/>
            <a:ext cx="6858000" cy="125095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537210" y="340360"/>
            <a:ext cx="8067040" cy="5099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en-US" sz="2800" b="1">
                <a:solidFill>
                  <a:srgbClr val="E01F26"/>
                </a:solidFill>
              </a:rPr>
              <a:t>ER DIAGRAM</a:t>
            </a:r>
            <a:endParaRPr lang="en-US" altLang="en-US" sz="1400" b="1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8765" y="922020"/>
            <a:ext cx="5920740" cy="388874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nnomatics_01"/>
          <p:cNvPicPr>
            <a:picLocks noChangeAspect="1"/>
          </p:cNvPicPr>
          <p:nvPr/>
        </p:nvPicPr>
        <p:blipFill>
          <a:blip r:embed="rId1">
            <a:alphaModFix amt="20000"/>
            <a:lum contrast="84000"/>
          </a:blip>
          <a:stretch>
            <a:fillRect/>
          </a:stretch>
        </p:blipFill>
        <p:spPr>
          <a:xfrm>
            <a:off x="1115695" y="1923415"/>
            <a:ext cx="6858000" cy="125095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537210" y="340360"/>
            <a:ext cx="8067040" cy="5099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en-US" sz="2800" b="1" u="sng">
                <a:solidFill>
                  <a:srgbClr val="E01F26"/>
                </a:solidFill>
              </a:rPr>
              <a:t>ANALYSIS QUESTIONS</a:t>
            </a:r>
            <a:endParaRPr lang="en-US" altLang="en-US" sz="2800" b="1" u="sng">
              <a:solidFill>
                <a:srgbClr val="E01F26"/>
              </a:solidFill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539750" y="897890"/>
            <a:ext cx="8067040" cy="5099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en-US" sz="2000" b="1">
                <a:solidFill>
                  <a:srgbClr val="E01F26"/>
                </a:solidFill>
              </a:rPr>
              <a:t>1. How many unique customers have placed orders?</a:t>
            </a:r>
            <a:endParaRPr lang="en-US" altLang="en-US" sz="2000" b="1">
              <a:solidFill>
                <a:srgbClr val="E01F26"/>
              </a:solidFill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554990" y="1527810"/>
            <a:ext cx="20599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b="1"/>
              <a:t>Query</a:t>
            </a:r>
            <a:endParaRPr lang="en-US" b="1"/>
          </a:p>
        </p:txBody>
      </p:sp>
      <p:sp>
        <p:nvSpPr>
          <p:cNvPr id="6" name="Text Box 5"/>
          <p:cNvSpPr txBox="1"/>
          <p:nvPr/>
        </p:nvSpPr>
        <p:spPr>
          <a:xfrm>
            <a:off x="612140" y="3201670"/>
            <a:ext cx="20599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b="1"/>
              <a:t>Result</a:t>
            </a:r>
            <a:endParaRPr lang="en-US" b="1"/>
          </a:p>
        </p:txBody>
      </p:sp>
      <p:pic>
        <p:nvPicPr>
          <p:cNvPr id="8" name="Picture 7" descr="WhatsApp Image 2025-08-22 at 5.03.24 P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895" y="1996440"/>
            <a:ext cx="6200140" cy="5746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 descr="WhatsApp Image 2025-08-22 at 5.25.15 PM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145" y="3654425"/>
            <a:ext cx="2390775" cy="58166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nnomatics_01"/>
          <p:cNvPicPr>
            <a:picLocks noChangeAspect="1"/>
          </p:cNvPicPr>
          <p:nvPr/>
        </p:nvPicPr>
        <p:blipFill>
          <a:blip r:embed="rId1">
            <a:alphaModFix amt="20000"/>
            <a:lum contrast="84000"/>
          </a:blip>
          <a:stretch>
            <a:fillRect/>
          </a:stretch>
        </p:blipFill>
        <p:spPr>
          <a:xfrm>
            <a:off x="1115695" y="1923415"/>
            <a:ext cx="6858000" cy="125095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539750" y="539115"/>
            <a:ext cx="8067040" cy="5099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en-US" sz="2000" b="1">
                <a:solidFill>
                  <a:srgbClr val="E01F26"/>
                </a:solidFill>
              </a:rPr>
              <a:t>2. Which customers have placed the highest number of orders?</a:t>
            </a:r>
            <a:endParaRPr lang="en-US" altLang="en-US" sz="2000" b="1">
              <a:solidFill>
                <a:srgbClr val="E01F26"/>
              </a:solidFill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554990" y="1097280"/>
            <a:ext cx="20599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b="1"/>
              <a:t>Query</a:t>
            </a:r>
            <a:endParaRPr lang="en-US" b="1"/>
          </a:p>
        </p:txBody>
      </p:sp>
      <p:sp>
        <p:nvSpPr>
          <p:cNvPr id="6" name="Text Box 5"/>
          <p:cNvSpPr txBox="1"/>
          <p:nvPr/>
        </p:nvSpPr>
        <p:spPr>
          <a:xfrm>
            <a:off x="542925" y="3465195"/>
            <a:ext cx="20599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b="1"/>
              <a:t>Result</a:t>
            </a:r>
            <a:endParaRPr lang="en-US" b="1"/>
          </a:p>
        </p:txBody>
      </p:sp>
      <p:pic>
        <p:nvPicPr>
          <p:cNvPr id="8" name="Picture 7" descr="WhatsApp Image 2025-08-22 at 5.37.53 P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210" y="1513205"/>
            <a:ext cx="5913755" cy="161099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 descr="WhatsApp Image 2025-08-22 at 5.38.18 PM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815" y="3945255"/>
            <a:ext cx="5462270" cy="70548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nnomatics_01"/>
          <p:cNvPicPr>
            <a:picLocks noChangeAspect="1"/>
          </p:cNvPicPr>
          <p:nvPr/>
        </p:nvPicPr>
        <p:blipFill>
          <a:blip r:embed="rId1">
            <a:alphaModFix amt="20000"/>
            <a:lum contrast="84000"/>
          </a:blip>
          <a:stretch>
            <a:fillRect/>
          </a:stretch>
        </p:blipFill>
        <p:spPr>
          <a:xfrm>
            <a:off x="1115695" y="1923415"/>
            <a:ext cx="6858000" cy="125095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539750" y="539115"/>
            <a:ext cx="8067040" cy="5099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en-US" sz="2000" b="1">
                <a:solidFill>
                  <a:srgbClr val="E01F26"/>
                </a:solidFill>
              </a:rPr>
              <a:t>3. What is the total and average purchase value per customer?</a:t>
            </a:r>
            <a:endParaRPr lang="en-US" altLang="en-US" sz="2000" b="1">
              <a:solidFill>
                <a:srgbClr val="E01F26"/>
              </a:solidFill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554990" y="1097280"/>
            <a:ext cx="20599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b="1"/>
              <a:t>Query</a:t>
            </a:r>
            <a:endParaRPr lang="en-US" b="1"/>
          </a:p>
        </p:txBody>
      </p:sp>
      <p:sp>
        <p:nvSpPr>
          <p:cNvPr id="8" name="Text Box 7"/>
          <p:cNvSpPr txBox="1"/>
          <p:nvPr/>
        </p:nvSpPr>
        <p:spPr>
          <a:xfrm>
            <a:off x="542925" y="2962910"/>
            <a:ext cx="20599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b="1"/>
              <a:t>Result</a:t>
            </a:r>
            <a:endParaRPr lang="en-US" b="1"/>
          </a:p>
        </p:txBody>
      </p:sp>
      <p:pic>
        <p:nvPicPr>
          <p:cNvPr id="9" name="Picture 8" descr="WhatsApp Image 2025-08-22 at 5.40.36 P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325" y="1597025"/>
            <a:ext cx="7699375" cy="112585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 descr="WhatsApp Image 2025-08-22 at 5.41.46 PM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640" y="3439795"/>
            <a:ext cx="4404995" cy="142049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Invoice Theme for SME by Slidesgo">
  <a:themeElements>
    <a:clrScheme name="Simple Light">
      <a:dk1>
        <a:srgbClr val="000000"/>
      </a:dk1>
      <a:lt1>
        <a:srgbClr val="FFFFFF"/>
      </a:lt1>
      <a:dk2>
        <a:srgbClr val="A1A8C0"/>
      </a:dk2>
      <a:lt2>
        <a:srgbClr val="E1E5EE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"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"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Invoice Theme for SME by Slidesgo">
  <a:themeElements>
    <a:clrScheme name="Simple Light">
      <a:dk1>
        <a:srgbClr val="000000"/>
      </a:dk1>
      <a:lt1>
        <a:srgbClr val="FFFFFF"/>
      </a:lt1>
      <a:dk2>
        <a:srgbClr val="A1A8C0"/>
      </a:dk2>
      <a:lt2>
        <a:srgbClr val="E1E5EE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"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2983</Words>
  <Application>WPS Presentation</Application>
  <PresentationFormat/>
  <Paragraphs>212</Paragraphs>
  <Slides>32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32</vt:i4>
      </vt:variant>
    </vt:vector>
  </HeadingPairs>
  <TitlesOfParts>
    <vt:vector size="50" baseType="lpstr">
      <vt:lpstr>Arial</vt:lpstr>
      <vt:lpstr>SimSun</vt:lpstr>
      <vt:lpstr>Wingdings</vt:lpstr>
      <vt:lpstr>Arial</vt:lpstr>
      <vt:lpstr>Symbol</vt:lpstr>
      <vt:lpstr>Prata</vt:lpstr>
      <vt:lpstr>Annamayya</vt:lpstr>
      <vt:lpstr>Open Sans</vt:lpstr>
      <vt:lpstr>OpenSymbol</vt:lpstr>
      <vt:lpstr>Roboto</vt:lpstr>
      <vt:lpstr>Times New Roman</vt:lpstr>
      <vt:lpstr>Microsoft YaHei</vt:lpstr>
      <vt:lpstr>Arial Unicode MS</vt:lpstr>
      <vt:lpstr>Calibri</vt:lpstr>
      <vt:lpstr>Wingdings</vt:lpstr>
      <vt:lpstr>Invoice Theme for SME by Slidesgo</vt:lpstr>
      <vt:lpstr>Slidesgo Final Pages</vt:lpstr>
      <vt:lpstr>1_Invoice Theme for SME by Slidesgo</vt:lpstr>
      <vt:lpstr>Grocery Store Management System</vt:lpstr>
      <vt:lpstr>Introduction</vt:lpstr>
      <vt:lpstr>01</vt:lpstr>
      <vt:lpstr>Definition and Purpose</vt:lpstr>
      <vt:lpstr>Key Components and Features</vt:lpstr>
      <vt:lpstr>Importance in Data Analysis</vt:lpstr>
      <vt:lpstr>02</vt:lpstr>
      <vt:lpstr>Role of SQL in Data Analysis</vt:lpstr>
      <vt:lpstr>Data Retrieval and Querying Techniques</vt:lpstr>
      <vt:lpstr>Best Practices for SQL in Grocery Store Management</vt:lpstr>
      <vt:lpstr>PowerPoint 演示文稿</vt:lpstr>
      <vt:lpstr>Conclusions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jayachandra samala</cp:lastModifiedBy>
  <cp:revision>9</cp:revision>
  <dcterms:created xsi:type="dcterms:W3CDTF">2025-08-22T05:46:07Z</dcterms:created>
  <dcterms:modified xsi:type="dcterms:W3CDTF">2025-08-22T13:46:58Z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lides">
    <vt:r8>12</vt:r8>
  </property>
  <property fmtid="{D5CDD505-2E9C-101B-9397-08002B2CF9AE}" pid="3" name="ICV">
    <vt:lpwstr>13D052BD01DA4EE18C073F45C8AA9F21_12</vt:lpwstr>
  </property>
  <property fmtid="{D5CDD505-2E9C-101B-9397-08002B2CF9AE}" pid="4" name="KSOProductBuildVer">
    <vt:lpwstr>1033-12.2.0.21931</vt:lpwstr>
  </property>
</Properties>
</file>