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F777F2-9C3C-467E-93AB-207567FACA39}" v="68" dt="2023-10-16T18:00:43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7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5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8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7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8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7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4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3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0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758E75-0BC8-9EA1-0B5B-EA85C1AB8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71969"/>
              </p:ext>
            </p:extLst>
          </p:nvPr>
        </p:nvGraphicFramePr>
        <p:xfrm>
          <a:off x="948906" y="517585"/>
          <a:ext cx="10071261" cy="6102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87">
                  <a:extLst>
                    <a:ext uri="{9D8B030D-6E8A-4147-A177-3AD203B41FA5}">
                      <a16:colId xmlns:a16="http://schemas.microsoft.com/office/drawing/2014/main" val="956449605"/>
                    </a:ext>
                  </a:extLst>
                </a:gridCol>
                <a:gridCol w="3357087">
                  <a:extLst>
                    <a:ext uri="{9D8B030D-6E8A-4147-A177-3AD203B41FA5}">
                      <a16:colId xmlns:a16="http://schemas.microsoft.com/office/drawing/2014/main" val="1828266788"/>
                    </a:ext>
                  </a:extLst>
                </a:gridCol>
                <a:gridCol w="3357087">
                  <a:extLst>
                    <a:ext uri="{9D8B030D-6E8A-4147-A177-3AD203B41FA5}">
                      <a16:colId xmlns:a16="http://schemas.microsoft.com/office/drawing/2014/main" val="3581327789"/>
                    </a:ext>
                  </a:extLst>
                </a:gridCol>
              </a:tblGrid>
              <a:tr h="43620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b="1" cap="all">
                          <a:effectLst/>
                        </a:rPr>
                        <a:t>BASIS FOR COMPARISON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b="1" cap="all">
                          <a:effectLst/>
                        </a:rPr>
                        <a:t>ADVERTISING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b="1" cap="all">
                          <a:effectLst/>
                        </a:rPr>
                        <a:t>PUBLICITY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651201"/>
                  </a:ext>
                </a:extLst>
              </a:tr>
              <a:tr h="170633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Meaning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activity of generating advertisements of products and services to commercialize them is known as Advertising.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activity of providing information about an entity, i.e. a product, an individual or a company to make it popular is known as Publicity.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781943"/>
                  </a:ext>
                </a:extLst>
              </a:tr>
              <a:tr h="61581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What is it?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is what the company says about its product.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is what others say about the product.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13265"/>
                  </a:ext>
                </a:extLst>
              </a:tr>
              <a:tr h="43620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Cost involved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Very expensive marketing tool.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Free of cost.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265799"/>
                  </a:ext>
                </a:extLst>
              </a:tr>
              <a:tr h="43620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Given by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Company and its representative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Third Party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586408"/>
                  </a:ext>
                </a:extLst>
              </a:tr>
              <a:tr h="61581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Is it under the control of the company?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474354"/>
                  </a:ext>
                </a:extLst>
              </a:tr>
              <a:tr h="61581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Which type of message it conveys?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Positive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may be positive or negative.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214514"/>
                  </a:ext>
                </a:extLst>
              </a:tr>
              <a:tr h="43620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Credibility and Reliability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Comparatively more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388434"/>
                  </a:ext>
                </a:extLst>
              </a:tr>
              <a:tr h="29507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Focus 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Target Audience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Awareness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920508"/>
                  </a:ext>
                </a:extLst>
              </a:tr>
              <a:tr h="295079">
                <a:tc>
                  <a:txBody>
                    <a:bodyPr/>
                    <a:lstStyle/>
                    <a:p>
                      <a:pPr algn="l" fontAlgn="t"/>
                      <a:r>
                        <a:rPr lang="en-US" err="1">
                          <a:effectLst/>
                        </a:rPr>
                        <a:t>Repeatation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60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B67088-9FDD-C3B8-99FB-C4CC68B00FD9}"/>
              </a:ext>
            </a:extLst>
          </p:cNvPr>
          <p:cNvSpPr txBox="1"/>
          <p:nvPr/>
        </p:nvSpPr>
        <p:spPr>
          <a:xfrm>
            <a:off x="4925682" y="12364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222222"/>
                </a:solidFill>
                <a:latin typeface="Raleway"/>
              </a:rPr>
              <a:t>Comparison Chart</a:t>
            </a:r>
          </a:p>
          <a:p>
            <a:endParaRPr lang="en-US">
              <a:solidFill>
                <a:srgbClr val="222222"/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2023-10-16T17:44:09Z</dcterms:created>
  <dcterms:modified xsi:type="dcterms:W3CDTF">2023-10-16T19:26:45Z</dcterms:modified>
</cp:coreProperties>
</file>