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4174B-34E0-4AD4-9AE1-03330AF5005C}" v="6" dt="2023-10-09T17:22:18.762"/>
    <p1510:client id="{2EBFA755-C04C-4100-8D09-793E4829F03A}" v="308" dt="2023-10-09T16:29:3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 ." userId="7e144128c31bff2d" providerId="Windows Live" clId="Web-{2EBFA755-C04C-4100-8D09-793E4829F03A}"/>
    <pc:docChg chg="addSld delSld modSld addMainMaster delMainMaster">
      <pc:chgData name="Neeraj ." userId="7e144128c31bff2d" providerId="Windows Live" clId="Web-{2EBFA755-C04C-4100-8D09-793E4829F03A}" dt="2023-10-09T16:29:30.787" v="244"/>
      <pc:docMkLst>
        <pc:docMk/>
      </pc:docMkLst>
      <pc:sldChg chg="addSp delSp modSp mod modClrScheme chgLayout">
        <pc:chgData name="Neeraj ." userId="7e144128c31bff2d" providerId="Windows Live" clId="Web-{2EBFA755-C04C-4100-8D09-793E4829F03A}" dt="2023-10-09T16:20:23.627" v="69"/>
        <pc:sldMkLst>
          <pc:docMk/>
          <pc:sldMk cId="109857222" sldId="256"/>
        </pc:sldMkLst>
        <pc:spChg chg="mod ord">
          <ac:chgData name="Neeraj ." userId="7e144128c31bff2d" providerId="Windows Live" clId="Web-{2EBFA755-C04C-4100-8D09-793E4829F03A}" dt="2023-10-09T16:20:23.627" v="69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eeraj ." userId="7e144128c31bff2d" providerId="Windows Live" clId="Web-{2EBFA755-C04C-4100-8D09-793E4829F03A}" dt="2023-10-09T16:08:19.117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Neeraj ." userId="7e144128c31bff2d" providerId="Windows Live" clId="Web-{2EBFA755-C04C-4100-8D09-793E4829F03A}" dt="2023-10-09T16:08:32.836" v="3"/>
          <ac:spMkLst>
            <pc:docMk/>
            <pc:sldMk cId="109857222" sldId="256"/>
            <ac:spMk id="4" creationId="{8CD049B0-BB90-2E5A-57F2-157E308BCA0C}"/>
          </ac:spMkLst>
        </pc:spChg>
        <pc:spChg chg="add mod">
          <ac:chgData name="Neeraj ." userId="7e144128c31bff2d" providerId="Windows Live" clId="Web-{2EBFA755-C04C-4100-8D09-793E4829F03A}" dt="2023-10-09T16:14:44.537" v="38" actId="20577"/>
          <ac:spMkLst>
            <pc:docMk/>
            <pc:sldMk cId="109857222" sldId="256"/>
            <ac:spMk id="6" creationId="{86AF15AA-E655-C1B7-2A1B-71EAB2DB4228}"/>
          </ac:spMkLst>
        </pc:spChg>
        <pc:spChg chg="add mod">
          <ac:chgData name="Neeraj ." userId="7e144128c31bff2d" providerId="Windows Live" clId="Web-{2EBFA755-C04C-4100-8D09-793E4829F03A}" dt="2023-10-09T16:14:45.474" v="40" actId="20577"/>
          <ac:spMkLst>
            <pc:docMk/>
            <pc:sldMk cId="109857222" sldId="256"/>
            <ac:spMk id="7" creationId="{00AB201B-6CC3-58EA-E16D-8D39C7F98521}"/>
          </ac:spMkLst>
        </pc:spChg>
        <pc:picChg chg="add mod">
          <ac:chgData name="Neeraj ." userId="7e144128c31bff2d" providerId="Windows Live" clId="Web-{2EBFA755-C04C-4100-8D09-793E4829F03A}" dt="2023-10-09T16:09:20.166" v="6" actId="14100"/>
          <ac:picMkLst>
            <pc:docMk/>
            <pc:sldMk cId="109857222" sldId="256"/>
            <ac:picMk id="5" creationId="{A437FFA3-1746-BA40-76A5-E0B349228D41}"/>
          </ac:picMkLst>
        </pc:picChg>
        <pc:inkChg chg="add del">
          <ac:chgData name="Neeraj ." userId="7e144128c31bff2d" providerId="Windows Live" clId="Web-{2EBFA755-C04C-4100-8D09-793E4829F03A}" dt="2023-10-09T16:14:56.068" v="42"/>
          <ac:inkMkLst>
            <pc:docMk/>
            <pc:sldMk cId="109857222" sldId="256"/>
            <ac:inkMk id="8" creationId="{71ED06F4-8386-27F4-E613-0E66D6474FC1}"/>
          </ac:inkMkLst>
        </pc:inkChg>
        <pc:inkChg chg="add del">
          <ac:chgData name="Neeraj ." userId="7e144128c31bff2d" providerId="Windows Live" clId="Web-{2EBFA755-C04C-4100-8D09-793E4829F03A}" dt="2023-10-09T16:15:16.538" v="46"/>
          <ac:inkMkLst>
            <pc:docMk/>
            <pc:sldMk cId="109857222" sldId="256"/>
            <ac:inkMk id="9" creationId="{47150D7D-C283-E4AC-89B0-3D594DD8E1C9}"/>
          </ac:inkMkLst>
        </pc:inkChg>
      </pc:sldChg>
      <pc:sldChg chg="addSp delSp modSp new mod modClrScheme chgLayout">
        <pc:chgData name="Neeraj ." userId="7e144128c31bff2d" providerId="Windows Live" clId="Web-{2EBFA755-C04C-4100-8D09-793E4829F03A}" dt="2023-10-09T16:29:30.787" v="244"/>
        <pc:sldMkLst>
          <pc:docMk/>
          <pc:sldMk cId="1622100525" sldId="257"/>
        </pc:sldMkLst>
        <pc:spChg chg="mod ord">
          <ac:chgData name="Neeraj ." userId="7e144128c31bff2d" providerId="Windows Live" clId="Web-{2EBFA755-C04C-4100-8D09-793E4829F03A}" dt="2023-10-09T16:20:23.627" v="69"/>
          <ac:spMkLst>
            <pc:docMk/>
            <pc:sldMk cId="1622100525" sldId="257"/>
            <ac:spMk id="2" creationId="{0860A605-518C-3710-60D0-AD974CCC6189}"/>
          </ac:spMkLst>
        </pc:spChg>
        <pc:spChg chg="add">
          <ac:chgData name="Neeraj ." userId="7e144128c31bff2d" providerId="Windows Live" clId="Web-{2EBFA755-C04C-4100-8D09-793E4829F03A}" dt="2023-10-09T16:15:50.836" v="48"/>
          <ac:spMkLst>
            <pc:docMk/>
            <pc:sldMk cId="1622100525" sldId="257"/>
            <ac:spMk id="3" creationId="{F9458F28-47CB-8007-CA38-28CACD7D588F}"/>
          </ac:spMkLst>
        </pc:spChg>
        <pc:spChg chg="add">
          <ac:chgData name="Neeraj ." userId="7e144128c31bff2d" providerId="Windows Live" clId="Web-{2EBFA755-C04C-4100-8D09-793E4829F03A}" dt="2023-10-09T16:16:11.665" v="49"/>
          <ac:spMkLst>
            <pc:docMk/>
            <pc:sldMk cId="1622100525" sldId="257"/>
            <ac:spMk id="4" creationId="{30C2F421-B017-609C-D93C-1618D350E2F1}"/>
          </ac:spMkLst>
        </pc:spChg>
        <pc:spChg chg="add mod">
          <ac:chgData name="Neeraj ." userId="7e144128c31bff2d" providerId="Windows Live" clId="Web-{2EBFA755-C04C-4100-8D09-793E4829F03A}" dt="2023-10-09T16:17:00.479" v="54" actId="20577"/>
          <ac:spMkLst>
            <pc:docMk/>
            <pc:sldMk cId="1622100525" sldId="257"/>
            <ac:spMk id="5" creationId="{1362383B-2CCA-6D01-B02A-F839FAC3B69C}"/>
          </ac:spMkLst>
        </pc:spChg>
        <pc:spChg chg="add del">
          <ac:chgData name="Neeraj ." userId="7e144128c31bff2d" providerId="Windows Live" clId="Web-{2EBFA755-C04C-4100-8D09-793E4829F03A}" dt="2023-10-09T16:18:17.169" v="58"/>
          <ac:spMkLst>
            <pc:docMk/>
            <pc:sldMk cId="1622100525" sldId="257"/>
            <ac:spMk id="8" creationId="{FE98D875-FCED-C245-1546-1B886143B9D9}"/>
          </ac:spMkLst>
        </pc:spChg>
        <pc:spChg chg="add mod">
          <ac:chgData name="Neeraj ." userId="7e144128c31bff2d" providerId="Windows Live" clId="Web-{2EBFA755-C04C-4100-8D09-793E4829F03A}" dt="2023-10-09T16:18:47.295" v="68" actId="20577"/>
          <ac:spMkLst>
            <pc:docMk/>
            <pc:sldMk cId="1622100525" sldId="257"/>
            <ac:spMk id="9" creationId="{FD59B505-B78D-BB2C-CB0D-BA06FC909D33}"/>
          </ac:spMkLst>
        </pc:spChg>
        <pc:spChg chg="add">
          <ac:chgData name="Neeraj ." userId="7e144128c31bff2d" providerId="Windows Live" clId="Web-{2EBFA755-C04C-4100-8D09-793E4829F03A}" dt="2023-10-09T16:21:27.754" v="70"/>
          <ac:spMkLst>
            <pc:docMk/>
            <pc:sldMk cId="1622100525" sldId="257"/>
            <ac:spMk id="10" creationId="{BE8367DA-0449-9ECB-8645-F6356B2FD8DD}"/>
          </ac:spMkLst>
        </pc:spChg>
        <pc:spChg chg="add mod">
          <ac:chgData name="Neeraj ." userId="7e144128c31bff2d" providerId="Windows Live" clId="Web-{2EBFA755-C04C-4100-8D09-793E4829F03A}" dt="2023-10-09T16:24:53.542" v="116" actId="20577"/>
          <ac:spMkLst>
            <pc:docMk/>
            <pc:sldMk cId="1622100525" sldId="257"/>
            <ac:spMk id="11" creationId="{2B497BE7-0E88-3A90-EE95-4EBE8CFE9B0D}"/>
          </ac:spMkLst>
        </pc:spChg>
        <pc:spChg chg="add del mod">
          <ac:chgData name="Neeraj ." userId="7e144128c31bff2d" providerId="Windows Live" clId="Web-{2EBFA755-C04C-4100-8D09-793E4829F03A}" dt="2023-10-09T16:29:30.787" v="244"/>
          <ac:spMkLst>
            <pc:docMk/>
            <pc:sldMk cId="1622100525" sldId="257"/>
            <ac:spMk id="25" creationId="{31AAE340-FA45-CFD0-599C-FBF30EC03AB1}"/>
          </ac:spMkLst>
        </pc:spChg>
        <pc:inkChg chg="add del">
          <ac:chgData name="Neeraj ." userId="7e144128c31bff2d" providerId="Windows Live" clId="Web-{2EBFA755-C04C-4100-8D09-793E4829F03A}" dt="2023-10-09T16:24:41.309" v="103"/>
          <ac:inkMkLst>
            <pc:docMk/>
            <pc:sldMk cId="1622100525" sldId="257"/>
            <ac:inkMk id="12" creationId="{0F5A7C0A-34E9-0249-D66F-A6F965CE2271}"/>
          </ac:inkMkLst>
        </pc:inkChg>
        <pc:inkChg chg="add del">
          <ac:chgData name="Neeraj ." userId="7e144128c31bff2d" providerId="Windows Live" clId="Web-{2EBFA755-C04C-4100-8D09-793E4829F03A}" dt="2023-10-09T16:24:39.901" v="102"/>
          <ac:inkMkLst>
            <pc:docMk/>
            <pc:sldMk cId="1622100525" sldId="257"/>
            <ac:inkMk id="13" creationId="{C7D7F7B6-1095-1A4D-F1B5-2DA918B3C1B7}"/>
          </ac:inkMkLst>
        </pc:inkChg>
        <pc:inkChg chg="add del">
          <ac:chgData name="Neeraj ." userId="7e144128c31bff2d" providerId="Windows Live" clId="Web-{2EBFA755-C04C-4100-8D09-793E4829F03A}" dt="2023-10-09T16:25:15.684" v="118"/>
          <ac:inkMkLst>
            <pc:docMk/>
            <pc:sldMk cId="1622100525" sldId="257"/>
            <ac:inkMk id="14" creationId="{E2246F03-9571-519F-5BA7-E21358CFF726}"/>
          </ac:inkMkLst>
        </pc:inkChg>
        <pc:inkChg chg="add del">
          <ac:chgData name="Neeraj ." userId="7e144128c31bff2d" providerId="Windows Live" clId="Web-{2EBFA755-C04C-4100-8D09-793E4829F03A}" dt="2023-10-09T16:25:20.590" v="120"/>
          <ac:inkMkLst>
            <pc:docMk/>
            <pc:sldMk cId="1622100525" sldId="257"/>
            <ac:inkMk id="15" creationId="{857627A0-FAC9-6174-0879-55BA88E20607}"/>
          </ac:inkMkLst>
        </pc:inkChg>
        <pc:inkChg chg="add del">
          <ac:chgData name="Neeraj ." userId="7e144128c31bff2d" providerId="Windows Live" clId="Web-{2EBFA755-C04C-4100-8D09-793E4829F03A}" dt="2023-10-09T16:25:34.497" v="124"/>
          <ac:inkMkLst>
            <pc:docMk/>
            <pc:sldMk cId="1622100525" sldId="257"/>
            <ac:inkMk id="16" creationId="{E0AF52C2-1020-A454-F100-0FF8978FEFE7}"/>
          </ac:inkMkLst>
        </pc:inkChg>
        <pc:inkChg chg="add del">
          <ac:chgData name="Neeraj ." userId="7e144128c31bff2d" providerId="Windows Live" clId="Web-{2EBFA755-C04C-4100-8D09-793E4829F03A}" dt="2023-10-09T16:25:30.544" v="123"/>
          <ac:inkMkLst>
            <pc:docMk/>
            <pc:sldMk cId="1622100525" sldId="257"/>
            <ac:inkMk id="17" creationId="{C90B2287-F59A-9DD2-45B0-F33C8787278F}"/>
          </ac:inkMkLst>
        </pc:inkChg>
        <pc:inkChg chg="add del">
          <ac:chgData name="Neeraj ." userId="7e144128c31bff2d" providerId="Windows Live" clId="Web-{2EBFA755-C04C-4100-8D09-793E4829F03A}" dt="2023-10-09T16:26:04.123" v="132"/>
          <ac:inkMkLst>
            <pc:docMk/>
            <pc:sldMk cId="1622100525" sldId="257"/>
            <ac:inkMk id="18" creationId="{70BF91CC-781B-4856-9426-FEF04F2A4194}"/>
          </ac:inkMkLst>
        </pc:inkChg>
        <pc:inkChg chg="add del">
          <ac:chgData name="Neeraj ." userId="7e144128c31bff2d" providerId="Windows Live" clId="Web-{2EBFA755-C04C-4100-8D09-793E4829F03A}" dt="2023-10-09T16:26:00.904" v="131"/>
          <ac:inkMkLst>
            <pc:docMk/>
            <pc:sldMk cId="1622100525" sldId="257"/>
            <ac:inkMk id="19" creationId="{7B1CC914-964D-9C29-CB9D-B3F354EEB606}"/>
          </ac:inkMkLst>
        </pc:inkChg>
        <pc:inkChg chg="add del">
          <ac:chgData name="Neeraj ." userId="7e144128c31bff2d" providerId="Windows Live" clId="Web-{2EBFA755-C04C-4100-8D09-793E4829F03A}" dt="2023-10-09T16:25:59.107" v="130"/>
          <ac:inkMkLst>
            <pc:docMk/>
            <pc:sldMk cId="1622100525" sldId="257"/>
            <ac:inkMk id="20" creationId="{320DC05B-A328-87EA-8321-97748B2B97D3}"/>
          </ac:inkMkLst>
        </pc:inkChg>
        <pc:inkChg chg="add del">
          <ac:chgData name="Neeraj ." userId="7e144128c31bff2d" providerId="Windows Live" clId="Web-{2EBFA755-C04C-4100-8D09-793E4829F03A}" dt="2023-10-09T16:25:59.107" v="129"/>
          <ac:inkMkLst>
            <pc:docMk/>
            <pc:sldMk cId="1622100525" sldId="257"/>
            <ac:inkMk id="21" creationId="{67ED09D4-DAC8-4D8C-D719-0EA6F3B1AB4B}"/>
          </ac:inkMkLst>
        </pc:inkChg>
        <pc:inkChg chg="add del">
          <ac:chgData name="Neeraj ." userId="7e144128c31bff2d" providerId="Windows Live" clId="Web-{2EBFA755-C04C-4100-8D09-793E4829F03A}" dt="2023-10-09T16:26:16.577" v="138"/>
          <ac:inkMkLst>
            <pc:docMk/>
            <pc:sldMk cId="1622100525" sldId="257"/>
            <ac:inkMk id="22" creationId="{22DB62A1-E87A-B657-3C91-29E00B00141F}"/>
          </ac:inkMkLst>
        </pc:inkChg>
        <pc:inkChg chg="add del">
          <ac:chgData name="Neeraj ." userId="7e144128c31bff2d" providerId="Windows Live" clId="Web-{2EBFA755-C04C-4100-8D09-793E4829F03A}" dt="2023-10-09T16:26:13.717" v="137"/>
          <ac:inkMkLst>
            <pc:docMk/>
            <pc:sldMk cId="1622100525" sldId="257"/>
            <ac:inkMk id="23" creationId="{353357D4-4E97-C42C-A5F2-B2F0083AB808}"/>
          </ac:inkMkLst>
        </pc:inkChg>
        <pc:inkChg chg="add del">
          <ac:chgData name="Neeraj ." userId="7e144128c31bff2d" providerId="Windows Live" clId="Web-{2EBFA755-C04C-4100-8D09-793E4829F03A}" dt="2023-10-09T16:26:13.717" v="136"/>
          <ac:inkMkLst>
            <pc:docMk/>
            <pc:sldMk cId="1622100525" sldId="257"/>
            <ac:inkMk id="24" creationId="{484AC8FE-FF00-9D11-E588-DB4866079369}"/>
          </ac:inkMkLst>
        </pc:inkChg>
        <pc:inkChg chg="add del">
          <ac:chgData name="Neeraj ." userId="7e144128c31bff2d" providerId="Windows Live" clId="Web-{2EBFA755-C04C-4100-8D09-793E4829F03A}" dt="2023-10-09T16:27:33.736" v="201"/>
          <ac:inkMkLst>
            <pc:docMk/>
            <pc:sldMk cId="1622100525" sldId="257"/>
            <ac:inkMk id="26" creationId="{FE90E03E-FB18-0879-953A-FD9B842629E7}"/>
          </ac:inkMkLst>
        </pc:inkChg>
        <pc:inkChg chg="add del">
          <ac:chgData name="Neeraj ." userId="7e144128c31bff2d" providerId="Windows Live" clId="Web-{2EBFA755-C04C-4100-8D09-793E4829F03A}" dt="2023-10-09T16:27:33.736" v="200"/>
          <ac:inkMkLst>
            <pc:docMk/>
            <pc:sldMk cId="1622100525" sldId="257"/>
            <ac:inkMk id="27" creationId="{692ABF90-69B3-3E08-1CEB-4E445ABCE981}"/>
          </ac:inkMkLst>
        </pc:inkChg>
        <pc:inkChg chg="add del">
          <ac:chgData name="Neeraj ." userId="7e144128c31bff2d" providerId="Windows Live" clId="Web-{2EBFA755-C04C-4100-8D09-793E4829F03A}" dt="2023-10-09T16:27:29.220" v="199"/>
          <ac:inkMkLst>
            <pc:docMk/>
            <pc:sldMk cId="1622100525" sldId="257"/>
            <ac:inkMk id="28" creationId="{4D725C2F-85CA-076F-2676-CE34CC12CA3A}"/>
          </ac:inkMkLst>
        </pc:inkChg>
        <pc:inkChg chg="add del">
          <ac:chgData name="Neeraj ." userId="7e144128c31bff2d" providerId="Windows Live" clId="Web-{2EBFA755-C04C-4100-8D09-793E4829F03A}" dt="2023-10-09T16:27:25.829" v="198"/>
          <ac:inkMkLst>
            <pc:docMk/>
            <pc:sldMk cId="1622100525" sldId="257"/>
            <ac:inkMk id="29" creationId="{756FF5A2-E28B-4BF8-14C4-B8591E7A7FD0}"/>
          </ac:inkMkLst>
        </pc:inkChg>
        <pc:inkChg chg="add del">
          <ac:chgData name="Neeraj ." userId="7e144128c31bff2d" providerId="Windows Live" clId="Web-{2EBFA755-C04C-4100-8D09-793E4829F03A}" dt="2023-10-09T16:27:25.829" v="197"/>
          <ac:inkMkLst>
            <pc:docMk/>
            <pc:sldMk cId="1622100525" sldId="257"/>
            <ac:inkMk id="30" creationId="{6C769041-DB38-D9CB-A034-CFA7EB5DE201}"/>
          </ac:inkMkLst>
        </pc:inkChg>
        <pc:inkChg chg="add del">
          <ac:chgData name="Neeraj ." userId="7e144128c31bff2d" providerId="Windows Live" clId="Web-{2EBFA755-C04C-4100-8D09-793E4829F03A}" dt="2023-10-09T16:27:25.829" v="196"/>
          <ac:inkMkLst>
            <pc:docMk/>
            <pc:sldMk cId="1622100525" sldId="257"/>
            <ac:inkMk id="31" creationId="{B825BADB-BD1F-84A1-F1A5-CB2BC3CFBF16}"/>
          </ac:inkMkLst>
        </pc:inkChg>
        <pc:inkChg chg="add del">
          <ac:chgData name="Neeraj ." userId="7e144128c31bff2d" providerId="Windows Live" clId="Web-{2EBFA755-C04C-4100-8D09-793E4829F03A}" dt="2023-10-09T16:27:22.938" v="195"/>
          <ac:inkMkLst>
            <pc:docMk/>
            <pc:sldMk cId="1622100525" sldId="257"/>
            <ac:inkMk id="32" creationId="{4E740703-006C-8D58-9BB8-E84C49DB285A}"/>
          </ac:inkMkLst>
        </pc:inkChg>
        <pc:inkChg chg="add del">
          <ac:chgData name="Neeraj ." userId="7e144128c31bff2d" providerId="Windows Live" clId="Web-{2EBFA755-C04C-4100-8D09-793E4829F03A}" dt="2023-10-09T16:27:22.938" v="194"/>
          <ac:inkMkLst>
            <pc:docMk/>
            <pc:sldMk cId="1622100525" sldId="257"/>
            <ac:inkMk id="33" creationId="{0304FFBC-4159-BDFD-6BC7-53960715B1E6}"/>
          </ac:inkMkLst>
        </pc:inkChg>
        <pc:inkChg chg="add del">
          <ac:chgData name="Neeraj ." userId="7e144128c31bff2d" providerId="Windows Live" clId="Web-{2EBFA755-C04C-4100-8D09-793E4829F03A}" dt="2023-10-09T16:27:22.938" v="193"/>
          <ac:inkMkLst>
            <pc:docMk/>
            <pc:sldMk cId="1622100525" sldId="257"/>
            <ac:inkMk id="34" creationId="{8477BD6D-1DA8-3780-3D98-65841ABF4CFA}"/>
          </ac:inkMkLst>
        </pc:inkChg>
        <pc:inkChg chg="add del">
          <ac:chgData name="Neeraj ." userId="7e144128c31bff2d" providerId="Windows Live" clId="Web-{2EBFA755-C04C-4100-8D09-793E4829F03A}" dt="2023-10-09T16:27:22.938" v="192"/>
          <ac:inkMkLst>
            <pc:docMk/>
            <pc:sldMk cId="1622100525" sldId="257"/>
            <ac:inkMk id="35" creationId="{F5403417-0E01-1E4A-5B31-720B56E26A9F}"/>
          </ac:inkMkLst>
        </pc:inkChg>
        <pc:inkChg chg="add del">
          <ac:chgData name="Neeraj ." userId="7e144128c31bff2d" providerId="Windows Live" clId="Web-{2EBFA755-C04C-4100-8D09-793E4829F03A}" dt="2023-10-09T16:27:22.938" v="191"/>
          <ac:inkMkLst>
            <pc:docMk/>
            <pc:sldMk cId="1622100525" sldId="257"/>
            <ac:inkMk id="36" creationId="{4C2982C0-E6D0-C5D1-62B9-7CFDD8D6A8F9}"/>
          </ac:inkMkLst>
        </pc:inkChg>
        <pc:inkChg chg="add del">
          <ac:chgData name="Neeraj ." userId="7e144128c31bff2d" providerId="Windows Live" clId="Web-{2EBFA755-C04C-4100-8D09-793E4829F03A}" dt="2023-10-09T16:27:19.345" v="190"/>
          <ac:inkMkLst>
            <pc:docMk/>
            <pc:sldMk cId="1622100525" sldId="257"/>
            <ac:inkMk id="37" creationId="{621C2C37-763D-3E78-75A4-A5272F496AD0}"/>
          </ac:inkMkLst>
        </pc:inkChg>
        <pc:inkChg chg="add del">
          <ac:chgData name="Neeraj ." userId="7e144128c31bff2d" providerId="Windows Live" clId="Web-{2EBFA755-C04C-4100-8D09-793E4829F03A}" dt="2023-10-09T16:27:16.048" v="189"/>
          <ac:inkMkLst>
            <pc:docMk/>
            <pc:sldMk cId="1622100525" sldId="257"/>
            <ac:inkMk id="38" creationId="{15F4F375-9470-D5CA-F44A-355B1878F0C7}"/>
          </ac:inkMkLst>
        </pc:inkChg>
        <pc:inkChg chg="add del">
          <ac:chgData name="Neeraj ." userId="7e144128c31bff2d" providerId="Windows Live" clId="Web-{2EBFA755-C04C-4100-8D09-793E4829F03A}" dt="2023-10-09T16:27:12.657" v="188"/>
          <ac:inkMkLst>
            <pc:docMk/>
            <pc:sldMk cId="1622100525" sldId="257"/>
            <ac:inkMk id="39" creationId="{F41DA730-D109-7F91-5346-BFD75B10FE35}"/>
          </ac:inkMkLst>
        </pc:inkChg>
        <pc:inkChg chg="add del">
          <ac:chgData name="Neeraj ." userId="7e144128c31bff2d" providerId="Windows Live" clId="Web-{2EBFA755-C04C-4100-8D09-793E4829F03A}" dt="2023-10-09T16:27:10.735" v="187"/>
          <ac:inkMkLst>
            <pc:docMk/>
            <pc:sldMk cId="1622100525" sldId="257"/>
            <ac:inkMk id="40" creationId="{C3A9D79F-311C-8D62-4709-7243AE8A374B}"/>
          </ac:inkMkLst>
        </pc:inkChg>
        <pc:inkChg chg="add del">
          <ac:chgData name="Neeraj ." userId="7e144128c31bff2d" providerId="Windows Live" clId="Web-{2EBFA755-C04C-4100-8D09-793E4829F03A}" dt="2023-10-09T16:27:08.907" v="186"/>
          <ac:inkMkLst>
            <pc:docMk/>
            <pc:sldMk cId="1622100525" sldId="257"/>
            <ac:inkMk id="41" creationId="{C10F7933-8193-B6FC-D3F2-0E38B36386EB}"/>
          </ac:inkMkLst>
        </pc:inkChg>
        <pc:inkChg chg="add del">
          <ac:chgData name="Neeraj ." userId="7e144128c31bff2d" providerId="Windows Live" clId="Web-{2EBFA755-C04C-4100-8D09-793E4829F03A}" dt="2023-10-09T16:27:07.219" v="185"/>
          <ac:inkMkLst>
            <pc:docMk/>
            <pc:sldMk cId="1622100525" sldId="257"/>
            <ac:inkMk id="42" creationId="{6A9D4346-5871-AD5D-E4AC-554E407E8982}"/>
          </ac:inkMkLst>
        </pc:inkChg>
        <pc:inkChg chg="add del">
          <ac:chgData name="Neeraj ." userId="7e144128c31bff2d" providerId="Windows Live" clId="Web-{2EBFA755-C04C-4100-8D09-793E4829F03A}" dt="2023-10-09T16:27:05.047" v="184"/>
          <ac:inkMkLst>
            <pc:docMk/>
            <pc:sldMk cId="1622100525" sldId="257"/>
            <ac:inkMk id="43" creationId="{99289937-4233-1F6E-025B-60AFBB8F9BF8}"/>
          </ac:inkMkLst>
        </pc:inkChg>
        <pc:inkChg chg="add del">
          <ac:chgData name="Neeraj ." userId="7e144128c31bff2d" providerId="Windows Live" clId="Web-{2EBFA755-C04C-4100-8D09-793E4829F03A}" dt="2023-10-09T16:27:05.047" v="183"/>
          <ac:inkMkLst>
            <pc:docMk/>
            <pc:sldMk cId="1622100525" sldId="257"/>
            <ac:inkMk id="44" creationId="{1E1E0A60-041F-68D9-E8EA-F9DCF2B662A2}"/>
          </ac:inkMkLst>
        </pc:inkChg>
        <pc:inkChg chg="add del">
          <ac:chgData name="Neeraj ." userId="7e144128c31bff2d" providerId="Windows Live" clId="Web-{2EBFA755-C04C-4100-8D09-793E4829F03A}" dt="2023-10-09T16:27:05.047" v="182"/>
          <ac:inkMkLst>
            <pc:docMk/>
            <pc:sldMk cId="1622100525" sldId="257"/>
            <ac:inkMk id="45" creationId="{6406E6B3-7A7E-D8C1-812C-C25CD5AFB6AF}"/>
          </ac:inkMkLst>
        </pc:inkChg>
        <pc:inkChg chg="add del">
          <ac:chgData name="Neeraj ." userId="7e144128c31bff2d" providerId="Windows Live" clId="Web-{2EBFA755-C04C-4100-8D09-793E4829F03A}" dt="2023-10-09T16:27:03.969" v="181"/>
          <ac:inkMkLst>
            <pc:docMk/>
            <pc:sldMk cId="1622100525" sldId="257"/>
            <ac:inkMk id="46" creationId="{320B1EE5-AB7B-706D-5E1F-126DA4AC980B}"/>
          </ac:inkMkLst>
        </pc:inkChg>
        <pc:inkChg chg="add del">
          <ac:chgData name="Neeraj ." userId="7e144128c31bff2d" providerId="Windows Live" clId="Web-{2EBFA755-C04C-4100-8D09-793E4829F03A}" dt="2023-10-09T16:27:03.969" v="180"/>
          <ac:inkMkLst>
            <pc:docMk/>
            <pc:sldMk cId="1622100525" sldId="257"/>
            <ac:inkMk id="47" creationId="{A661DB00-8311-C489-E317-F19D6C3127DF}"/>
          </ac:inkMkLst>
        </pc:inkChg>
        <pc:inkChg chg="add del">
          <ac:chgData name="Neeraj ." userId="7e144128c31bff2d" providerId="Windows Live" clId="Web-{2EBFA755-C04C-4100-8D09-793E4829F03A}" dt="2023-10-09T16:27:03.969" v="179"/>
          <ac:inkMkLst>
            <pc:docMk/>
            <pc:sldMk cId="1622100525" sldId="257"/>
            <ac:inkMk id="48" creationId="{2AB52CEB-FBA8-D4EB-D581-4D082CCC005C}"/>
          </ac:inkMkLst>
        </pc:inkChg>
        <pc:inkChg chg="add del">
          <ac:chgData name="Neeraj ." userId="7e144128c31bff2d" providerId="Windows Live" clId="Web-{2EBFA755-C04C-4100-8D09-793E4829F03A}" dt="2023-10-09T16:27:00.328" v="178"/>
          <ac:inkMkLst>
            <pc:docMk/>
            <pc:sldMk cId="1622100525" sldId="257"/>
            <ac:inkMk id="49" creationId="{4BDF1EA4-5A50-AB6B-C76E-B7A59CD31D48}"/>
          </ac:inkMkLst>
        </pc:inkChg>
        <pc:inkChg chg="add del">
          <ac:chgData name="Neeraj ." userId="7e144128c31bff2d" providerId="Windows Live" clId="Web-{2EBFA755-C04C-4100-8D09-793E4829F03A}" dt="2023-10-09T16:27:00.328" v="177"/>
          <ac:inkMkLst>
            <pc:docMk/>
            <pc:sldMk cId="1622100525" sldId="257"/>
            <ac:inkMk id="50" creationId="{7738FAFD-FEBA-1929-832D-7A9735419DC5}"/>
          </ac:inkMkLst>
        </pc:inkChg>
        <pc:inkChg chg="add del">
          <ac:chgData name="Neeraj ." userId="7e144128c31bff2d" providerId="Windows Live" clId="Web-{2EBFA755-C04C-4100-8D09-793E4829F03A}" dt="2023-10-09T16:27:00.328" v="176"/>
          <ac:inkMkLst>
            <pc:docMk/>
            <pc:sldMk cId="1622100525" sldId="257"/>
            <ac:inkMk id="51" creationId="{70444DD3-0862-FBDC-AA4C-CCBFB422C60D}"/>
          </ac:inkMkLst>
        </pc:inkChg>
        <pc:inkChg chg="add del">
          <ac:chgData name="Neeraj ." userId="7e144128c31bff2d" providerId="Windows Live" clId="Web-{2EBFA755-C04C-4100-8D09-793E4829F03A}" dt="2023-10-09T16:27:00.328" v="175"/>
          <ac:inkMkLst>
            <pc:docMk/>
            <pc:sldMk cId="1622100525" sldId="257"/>
            <ac:inkMk id="52" creationId="{00B8E8E4-DA59-E7CF-D169-BD13F7F3145A}"/>
          </ac:inkMkLst>
        </pc:inkChg>
        <pc:inkChg chg="add del">
          <ac:chgData name="Neeraj ." userId="7e144128c31bff2d" providerId="Windows Live" clId="Web-{2EBFA755-C04C-4100-8D09-793E4829F03A}" dt="2023-10-09T16:26:57.047" v="174"/>
          <ac:inkMkLst>
            <pc:docMk/>
            <pc:sldMk cId="1622100525" sldId="257"/>
            <ac:inkMk id="53" creationId="{E313B690-B7A9-3CBC-72AA-87E944105718}"/>
          </ac:inkMkLst>
        </pc:inkChg>
        <pc:inkChg chg="add del">
          <ac:chgData name="Neeraj ." userId="7e144128c31bff2d" providerId="Windows Live" clId="Web-{2EBFA755-C04C-4100-8D09-793E4829F03A}" dt="2023-10-09T16:26:57.047" v="173"/>
          <ac:inkMkLst>
            <pc:docMk/>
            <pc:sldMk cId="1622100525" sldId="257"/>
            <ac:inkMk id="54" creationId="{D055A713-7C6E-F064-B006-CCA91C76046D}"/>
          </ac:inkMkLst>
        </pc:inkChg>
        <pc:inkChg chg="add del">
          <ac:chgData name="Neeraj ." userId="7e144128c31bff2d" providerId="Windows Live" clId="Web-{2EBFA755-C04C-4100-8D09-793E4829F03A}" dt="2023-10-09T16:26:57.047" v="172"/>
          <ac:inkMkLst>
            <pc:docMk/>
            <pc:sldMk cId="1622100525" sldId="257"/>
            <ac:inkMk id="55" creationId="{F63259DC-AC1B-46C1-CA0E-7EE57006AF5A}"/>
          </ac:inkMkLst>
        </pc:inkChg>
        <pc:inkChg chg="add del">
          <ac:chgData name="Neeraj ." userId="7e144128c31bff2d" providerId="Windows Live" clId="Web-{2EBFA755-C04C-4100-8D09-793E4829F03A}" dt="2023-10-09T16:26:57.047" v="171"/>
          <ac:inkMkLst>
            <pc:docMk/>
            <pc:sldMk cId="1622100525" sldId="257"/>
            <ac:inkMk id="56" creationId="{4761E341-5C4A-F48D-0832-232510454816}"/>
          </ac:inkMkLst>
        </pc:inkChg>
        <pc:inkChg chg="add del">
          <ac:chgData name="Neeraj ." userId="7e144128c31bff2d" providerId="Windows Live" clId="Web-{2EBFA755-C04C-4100-8D09-793E4829F03A}" dt="2023-10-09T16:27:49.127" v="211"/>
          <ac:inkMkLst>
            <pc:docMk/>
            <pc:sldMk cId="1622100525" sldId="257"/>
            <ac:inkMk id="57" creationId="{2690FA77-DCBF-B2B2-C55C-4E896A5879A4}"/>
          </ac:inkMkLst>
        </pc:inkChg>
        <pc:inkChg chg="add del">
          <ac:chgData name="Neeraj ." userId="7e144128c31bff2d" providerId="Windows Live" clId="Web-{2EBFA755-C04C-4100-8D09-793E4829F03A}" dt="2023-10-09T16:27:45.689" v="210"/>
          <ac:inkMkLst>
            <pc:docMk/>
            <pc:sldMk cId="1622100525" sldId="257"/>
            <ac:inkMk id="58" creationId="{C179A4CF-4882-794C-87F5-7AE13C8B9A7C}"/>
          </ac:inkMkLst>
        </pc:inkChg>
        <pc:inkChg chg="add del">
          <ac:chgData name="Neeraj ." userId="7e144128c31bff2d" providerId="Windows Live" clId="Web-{2EBFA755-C04C-4100-8D09-793E4829F03A}" dt="2023-10-09T16:27:45.689" v="209"/>
          <ac:inkMkLst>
            <pc:docMk/>
            <pc:sldMk cId="1622100525" sldId="257"/>
            <ac:inkMk id="59" creationId="{246CD407-E7E0-8517-5ADF-85E0AC554497}"/>
          </ac:inkMkLst>
        </pc:inkChg>
        <pc:inkChg chg="add del">
          <ac:chgData name="Neeraj ." userId="7e144128c31bff2d" providerId="Windows Live" clId="Web-{2EBFA755-C04C-4100-8D09-793E4829F03A}" dt="2023-10-09T16:27:45.689" v="208"/>
          <ac:inkMkLst>
            <pc:docMk/>
            <pc:sldMk cId="1622100525" sldId="257"/>
            <ac:inkMk id="60" creationId="{E3679457-CD66-171E-F5C2-62B51E274780}"/>
          </ac:inkMkLst>
        </pc:inkChg>
        <pc:inkChg chg="add del">
          <ac:chgData name="Neeraj ." userId="7e144128c31bff2d" providerId="Windows Live" clId="Web-{2EBFA755-C04C-4100-8D09-793E4829F03A}" dt="2023-10-09T16:27:45.689" v="207"/>
          <ac:inkMkLst>
            <pc:docMk/>
            <pc:sldMk cId="1622100525" sldId="257"/>
            <ac:inkMk id="61" creationId="{578B04AD-E4A2-1592-7BC7-BD4B1E4A5D50}"/>
          </ac:inkMkLst>
        </pc:inkChg>
        <pc:inkChg chg="add del">
          <ac:chgData name="Neeraj ." userId="7e144128c31bff2d" providerId="Windows Live" clId="Web-{2EBFA755-C04C-4100-8D09-793E4829F03A}" dt="2023-10-09T16:28:29.019" v="215"/>
          <ac:inkMkLst>
            <pc:docMk/>
            <pc:sldMk cId="1622100525" sldId="257"/>
            <ac:inkMk id="62" creationId="{2C2D17BF-E2AA-F839-507D-7FA0EF1B0DCE}"/>
          </ac:inkMkLst>
        </pc:inkChg>
        <pc:inkChg chg="add del">
          <ac:chgData name="Neeraj ." userId="7e144128c31bff2d" providerId="Windows Live" clId="Web-{2EBFA755-C04C-4100-8D09-793E4829F03A}" dt="2023-10-09T16:29:23.693" v="241"/>
          <ac:inkMkLst>
            <pc:docMk/>
            <pc:sldMk cId="1622100525" sldId="257"/>
            <ac:inkMk id="63" creationId="{CEA95AF2-CEE0-866B-D143-70E9704CC96A}"/>
          </ac:inkMkLst>
        </pc:inkChg>
        <pc:inkChg chg="add del">
          <ac:chgData name="Neeraj ." userId="7e144128c31bff2d" providerId="Windows Live" clId="Web-{2EBFA755-C04C-4100-8D09-793E4829F03A}" dt="2023-10-09T16:29:19.599" v="240"/>
          <ac:inkMkLst>
            <pc:docMk/>
            <pc:sldMk cId="1622100525" sldId="257"/>
            <ac:inkMk id="64" creationId="{C0021041-9510-FC1E-A69C-0988181AA2DF}"/>
          </ac:inkMkLst>
        </pc:inkChg>
        <pc:inkChg chg="add del">
          <ac:chgData name="Neeraj ." userId="7e144128c31bff2d" providerId="Windows Live" clId="Web-{2EBFA755-C04C-4100-8D09-793E4829F03A}" dt="2023-10-09T16:29:19.599" v="239"/>
          <ac:inkMkLst>
            <pc:docMk/>
            <pc:sldMk cId="1622100525" sldId="257"/>
            <ac:inkMk id="65" creationId="{C6BC3CDA-832C-E584-02D3-6AEB378BDB98}"/>
          </ac:inkMkLst>
        </pc:inkChg>
        <pc:inkChg chg="add del">
          <ac:chgData name="Neeraj ." userId="7e144128c31bff2d" providerId="Windows Live" clId="Web-{2EBFA755-C04C-4100-8D09-793E4829F03A}" dt="2023-10-09T16:29:18.552" v="238"/>
          <ac:inkMkLst>
            <pc:docMk/>
            <pc:sldMk cId="1622100525" sldId="257"/>
            <ac:inkMk id="66" creationId="{6E744A9B-CF16-32B6-5049-21139BDC34B8}"/>
          </ac:inkMkLst>
        </pc:inkChg>
        <pc:inkChg chg="add del">
          <ac:chgData name="Neeraj ." userId="7e144128c31bff2d" providerId="Windows Live" clId="Web-{2EBFA755-C04C-4100-8D09-793E4829F03A}" dt="2023-10-09T16:29:18.552" v="237"/>
          <ac:inkMkLst>
            <pc:docMk/>
            <pc:sldMk cId="1622100525" sldId="257"/>
            <ac:inkMk id="67" creationId="{6A7899DC-31C1-8F9A-C660-2A5DE5AA4EC1}"/>
          </ac:inkMkLst>
        </pc:inkChg>
        <pc:inkChg chg="add del">
          <ac:chgData name="Neeraj ." userId="7e144128c31bff2d" providerId="Windows Live" clId="Web-{2EBFA755-C04C-4100-8D09-793E4829F03A}" dt="2023-10-09T16:29:18.552" v="236"/>
          <ac:inkMkLst>
            <pc:docMk/>
            <pc:sldMk cId="1622100525" sldId="257"/>
            <ac:inkMk id="68" creationId="{CF9D94D2-EADA-2A16-831F-F878D5231DA4}"/>
          </ac:inkMkLst>
        </pc:inkChg>
        <pc:inkChg chg="add del">
          <ac:chgData name="Neeraj ." userId="7e144128c31bff2d" providerId="Windows Live" clId="Web-{2EBFA755-C04C-4100-8D09-793E4829F03A}" dt="2023-10-09T16:29:14.849" v="235"/>
          <ac:inkMkLst>
            <pc:docMk/>
            <pc:sldMk cId="1622100525" sldId="257"/>
            <ac:inkMk id="69" creationId="{666F94DA-42E0-D308-4464-545A90D15D44}"/>
          </ac:inkMkLst>
        </pc:inkChg>
        <pc:inkChg chg="add del">
          <ac:chgData name="Neeraj ." userId="7e144128c31bff2d" providerId="Windows Live" clId="Web-{2EBFA755-C04C-4100-8D09-793E4829F03A}" dt="2023-10-09T16:29:07.004" v="234"/>
          <ac:inkMkLst>
            <pc:docMk/>
            <pc:sldMk cId="1622100525" sldId="257"/>
            <ac:inkMk id="70" creationId="{AB7C303E-B732-982C-870D-6925B3E031DF}"/>
          </ac:inkMkLst>
        </pc:inkChg>
        <pc:inkChg chg="add del">
          <ac:chgData name="Neeraj ." userId="7e144128c31bff2d" providerId="Windows Live" clId="Web-{2EBFA755-C04C-4100-8D09-793E4829F03A}" dt="2023-10-09T16:29:07.004" v="233"/>
          <ac:inkMkLst>
            <pc:docMk/>
            <pc:sldMk cId="1622100525" sldId="257"/>
            <ac:inkMk id="71" creationId="{04C2CF33-15A9-E1CD-6FC5-FBC8978B62B2}"/>
          </ac:inkMkLst>
        </pc:inkChg>
        <pc:inkChg chg="add del">
          <ac:chgData name="Neeraj ." userId="7e144128c31bff2d" providerId="Windows Live" clId="Web-{2EBFA755-C04C-4100-8D09-793E4829F03A}" dt="2023-10-09T16:29:07.004" v="232"/>
          <ac:inkMkLst>
            <pc:docMk/>
            <pc:sldMk cId="1622100525" sldId="257"/>
            <ac:inkMk id="72" creationId="{29A0E0FC-3542-5943-DF0C-FDC7DE745DE4}"/>
          </ac:inkMkLst>
        </pc:inkChg>
        <pc:inkChg chg="add del">
          <ac:chgData name="Neeraj ." userId="7e144128c31bff2d" providerId="Windows Live" clId="Web-{2EBFA755-C04C-4100-8D09-793E4829F03A}" dt="2023-10-09T16:29:07.004" v="231"/>
          <ac:inkMkLst>
            <pc:docMk/>
            <pc:sldMk cId="1622100525" sldId="257"/>
            <ac:inkMk id="73" creationId="{95D9DFD4-FBE1-9161-206E-0D3D09C90A8B}"/>
          </ac:inkMkLst>
        </pc:inkChg>
        <pc:inkChg chg="add del">
          <ac:chgData name="Neeraj ." userId="7e144128c31bff2d" providerId="Windows Live" clId="Web-{2EBFA755-C04C-4100-8D09-793E4829F03A}" dt="2023-10-09T16:29:07.004" v="230"/>
          <ac:inkMkLst>
            <pc:docMk/>
            <pc:sldMk cId="1622100525" sldId="257"/>
            <ac:inkMk id="74" creationId="{9CEEE2BC-C956-00AE-DC75-8849B3FB19F8}"/>
          </ac:inkMkLst>
        </pc:inkChg>
        <pc:cxnChg chg="add">
          <ac:chgData name="Neeraj ." userId="7e144128c31bff2d" providerId="Windows Live" clId="Web-{2EBFA755-C04C-4100-8D09-793E4829F03A}" dt="2023-10-09T16:17:16.027" v="55"/>
          <ac:cxnSpMkLst>
            <pc:docMk/>
            <pc:sldMk cId="1622100525" sldId="257"/>
            <ac:cxnSpMk id="6" creationId="{28A1CA52-4021-C7C3-7B54-8068A5749701}"/>
          </ac:cxnSpMkLst>
        </pc:cxnChg>
        <pc:cxnChg chg="add del">
          <ac:chgData name="Neeraj ." userId="7e144128c31bff2d" providerId="Windows Live" clId="Web-{2EBFA755-C04C-4100-8D09-793E4829F03A}" dt="2023-10-09T16:18:20.404" v="59"/>
          <ac:cxnSpMkLst>
            <pc:docMk/>
            <pc:sldMk cId="1622100525" sldId="257"/>
            <ac:cxnSpMk id="7" creationId="{90BC951D-A9C0-8BDF-3BA9-8995F4750013}"/>
          </ac:cxnSpMkLst>
        </pc:cxnChg>
      </pc:sldChg>
      <pc:sldChg chg="new del">
        <pc:chgData name="Neeraj ." userId="7e144128c31bff2d" providerId="Windows Live" clId="Web-{2EBFA755-C04C-4100-8D09-793E4829F03A}" dt="2023-10-09T16:15:15.303" v="45"/>
        <pc:sldMkLst>
          <pc:docMk/>
          <pc:sldMk cId="3104033112" sldId="257"/>
        </pc:sldMkLst>
      </pc:sldChg>
      <pc:sldMasterChg chg="del delSldLayout">
        <pc:chgData name="Neeraj ." userId="7e144128c31bff2d" providerId="Windows Live" clId="Web-{2EBFA755-C04C-4100-8D09-793E4829F03A}" dt="2023-10-09T16:20:23.627" v="69"/>
        <pc:sldMasterMkLst>
          <pc:docMk/>
          <pc:sldMasterMk cId="2460954070" sldId="2147483660"/>
        </pc:sldMasterMkLst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eeraj ." userId="7e144128c31bff2d" providerId="Windows Live" clId="Web-{2EBFA755-C04C-4100-8D09-793E4829F03A}" dt="2023-10-09T16:20:23.627" v="6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Neeraj ." userId="7e144128c31bff2d" providerId="Windows Live" clId="Web-{2EBFA755-C04C-4100-8D09-793E4829F03A}" dt="2023-10-09T16:20:23.627" v="69"/>
        <pc:sldMasterMkLst>
          <pc:docMk/>
          <pc:sldMasterMk cId="2587157301" sldId="2147483672"/>
        </pc:sldMasterMkLst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2502316085" sldId="2147483673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1442203009" sldId="2147483674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1587571404" sldId="2147483675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1274837602" sldId="2147483676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3658273579" sldId="2147483677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1359547551" sldId="2147483678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3442758803" sldId="2147483679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2468411540" sldId="2147483680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2519035062" sldId="2147483681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2801244355" sldId="2147483682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3543978059" sldId="2147483683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3459315639" sldId="2147483684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3256636144" sldId="2147483685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1594924743" sldId="2147483686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3131191534" sldId="2147483687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1119119173" sldId="2147483688"/>
          </pc:sldLayoutMkLst>
        </pc:sldLayoutChg>
        <pc:sldLayoutChg chg="add mod replId">
          <pc:chgData name="Neeraj ." userId="7e144128c31bff2d" providerId="Windows Live" clId="Web-{2EBFA755-C04C-4100-8D09-793E4829F03A}" dt="2023-10-09T16:20:23.627" v="69"/>
          <pc:sldLayoutMkLst>
            <pc:docMk/>
            <pc:sldMasterMk cId="2587157301" sldId="2147483672"/>
            <pc:sldLayoutMk cId="2623649686" sldId="2147483689"/>
          </pc:sldLayoutMkLst>
        </pc:sldLayoutChg>
      </pc:sldMasterChg>
    </pc:docChg>
  </pc:docChgLst>
  <pc:docChgLst>
    <pc:chgData name="Neeraj ." userId="7e144128c31bff2d" providerId="Windows Live" clId="Web-{02B4174B-34E0-4AD4-9AE1-03330AF5005C}"/>
    <pc:docChg chg="modSld">
      <pc:chgData name="Neeraj ." userId="7e144128c31bff2d" providerId="Windows Live" clId="Web-{02B4174B-34E0-4AD4-9AE1-03330AF5005C}" dt="2023-10-09T17:22:11.308" v="1" actId="20577"/>
      <pc:docMkLst>
        <pc:docMk/>
      </pc:docMkLst>
      <pc:sldChg chg="modSp">
        <pc:chgData name="Neeraj ." userId="7e144128c31bff2d" providerId="Windows Live" clId="Web-{02B4174B-34E0-4AD4-9AE1-03330AF5005C}" dt="2023-10-09T17:22:11.308" v="1" actId="20577"/>
        <pc:sldMkLst>
          <pc:docMk/>
          <pc:sldMk cId="109857222" sldId="256"/>
        </pc:sldMkLst>
        <pc:spChg chg="mod">
          <ac:chgData name="Neeraj ." userId="7e144128c31bff2d" providerId="Windows Live" clId="Web-{02B4174B-34E0-4AD4-9AE1-03330AF5005C}" dt="2023-10-09T17:21:57.980" v="0" actId="20577"/>
          <ac:spMkLst>
            <pc:docMk/>
            <pc:sldMk cId="109857222" sldId="256"/>
            <ac:spMk id="6" creationId="{86AF15AA-E655-C1B7-2A1B-71EAB2DB4228}"/>
          </ac:spMkLst>
        </pc:spChg>
        <pc:spChg chg="mod">
          <ac:chgData name="Neeraj ." userId="7e144128c31bff2d" providerId="Windows Live" clId="Web-{02B4174B-34E0-4AD4-9AE1-03330AF5005C}" dt="2023-10-09T17:22:11.308" v="1" actId="20577"/>
          <ac:spMkLst>
            <pc:docMk/>
            <pc:sldMk cId="109857222" sldId="256"/>
            <ac:spMk id="7" creationId="{00AB201B-6CC3-58EA-E16D-8D39C7F985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7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31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6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2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9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1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0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5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57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sales and sales&#10;&#10;Description automatically generated">
            <a:extLst>
              <a:ext uri="{FF2B5EF4-FFF2-40B4-BE49-F238E27FC236}">
                <a16:creationId xmlns:a16="http://schemas.microsoft.com/office/drawing/2014/main" id="{A437FFA3-1746-BA40-76A5-E0B34922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2" y="568013"/>
            <a:ext cx="8220973" cy="6023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F15AA-E655-C1B7-2A1B-71EAB2DB4228}"/>
              </a:ext>
            </a:extLst>
          </p:cNvPr>
          <p:cNvSpPr txBox="1"/>
          <p:nvPr/>
        </p:nvSpPr>
        <p:spPr>
          <a:xfrm>
            <a:off x="2389767" y="1037982"/>
            <a:ext cx="2948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ea typeface="Calibri"/>
                <a:cs typeface="Calibri"/>
              </a:rPr>
              <a:t>MARKETING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B201B-6CC3-58EA-E16D-8D39C7F98521}"/>
              </a:ext>
            </a:extLst>
          </p:cNvPr>
          <p:cNvSpPr txBox="1"/>
          <p:nvPr/>
        </p:nvSpPr>
        <p:spPr>
          <a:xfrm>
            <a:off x="6401050" y="1037982"/>
            <a:ext cx="2948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>
                <a:solidFill>
                  <a:schemeClr val="bg1"/>
                </a:solidFill>
                <a:ea typeface="Calibri"/>
                <a:cs typeface="Calibri"/>
              </a:rPr>
              <a:t>Sales</a:t>
            </a:r>
            <a:endParaRPr lang="en-US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A605-518C-3710-60D0-AD974CC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458F28-47CB-8007-CA38-28CACD7D588F}"/>
              </a:ext>
            </a:extLst>
          </p:cNvPr>
          <p:cNvSpPr/>
          <p:nvPr/>
        </p:nvSpPr>
        <p:spPr>
          <a:xfrm>
            <a:off x="3313043" y="2286000"/>
            <a:ext cx="4787660" cy="381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C2F421-B017-609C-D93C-1618D350E2F1}"/>
              </a:ext>
            </a:extLst>
          </p:cNvPr>
          <p:cNvSpPr/>
          <p:nvPr/>
        </p:nvSpPr>
        <p:spPr>
          <a:xfrm>
            <a:off x="5035826" y="3031434"/>
            <a:ext cx="1825924" cy="1567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2383B-2CCA-6D01-B02A-F839FAC3B69C}"/>
              </a:ext>
            </a:extLst>
          </p:cNvPr>
          <p:cNvSpPr txBox="1"/>
          <p:nvPr/>
        </p:nvSpPr>
        <p:spPr>
          <a:xfrm>
            <a:off x="5528235" y="3570941"/>
            <a:ext cx="11504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sales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A1CA52-4021-C7C3-7B54-8068A5749701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59B505-B78D-BB2C-CB0D-BA06FC909D33}"/>
              </a:ext>
            </a:extLst>
          </p:cNvPr>
          <p:cNvSpPr txBox="1"/>
          <p:nvPr/>
        </p:nvSpPr>
        <p:spPr>
          <a:xfrm>
            <a:off x="2091764" y="3287059"/>
            <a:ext cx="228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Marketing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367DA-0449-9ECB-8645-F6356B2FD8DD}"/>
              </a:ext>
            </a:extLst>
          </p:cNvPr>
          <p:cNvSpPr txBox="1"/>
          <p:nvPr/>
        </p:nvSpPr>
        <p:spPr>
          <a:xfrm>
            <a:off x="2375646" y="1270000"/>
            <a:ext cx="7156823" cy="433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97BE7-0E88-3A90-EE95-4EBE8CFE9B0D}"/>
              </a:ext>
            </a:extLst>
          </p:cNvPr>
          <p:cNvSpPr txBox="1"/>
          <p:nvPr/>
        </p:nvSpPr>
        <p:spPr>
          <a:xfrm>
            <a:off x="3720352" y="1359647"/>
            <a:ext cx="49156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VENN DIAGRAM</a:t>
            </a:r>
          </a:p>
        </p:txBody>
      </p:sp>
    </p:spTree>
    <p:extLst>
      <p:ext uri="{BB962C8B-B14F-4D97-AF65-F5344CB8AC3E}">
        <p14:creationId xmlns:p14="http://schemas.microsoft.com/office/powerpoint/2010/main" val="162210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</cp:revision>
  <dcterms:created xsi:type="dcterms:W3CDTF">2023-10-09T16:07:49Z</dcterms:created>
  <dcterms:modified xsi:type="dcterms:W3CDTF">2023-10-09T17:22:28Z</dcterms:modified>
</cp:coreProperties>
</file>