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71" r:id="rId13"/>
    <p:sldId id="272" r:id="rId14"/>
    <p:sldId id="268" r:id="rId15"/>
    <p:sldId id="269" r:id="rId16"/>
    <p:sldId id="270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6/12/2021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COVID-19 </a:t>
            </a:r>
            <a:r>
              <a:rPr lang="en-US" sz="6000" b="0" dirty="0" smtClean="0"/>
              <a:t/>
            </a:r>
            <a:br>
              <a:rPr lang="en-US" sz="6000" b="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Prediction of ICU Need and Analysis of COVID Patients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4953000"/>
            <a:ext cx="6858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Presented by: </a:t>
            </a:r>
          </a:p>
          <a:p>
            <a:pPr algn="ctr"/>
            <a:r>
              <a:rPr lang="en-US" dirty="0" smtClean="0"/>
              <a:t>Neeraj Singh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Algorithms used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KNN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80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+mj-lt"/>
              </a:rPr>
              <a:t>Best Score on the train data: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precision :0.7647168608177676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Recall :0.6373912705305869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F1_score :0.6952728403964987</a:t>
            </a:r>
          </a:p>
          <a:p>
            <a:pPr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Best Score on the test data: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precision :0.7643374722353712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Recall :0.6349364791288566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F1_score :0.693653652330519: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Precision-Recall Curve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6476999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6934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Best Score  on the train data </a:t>
            </a:r>
            <a:r>
              <a:rPr lang="en-US" sz="2800" dirty="0" smtClean="0">
                <a:sym typeface="Wingdings" pitchFamily="2" charset="2"/>
              </a:rPr>
              <a:t>(Max depth = 37):</a:t>
            </a:r>
            <a:endParaRPr lang="en-US" sz="2800" dirty="0" smtClean="0"/>
          </a:p>
          <a:p>
            <a:pPr>
              <a:buNone/>
            </a:pPr>
            <a:r>
              <a:rPr lang="en-US" sz="2000" dirty="0" smtClean="0">
                <a:latin typeface="+mj-lt"/>
              </a:rPr>
              <a:t>precision :0.933716962363222 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Recall :0.961265734175082 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F1_score :0.9472910997841055</a:t>
            </a:r>
          </a:p>
          <a:p>
            <a:pPr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800" dirty="0" smtClean="0"/>
              <a:t>Best Score  on the test data </a:t>
            </a:r>
            <a:r>
              <a:rPr lang="en-US" sz="2800" dirty="0" smtClean="0">
                <a:sym typeface="Wingdings" pitchFamily="2" charset="2"/>
              </a:rPr>
              <a:t>(Max depth = 37):</a:t>
            </a:r>
            <a:endParaRPr lang="en-US" sz="2800" dirty="0" smtClean="0"/>
          </a:p>
          <a:p>
            <a:pPr>
              <a:buNone/>
            </a:pPr>
            <a:r>
              <a:rPr lang="en-US" sz="2000" dirty="0" smtClean="0">
                <a:latin typeface="+mj-lt"/>
              </a:rPr>
              <a:t>precision :0.8303439426483304 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Recall :0.9003932244404114 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F1_score :0.8639510078509337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Best Score  on the train data.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precision :0.8711570266657604 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Recall :0.9969277038150919 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F1_score :0.9298085467812042</a:t>
            </a:r>
          </a:p>
          <a:p>
            <a:pPr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800" dirty="0" smtClean="0"/>
              <a:t>Best Score  on the train data.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precision :0.808217062245791 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Recall :0.9496672716273442 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F1_score :0.873251189052374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 err="1" smtClean="0"/>
              <a:t>rsme</a:t>
            </a:r>
            <a:r>
              <a:rPr lang="en-US" dirty="0" smtClean="0"/>
              <a:t> : </a:t>
            </a:r>
            <a:r>
              <a:rPr lang="en-US" dirty="0" smtClean="0">
                <a:latin typeface="+mj-lt"/>
              </a:rPr>
              <a:t>0.29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rsme</a:t>
            </a:r>
            <a:r>
              <a:rPr lang="en-US" dirty="0" smtClean="0"/>
              <a:t> : </a:t>
            </a:r>
            <a:r>
              <a:rPr lang="en-US" dirty="0" smtClean="0">
                <a:latin typeface="+mj-lt"/>
              </a:rPr>
              <a:t>0.36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Conclusion of the model: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Decision Tree is the model which gave the best score in the form of precision, recall and F1_score on training and testing data.</a:t>
            </a:r>
          </a:p>
          <a:p>
            <a:r>
              <a:rPr lang="en-US" dirty="0" smtClean="0"/>
              <a:t>Threshold 37 is the best to get the prediction from the DT algorithm.</a:t>
            </a:r>
          </a:p>
          <a:p>
            <a:r>
              <a:rPr lang="en-US" dirty="0" smtClean="0"/>
              <a:t>Below is the scores:</a:t>
            </a:r>
          </a:p>
          <a:p>
            <a:pPr>
              <a:buNone/>
            </a:pPr>
            <a:r>
              <a:rPr lang="en-US" dirty="0" smtClean="0"/>
              <a:t>DT Best score on scaled data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train29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precision :0.9176697819314642  Recall :0.9546544639037606  F1_score 0.9357968371762044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test29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precision :0.8210637060826712  Recall :0.8970356926799758  F1_score 0.8573700111305455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Recapitulation from the data 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COVID patients with Pneumonia, Pulmonary Disease, Diabetes, or Hypertension are required to get into the icu.</a:t>
            </a:r>
          </a:p>
          <a:p>
            <a:r>
              <a:rPr lang="en-US" dirty="0" smtClean="0"/>
              <a:t>Patients are suffered for the long time with the COVID before testing are also at risk depending upon their condition they need to move to the icu.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Descriptive Summary &amp; Observations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overview of the dataset shows the shape of the dataset, missing values in the form of NA (and 97,98,99) present, and the least correlated columns.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Dealt with missing values and modified the dates columns.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Analyzed </a:t>
            </a:r>
            <a:r>
              <a:rPr lang="en-US" smtClean="0"/>
              <a:t>the Data Set </a:t>
            </a:r>
            <a:r>
              <a:rPr lang="en-US" dirty="0" smtClean="0"/>
              <a:t>by EDA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Applied different Machine Learning Algorithms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3200400" cy="533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correlation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0" y="1447800"/>
            <a:ext cx="2819400" cy="29718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From this chart we can </a:t>
            </a:r>
            <a:r>
              <a:rPr lang="en-US" b="1" dirty="0" err="1" smtClean="0"/>
              <a:t>analyse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         that the ICU is mostly</a:t>
            </a:r>
          </a:p>
          <a:p>
            <a:r>
              <a:rPr lang="en-US" b="1" dirty="0" smtClean="0"/>
              <a:t>         correlated  with 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Patient_type,intubed,Pneumonia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ICU requires the </a:t>
            </a:r>
            <a:r>
              <a:rPr lang="en-US" b="1" dirty="0" err="1" smtClean="0"/>
              <a:t>covid</a:t>
            </a:r>
            <a:r>
              <a:rPr lang="en-US" b="1" dirty="0" smtClean="0"/>
              <a:t>  patient        with  Pneumonia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9905" r="9905"/>
          <a:stretch>
            <a:fillRect/>
          </a:stretch>
        </p:blipFill>
        <p:spPr bwMode="auto">
          <a:xfrm>
            <a:off x="2819400" y="609600"/>
            <a:ext cx="6109361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305800" cy="4953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400" dirty="0" smtClean="0"/>
              <a:t>From the above graph we can observe that the age of 30 to 50 are more affected by the COVID_19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6294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706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Above graph shows that very few patients got into the icu and lots of data is missing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5562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3058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Above graph reveals that the most of the positive patients didn't go to the icu.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67818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2395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Above graph shows that the lots of outpatient data is missing and very few inpatient types got the icu.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077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Dropped some missing values from different columns.</a:t>
            </a:r>
          </a:p>
          <a:p>
            <a:r>
              <a:rPr lang="en-US" dirty="0" smtClean="0"/>
              <a:t>Dropped columns with least correlated with icu.</a:t>
            </a:r>
          </a:p>
          <a:p>
            <a:r>
              <a:rPr lang="en-US" dirty="0" smtClean="0"/>
              <a:t>Created new column of “num_days_symptoms” to see the number of days passed when the symptoms occurred before testing.</a:t>
            </a:r>
          </a:p>
          <a:p>
            <a:r>
              <a:rPr lang="en-US" dirty="0" smtClean="0"/>
              <a:t>Created dummy variable in “covid_res” column because it has the categorical data in it.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Performed oversampling using SMOTE because the target variable was imbalanced.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Split the final dataset into the train and test.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Used StandardScaler and MinMaxScaler.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1676</TotalTime>
  <Words>490</Words>
  <Application>Microsoft Office PowerPoint</Application>
  <PresentationFormat>On-screen Show 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COVID-19  </vt:lpstr>
      <vt:lpstr>Descriptive Summary &amp; Observations</vt:lpstr>
      <vt:lpstr>correlation analysis</vt:lpstr>
      <vt:lpstr>  From the above graph we can observe that the age of 30 to 50 are more affected by the COVID_19 </vt:lpstr>
      <vt:lpstr>Above graph shows that very few patients got into the icu and lots of data is missing</vt:lpstr>
      <vt:lpstr>Above graph reveals that the most of the positive patients didn't go to the icu.</vt:lpstr>
      <vt:lpstr>Above graph shows that the lots of outpatient data is missing and very few inpatient types got the icu.</vt:lpstr>
      <vt:lpstr>Feature Engineering</vt:lpstr>
      <vt:lpstr>Modeling</vt:lpstr>
      <vt:lpstr>Algorithms used </vt:lpstr>
      <vt:lpstr>   Logistic Regression</vt:lpstr>
      <vt:lpstr>Precision-Recall Curve</vt:lpstr>
      <vt:lpstr>ROC Curve</vt:lpstr>
      <vt:lpstr>  Decision Tree</vt:lpstr>
      <vt:lpstr>  Random Forest</vt:lpstr>
      <vt:lpstr>KNN</vt:lpstr>
      <vt:lpstr>Conclusion of the model:</vt:lpstr>
      <vt:lpstr>Recapitulation from the data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USER</dc:creator>
  <cp:lastModifiedBy>USER</cp:lastModifiedBy>
  <cp:revision>74</cp:revision>
  <dcterms:created xsi:type="dcterms:W3CDTF">2021-06-01T13:11:55Z</dcterms:created>
  <dcterms:modified xsi:type="dcterms:W3CDTF">2021-06-12T07:52:42Z</dcterms:modified>
</cp:coreProperties>
</file>