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Internet and Its Presence in Our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Workshop for Beginners</a:t>
            </a:r>
          </a:p>
          <a:p>
            <a:r>
              <a:t>Presented by Neeraj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Learning &amp;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Free courses on Coursera, Udemy, Khan Academy</a:t>
            </a:r>
          </a:p>
          <a:p>
            <a:r>
              <a:t>- Learning new skills (coding, marketing, languages)</a:t>
            </a:r>
          </a:p>
          <a:p>
            <a:r>
              <a:t>- Getting certificates online</a:t>
            </a:r>
          </a:p>
          <a:p>
            <a:r>
              <a:t>- How to choose the right course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Understanding Facebook, Instagram, Twitter</a:t>
            </a:r>
          </a:p>
          <a:p>
            <a:r>
              <a:t>- Privacy settings and online safety</a:t>
            </a:r>
          </a:p>
          <a:p>
            <a:r>
              <a:t>- How social media affects daily life</a:t>
            </a:r>
          </a:p>
          <a:p>
            <a:r>
              <a:t>- Avoiding scams and fake news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Safety and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Setting strong passwords</a:t>
            </a:r>
          </a:p>
          <a:p>
            <a:r>
              <a:t>- Recognizing scams and phishing</a:t>
            </a:r>
          </a:p>
          <a:p>
            <a:r>
              <a:t>- Avoiding fake websites</a:t>
            </a:r>
          </a:p>
          <a:p>
            <a:r>
              <a:t>- Importance of two-factor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 of key takeaways</a:t>
            </a:r>
          </a:p>
          <a:p>
            <a:r>
              <a:t>- Open floor for questions</a:t>
            </a:r>
          </a:p>
          <a:p>
            <a:r>
              <a:t>- Additional resources for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the Internet?</a:t>
            </a:r>
          </a:p>
          <a:p>
            <a:r>
              <a:t>- Why is it important in our daily lives?</a:t>
            </a:r>
          </a:p>
          <a:p>
            <a:r>
              <a:t>- How does it impact work, communication, and learning?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How does the Internet work?</a:t>
            </a:r>
          </a:p>
          <a:p>
            <a:r>
              <a:t>- What is Wi-Fi and Mobile Data?</a:t>
            </a:r>
          </a:p>
          <a:p>
            <a:r>
              <a:t>- Difference between Websites &amp; Apps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Google Effectively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Searching for information</a:t>
            </a:r>
          </a:p>
          <a:p>
            <a:r>
              <a:t>- Finding locations (Google Maps)</a:t>
            </a:r>
          </a:p>
          <a:p>
            <a:r>
              <a:t>- Using Google Translate</a:t>
            </a:r>
          </a:p>
          <a:p>
            <a:r>
              <a:t>- Finding job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WhatsApp - Communication Made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Sending messages &amp; making calls</a:t>
            </a:r>
          </a:p>
          <a:p>
            <a:r>
              <a:t>- Creating and managing groups</a:t>
            </a:r>
          </a:p>
          <a:p>
            <a:r>
              <a:t>- Sharing photos, videos, and documents</a:t>
            </a:r>
          </a:p>
          <a:p>
            <a:r>
              <a:t>- Understanding privacy settings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- Learning and 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Watching and uploading videos</a:t>
            </a:r>
          </a:p>
          <a:p>
            <a:r>
              <a:t>- Learning new skills (DIY, courses, cooking, etc.)</a:t>
            </a:r>
          </a:p>
          <a:p>
            <a:r>
              <a:t>- Subscribing to useful channels</a:t>
            </a:r>
          </a:p>
          <a:p>
            <a:r>
              <a:t>- Avoiding misinformation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Payments and Banking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Using Google Pay, PhonePe, and Paytm</a:t>
            </a:r>
          </a:p>
          <a:p>
            <a:r>
              <a:t>- How to check bank balances online</a:t>
            </a:r>
          </a:p>
          <a:p>
            <a:r>
              <a:t>- Making bill payments safely</a:t>
            </a:r>
          </a:p>
          <a:p>
            <a:r>
              <a:t>- Avoiding fraud in online transactions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Government Services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Booking railway tickets</a:t>
            </a:r>
          </a:p>
          <a:p>
            <a:r>
              <a:t>- Applying for PAN, Aadhaar, or other documents</a:t>
            </a:r>
          </a:p>
          <a:p>
            <a:r>
              <a:t>- Checking government schemes</a:t>
            </a:r>
          </a:p>
          <a:p>
            <a:r>
              <a:t>- Paying electricity/water bills online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Shopping and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Buying products online (Amazon, Flipkart)</a:t>
            </a:r>
          </a:p>
          <a:p>
            <a:r>
              <a:t>- Understanding Cash on Delivery vs. Online Payments</a:t>
            </a:r>
          </a:p>
          <a:p>
            <a:r>
              <a:t>- Checking reviews before buying</a:t>
            </a:r>
          </a:p>
          <a:p>
            <a:r>
              <a:t>- Avoiding fake websites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