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dd0362a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dd0362a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6dd0362a2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6dd0362a2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dd0362a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dd0362a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6dd0362a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6dd0362a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dd0362a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dd0362a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6dd0362a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6dd0362a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6dd0362a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6dd0362a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6dd0362a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6dd0362a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6dd0362a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6dd0362a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6dd0362a2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6dd0362a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6dd0362a2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6dd0362a2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6dd0362a2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6dd0362a2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6dd0362a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6dd0362a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dd0362a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dd0362a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6dd0362a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6dd0362a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6dd0362a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6dd0362a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dd0362a2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dd0362a2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dd0362a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dd0362a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Playing Flappy bird with deep neural network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 5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450" y="0"/>
            <a:ext cx="4953550" cy="50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200825" y="401650"/>
            <a:ext cx="37887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174050" y="495350"/>
            <a:ext cx="44715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Bellman Equation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522125" y="1633450"/>
            <a:ext cx="34674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Q-function-To Represent quality of a certain action in a given  state.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PI(s)=argmax_aQ(s,a)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325" y="1732200"/>
            <a:ext cx="3781425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562300" y="615850"/>
            <a:ext cx="52212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Description of Q-Learning 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675" y="0"/>
            <a:ext cx="57383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>
            <a:off x="214200" y="415025"/>
            <a:ext cx="36015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Deep Q-Network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187425" y="1499450"/>
            <a:ext cx="29856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It is a convolutional neural network trained with a variant of Q-learning ,whose input is  raw pixels and whose outputs is a value function estimating  future rewards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750" y="0"/>
            <a:ext cx="61852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40175" y="133875"/>
            <a:ext cx="2918700" cy="2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Exploration-Exploitation Tradeoff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3000"/>
            <a:ext cx="9144000" cy="35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/>
        </p:nvSpPr>
        <p:spPr>
          <a:xfrm>
            <a:off x="107100" y="361475"/>
            <a:ext cx="31863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Architecture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350" y="0"/>
            <a:ext cx="576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/>
        </p:nvSpPr>
        <p:spPr>
          <a:xfrm>
            <a:off x="214200" y="495350"/>
            <a:ext cx="31113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Deep Q Learning Algorithm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/>
        </p:nvSpPr>
        <p:spPr>
          <a:xfrm>
            <a:off x="415025" y="1218400"/>
            <a:ext cx="8086500" cy="2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encourage more stability in decreasing the loss function, we use a target network Q’(s,a).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Q’(s,a) is essentially the the same as Q(s,a).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The network has the same structure, but the parameters may be different.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At every C updates to the DQN Q(s,a), we update Q’(s,a). This Q’(s,a) is then used for computing the target yi.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300" y="3675000"/>
            <a:ext cx="3162300" cy="10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/>
        </p:nvSpPr>
        <p:spPr>
          <a:xfrm>
            <a:off x="415025" y="562300"/>
            <a:ext cx="39495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Stability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/>
        </p:nvSpPr>
        <p:spPr>
          <a:xfrm>
            <a:off x="508750" y="307925"/>
            <a:ext cx="491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Challenges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7150"/>
            <a:ext cx="8991600" cy="420634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/>
          <p:nvPr/>
        </p:nvSpPr>
        <p:spPr>
          <a:xfrm>
            <a:off x="3561200" y="2450000"/>
            <a:ext cx="1231800" cy="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Introduction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4089900" cy="18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Our problem was to train the flappy bird and after training use the weights corresponding to parameter to run the flappy bird game.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975" y="160650"/>
            <a:ext cx="4592075" cy="48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100" y="1686900"/>
            <a:ext cx="4426325" cy="33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 txBox="1"/>
          <p:nvPr/>
        </p:nvSpPr>
        <p:spPr>
          <a:xfrm>
            <a:off x="441800" y="468575"/>
            <a:ext cx="55425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Thank You!!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Environment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Since deep Q-network is trained on the raw pixel values observed from the game screen at each time step,the background appeared in the original game is removed so that it converges faster.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275" y="0"/>
            <a:ext cx="50201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025" y="0"/>
            <a:ext cx="5140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174050" y="441800"/>
            <a:ext cx="39228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Model Formulation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15025" y="1673500"/>
            <a:ext cx="3588000" cy="28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Actions : Flap  or  do nothing.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Current frame: (xt).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Rewards : rewardPass,rewardDie.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Discount factor-γ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1392350" y="1325400"/>
            <a:ext cx="3588000" cy="27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950"/>
            <a:ext cx="9063676" cy="50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Techniques used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18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Machine learning algorithms can roughly be divided into two parts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Traditional learning algorithms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Usually have much fewer learnable parameters and much less learning capacity.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Deep learning algorithms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central algorithm in deep learning is the deep neural network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3239900" y="2262575"/>
            <a:ext cx="24633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Reinforcement Learning in a nutshell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025" y="0"/>
            <a:ext cx="613997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47275" y="481975"/>
            <a:ext cx="3240000" cy="12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Markov Decision Process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