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69"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a B" userId="1ed44e67f7314001" providerId="LiveId" clId="{68749CED-24E3-4A3E-9A44-86346AD3FFB4}"/>
    <pc:docChg chg="modSld">
      <pc:chgData name="Neeraja B" userId="1ed44e67f7314001" providerId="LiveId" clId="{68749CED-24E3-4A3E-9A44-86346AD3FFB4}" dt="2021-07-08T14:34:46.668" v="48" actId="20577"/>
      <pc:docMkLst>
        <pc:docMk/>
      </pc:docMkLst>
      <pc:sldChg chg="modSp mod">
        <pc:chgData name="Neeraja B" userId="1ed44e67f7314001" providerId="LiveId" clId="{68749CED-24E3-4A3E-9A44-86346AD3FFB4}" dt="2021-07-08T14:34:46.668" v="48" actId="20577"/>
        <pc:sldMkLst>
          <pc:docMk/>
          <pc:sldMk cId="812847242" sldId="267"/>
        </pc:sldMkLst>
        <pc:spChg chg="mod">
          <ac:chgData name="Neeraja B" userId="1ed44e67f7314001" providerId="LiveId" clId="{68749CED-24E3-4A3E-9A44-86346AD3FFB4}" dt="2021-07-08T14:34:39.291" v="46" actId="20577"/>
          <ac:spMkLst>
            <pc:docMk/>
            <pc:sldMk cId="812847242" sldId="267"/>
            <ac:spMk id="7" creationId="{1623ACD4-2265-403E-8EDD-479B9D1D2783}"/>
          </ac:spMkLst>
        </pc:spChg>
        <pc:spChg chg="mod">
          <ac:chgData name="Neeraja B" userId="1ed44e67f7314001" providerId="LiveId" clId="{68749CED-24E3-4A3E-9A44-86346AD3FFB4}" dt="2021-07-08T14:34:46.668" v="48" actId="20577"/>
          <ac:spMkLst>
            <pc:docMk/>
            <pc:sldMk cId="812847242" sldId="267"/>
            <ac:spMk id="9" creationId="{E86C391C-3EB6-44B3-8C3A-C4154A0542FE}"/>
          </ac:spMkLst>
        </pc:spChg>
      </pc:sldChg>
    </pc:docChg>
  </pc:docChgLst>
  <pc:docChgLst>
    <pc:chgData name="Neeraja B" userId="1ed44e67f7314001" providerId="LiveId" clId="{4A0B507D-9DE8-4077-8B45-272C82B5EFF0}"/>
    <pc:docChg chg="modSld">
      <pc:chgData name="Neeraja B" userId="1ed44e67f7314001" providerId="LiveId" clId="{4A0B507D-9DE8-4077-8B45-272C82B5EFF0}" dt="2021-06-29T15:38:48.977" v="11" actId="20577"/>
      <pc:docMkLst>
        <pc:docMk/>
      </pc:docMkLst>
      <pc:sldChg chg="modSp mod">
        <pc:chgData name="Neeraja B" userId="1ed44e67f7314001" providerId="LiveId" clId="{4A0B507D-9DE8-4077-8B45-272C82B5EFF0}" dt="2021-06-29T15:38:48.977" v="11" actId="20577"/>
        <pc:sldMkLst>
          <pc:docMk/>
          <pc:sldMk cId="2914646714" sldId="268"/>
        </pc:sldMkLst>
        <pc:spChg chg="mod">
          <ac:chgData name="Neeraja B" userId="1ed44e67f7314001" providerId="LiveId" clId="{4A0B507D-9DE8-4077-8B45-272C82B5EFF0}" dt="2021-06-29T15:38:48.977" v="11" actId="20577"/>
          <ac:spMkLst>
            <pc:docMk/>
            <pc:sldMk cId="2914646714" sldId="268"/>
            <ac:spMk id="15" creationId="{3F3D1873-9640-4CAA-ABE5-868BE3573247}"/>
          </ac:spMkLst>
        </pc:spChg>
      </pc:sldChg>
    </pc:docChg>
  </pc:docChgLst>
  <pc:docChgLst>
    <pc:chgData name="Neeraja B" userId="1ed44e67f7314001" providerId="LiveId" clId="{4B2C9D26-0E36-45CB-B934-ED229541C76F}"/>
    <pc:docChg chg="undo redo custSel addSld modSld sldOrd">
      <pc:chgData name="Neeraja B" userId="1ed44e67f7314001" providerId="LiveId" clId="{4B2C9D26-0E36-45CB-B934-ED229541C76F}" dt="2021-06-11T01:15:44.972" v="3199" actId="20577"/>
      <pc:docMkLst>
        <pc:docMk/>
      </pc:docMkLst>
      <pc:sldChg chg="modSp mod">
        <pc:chgData name="Neeraja B" userId="1ed44e67f7314001" providerId="LiveId" clId="{4B2C9D26-0E36-45CB-B934-ED229541C76F}" dt="2021-06-10T06:20:05.171" v="1656" actId="20577"/>
        <pc:sldMkLst>
          <pc:docMk/>
          <pc:sldMk cId="2932550303" sldId="256"/>
        </pc:sldMkLst>
        <pc:spChg chg="mod">
          <ac:chgData name="Neeraja B" userId="1ed44e67f7314001" providerId="LiveId" clId="{4B2C9D26-0E36-45CB-B934-ED229541C76F}" dt="2021-06-10T06:20:05.171" v="1656" actId="20577"/>
          <ac:spMkLst>
            <pc:docMk/>
            <pc:sldMk cId="2932550303" sldId="256"/>
            <ac:spMk id="2" creationId="{908181A7-4576-483D-83E7-06123150DBE0}"/>
          </ac:spMkLst>
        </pc:spChg>
      </pc:sldChg>
      <pc:sldChg chg="modSp mod">
        <pc:chgData name="Neeraja B" userId="1ed44e67f7314001" providerId="LiveId" clId="{4B2C9D26-0E36-45CB-B934-ED229541C76F}" dt="2021-06-10T16:58:02.105" v="2414" actId="20577"/>
        <pc:sldMkLst>
          <pc:docMk/>
          <pc:sldMk cId="416256159" sldId="257"/>
        </pc:sldMkLst>
        <pc:spChg chg="mod">
          <ac:chgData name="Neeraja B" userId="1ed44e67f7314001" providerId="LiveId" clId="{4B2C9D26-0E36-45CB-B934-ED229541C76F}" dt="2021-06-10T16:58:02.105" v="2414" actId="20577"/>
          <ac:spMkLst>
            <pc:docMk/>
            <pc:sldMk cId="416256159" sldId="257"/>
            <ac:spMk id="3" creationId="{4BBD313D-D424-47DB-A4D0-E12007587E6C}"/>
          </ac:spMkLst>
        </pc:spChg>
        <pc:spChg chg="mod">
          <ac:chgData name="Neeraja B" userId="1ed44e67f7314001" providerId="LiveId" clId="{4B2C9D26-0E36-45CB-B934-ED229541C76F}" dt="2021-06-10T16:57:28.756" v="2410" actId="115"/>
          <ac:spMkLst>
            <pc:docMk/>
            <pc:sldMk cId="416256159" sldId="257"/>
            <ac:spMk id="7" creationId="{97CEE42B-B7CB-4AF0-B1DC-E69E84E1AFA5}"/>
          </ac:spMkLst>
        </pc:spChg>
      </pc:sldChg>
      <pc:sldChg chg="addSp modSp mod">
        <pc:chgData name="Neeraja B" userId="1ed44e67f7314001" providerId="LiveId" clId="{4B2C9D26-0E36-45CB-B934-ED229541C76F}" dt="2021-06-10T06:25:37.461" v="1754" actId="207"/>
        <pc:sldMkLst>
          <pc:docMk/>
          <pc:sldMk cId="2839623901" sldId="258"/>
        </pc:sldMkLst>
        <pc:spChg chg="mod">
          <ac:chgData name="Neeraja B" userId="1ed44e67f7314001" providerId="LiveId" clId="{4B2C9D26-0E36-45CB-B934-ED229541C76F}" dt="2021-06-10T06:25:27.926" v="1751" actId="1076"/>
          <ac:spMkLst>
            <pc:docMk/>
            <pc:sldMk cId="2839623901" sldId="258"/>
            <ac:spMk id="5" creationId="{CD639A2B-BD0E-4A6E-8843-0A4672E2B9CB}"/>
          </ac:spMkLst>
        </pc:spChg>
        <pc:spChg chg="add mod">
          <ac:chgData name="Neeraja B" userId="1ed44e67f7314001" providerId="LiveId" clId="{4B2C9D26-0E36-45CB-B934-ED229541C76F}" dt="2021-06-10T06:25:37.461" v="1754" actId="207"/>
          <ac:spMkLst>
            <pc:docMk/>
            <pc:sldMk cId="2839623901" sldId="258"/>
            <ac:spMk id="10" creationId="{55D66B62-7898-4514-93C1-079F249AE82B}"/>
          </ac:spMkLst>
        </pc:spChg>
      </pc:sldChg>
      <pc:sldChg chg="modSp mod">
        <pc:chgData name="Neeraja B" userId="1ed44e67f7314001" providerId="LiveId" clId="{4B2C9D26-0E36-45CB-B934-ED229541C76F}" dt="2021-06-10T06:27:32.740" v="1796" actId="255"/>
        <pc:sldMkLst>
          <pc:docMk/>
          <pc:sldMk cId="3266502088" sldId="259"/>
        </pc:sldMkLst>
        <pc:spChg chg="mod">
          <ac:chgData name="Neeraja B" userId="1ed44e67f7314001" providerId="LiveId" clId="{4B2C9D26-0E36-45CB-B934-ED229541C76F}" dt="2021-06-10T06:25:12.902" v="1747" actId="207"/>
          <ac:spMkLst>
            <pc:docMk/>
            <pc:sldMk cId="3266502088" sldId="259"/>
            <ac:spMk id="5" creationId="{7D3F158A-58A5-4195-8CA7-4C92E382B213}"/>
          </ac:spMkLst>
        </pc:spChg>
        <pc:graphicFrameChg chg="modGraphic">
          <ac:chgData name="Neeraja B" userId="1ed44e67f7314001" providerId="LiveId" clId="{4B2C9D26-0E36-45CB-B934-ED229541C76F}" dt="2021-06-10T06:27:32.740" v="1796" actId="255"/>
          <ac:graphicFrameMkLst>
            <pc:docMk/>
            <pc:sldMk cId="3266502088" sldId="259"/>
            <ac:graphicFrameMk id="4" creationId="{5691F1B7-1CCD-40A1-88FB-885EBCF6F154}"/>
          </ac:graphicFrameMkLst>
        </pc:graphicFrameChg>
      </pc:sldChg>
      <pc:sldChg chg="modSp mod">
        <pc:chgData name="Neeraja B" userId="1ed44e67f7314001" providerId="LiveId" clId="{4B2C9D26-0E36-45CB-B934-ED229541C76F}" dt="2021-06-10T06:25:00.849" v="1745" actId="207"/>
        <pc:sldMkLst>
          <pc:docMk/>
          <pc:sldMk cId="103834997" sldId="260"/>
        </pc:sldMkLst>
        <pc:spChg chg="mod">
          <ac:chgData name="Neeraja B" userId="1ed44e67f7314001" providerId="LiveId" clId="{4B2C9D26-0E36-45CB-B934-ED229541C76F}" dt="2021-06-10T06:25:00.849" v="1745" actId="207"/>
          <ac:spMkLst>
            <pc:docMk/>
            <pc:sldMk cId="103834997" sldId="260"/>
            <ac:spMk id="22" creationId="{703E528B-262A-4F6C-8196-D50353C2DF99}"/>
          </ac:spMkLst>
        </pc:spChg>
      </pc:sldChg>
      <pc:sldChg chg="addSp delSp modSp mod">
        <pc:chgData name="Neeraja B" userId="1ed44e67f7314001" providerId="LiveId" clId="{4B2C9D26-0E36-45CB-B934-ED229541C76F}" dt="2021-06-10T17:30:31.685" v="2880" actId="14100"/>
        <pc:sldMkLst>
          <pc:docMk/>
          <pc:sldMk cId="2928115675" sldId="261"/>
        </pc:sldMkLst>
        <pc:spChg chg="mod">
          <ac:chgData name="Neeraja B" userId="1ed44e67f7314001" providerId="LiveId" clId="{4B2C9D26-0E36-45CB-B934-ED229541C76F}" dt="2021-06-10T17:19:19.767" v="2843" actId="20577"/>
          <ac:spMkLst>
            <pc:docMk/>
            <pc:sldMk cId="2928115675" sldId="261"/>
            <ac:spMk id="6" creationId="{E376A04C-091B-44AC-9C8F-CB709A361875}"/>
          </ac:spMkLst>
        </pc:spChg>
        <pc:spChg chg="mod">
          <ac:chgData name="Neeraja B" userId="1ed44e67f7314001" providerId="LiveId" clId="{4B2C9D26-0E36-45CB-B934-ED229541C76F}" dt="2021-06-10T17:30:31.685" v="2880" actId="14100"/>
          <ac:spMkLst>
            <pc:docMk/>
            <pc:sldMk cId="2928115675" sldId="261"/>
            <ac:spMk id="11" creationId="{527D34E8-2D60-47EB-86EC-3AC2E4EA5288}"/>
          </ac:spMkLst>
        </pc:spChg>
        <pc:spChg chg="mod">
          <ac:chgData name="Neeraja B" userId="1ed44e67f7314001" providerId="LiveId" clId="{4B2C9D26-0E36-45CB-B934-ED229541C76F}" dt="2021-06-10T06:24:55.439" v="1744" actId="207"/>
          <ac:spMkLst>
            <pc:docMk/>
            <pc:sldMk cId="2928115675" sldId="261"/>
            <ac:spMk id="12" creationId="{77FC284E-9BE5-4737-8C71-454DB92BA721}"/>
          </ac:spMkLst>
        </pc:spChg>
        <pc:spChg chg="add del mod">
          <ac:chgData name="Neeraja B" userId="1ed44e67f7314001" providerId="LiveId" clId="{4B2C9D26-0E36-45CB-B934-ED229541C76F}" dt="2021-06-10T17:17:12.465" v="2749" actId="478"/>
          <ac:spMkLst>
            <pc:docMk/>
            <pc:sldMk cId="2928115675" sldId="261"/>
            <ac:spMk id="18" creationId="{D82FEC18-51E5-4DA7-A47A-8CB5F353A297}"/>
          </ac:spMkLst>
        </pc:spChg>
        <pc:spChg chg="add mod">
          <ac:chgData name="Neeraja B" userId="1ed44e67f7314001" providerId="LiveId" clId="{4B2C9D26-0E36-45CB-B934-ED229541C76F}" dt="2021-06-10T17:17:45.090" v="2756" actId="1076"/>
          <ac:spMkLst>
            <pc:docMk/>
            <pc:sldMk cId="2928115675" sldId="261"/>
            <ac:spMk id="20" creationId="{351E170E-DCA5-4EE1-A3B7-076196B47946}"/>
          </ac:spMkLst>
        </pc:spChg>
        <pc:grpChg chg="mod">
          <ac:chgData name="Neeraja B" userId="1ed44e67f7314001" providerId="LiveId" clId="{4B2C9D26-0E36-45CB-B934-ED229541C76F}" dt="2021-06-10T17:19:34.355" v="2844" actId="14100"/>
          <ac:grpSpMkLst>
            <pc:docMk/>
            <pc:sldMk cId="2928115675" sldId="261"/>
            <ac:grpSpMk id="14" creationId="{A73FDAAF-45F6-4C82-A0FF-1D5A82431234}"/>
          </ac:grpSpMkLst>
        </pc:grpChg>
      </pc:sldChg>
      <pc:sldChg chg="modSp mod">
        <pc:chgData name="Neeraja B" userId="1ed44e67f7314001" providerId="LiveId" clId="{4B2C9D26-0E36-45CB-B934-ED229541C76F}" dt="2021-06-10T17:09:35.917" v="2523" actId="20577"/>
        <pc:sldMkLst>
          <pc:docMk/>
          <pc:sldMk cId="2344475797" sldId="262"/>
        </pc:sldMkLst>
        <pc:spChg chg="mod">
          <ac:chgData name="Neeraja B" userId="1ed44e67f7314001" providerId="LiveId" clId="{4B2C9D26-0E36-45CB-B934-ED229541C76F}" dt="2021-06-10T06:24:50.738" v="1743" actId="207"/>
          <ac:spMkLst>
            <pc:docMk/>
            <pc:sldMk cId="2344475797" sldId="262"/>
            <ac:spMk id="3" creationId="{ABAD5E6E-1DB5-4AC3-855E-C7ED0C44FB13}"/>
          </ac:spMkLst>
        </pc:spChg>
        <pc:spChg chg="mod">
          <ac:chgData name="Neeraja B" userId="1ed44e67f7314001" providerId="LiveId" clId="{4B2C9D26-0E36-45CB-B934-ED229541C76F}" dt="2021-06-10T17:09:35.917" v="2523" actId="20577"/>
          <ac:spMkLst>
            <pc:docMk/>
            <pc:sldMk cId="2344475797" sldId="262"/>
            <ac:spMk id="11" creationId="{61372191-23B2-4A85-BD70-ADF104FE13AF}"/>
          </ac:spMkLst>
        </pc:spChg>
      </pc:sldChg>
      <pc:sldChg chg="addSp delSp modSp mod">
        <pc:chgData name="Neeraja B" userId="1ed44e67f7314001" providerId="LiveId" clId="{4B2C9D26-0E36-45CB-B934-ED229541C76F}" dt="2021-06-10T17:30:16.597" v="2879" actId="33524"/>
        <pc:sldMkLst>
          <pc:docMk/>
          <pc:sldMk cId="1888474481" sldId="263"/>
        </pc:sldMkLst>
        <pc:spChg chg="mod">
          <ac:chgData name="Neeraja B" userId="1ed44e67f7314001" providerId="LiveId" clId="{4B2C9D26-0E36-45CB-B934-ED229541C76F}" dt="2021-06-10T16:58:47.954" v="2452" actId="20577"/>
          <ac:spMkLst>
            <pc:docMk/>
            <pc:sldMk cId="1888474481" sldId="263"/>
            <ac:spMk id="3" creationId="{8FCF8CB8-045B-4104-A9DC-1AEF54707A69}"/>
          </ac:spMkLst>
        </pc:spChg>
        <pc:spChg chg="mod">
          <ac:chgData name="Neeraja B" userId="1ed44e67f7314001" providerId="LiveId" clId="{4B2C9D26-0E36-45CB-B934-ED229541C76F}" dt="2021-06-10T17:30:16.597" v="2879" actId="33524"/>
          <ac:spMkLst>
            <pc:docMk/>
            <pc:sldMk cId="1888474481" sldId="263"/>
            <ac:spMk id="5" creationId="{ACC742CD-D34B-449B-9C67-43F66CDFE83A}"/>
          </ac:spMkLst>
        </pc:spChg>
        <pc:spChg chg="add del mod">
          <ac:chgData name="Neeraja B" userId="1ed44e67f7314001" providerId="LiveId" clId="{4B2C9D26-0E36-45CB-B934-ED229541C76F}" dt="2021-06-10T16:57:05.260" v="2404" actId="478"/>
          <ac:spMkLst>
            <pc:docMk/>
            <pc:sldMk cId="1888474481" sldId="263"/>
            <ac:spMk id="7" creationId="{493D2819-2719-4EE8-B15F-1DAB64B1A156}"/>
          </ac:spMkLst>
        </pc:spChg>
      </pc:sldChg>
      <pc:sldChg chg="modSp mod">
        <pc:chgData name="Neeraja B" userId="1ed44e67f7314001" providerId="LiveId" clId="{4B2C9D26-0E36-45CB-B934-ED229541C76F}" dt="2021-06-10T17:36:57.457" v="2884" actId="1076"/>
        <pc:sldMkLst>
          <pc:docMk/>
          <pc:sldMk cId="826607896" sldId="264"/>
        </pc:sldMkLst>
        <pc:spChg chg="mod">
          <ac:chgData name="Neeraja B" userId="1ed44e67f7314001" providerId="LiveId" clId="{4B2C9D26-0E36-45CB-B934-ED229541C76F}" dt="2021-06-10T17:36:57.457" v="2884" actId="1076"/>
          <ac:spMkLst>
            <pc:docMk/>
            <pc:sldMk cId="826607896" sldId="264"/>
            <ac:spMk id="3" creationId="{3D16675D-38FB-4491-9564-BC5CA5E25A45}"/>
          </ac:spMkLst>
        </pc:spChg>
      </pc:sldChg>
      <pc:sldChg chg="addSp modSp new mod">
        <pc:chgData name="Neeraja B" userId="1ed44e67f7314001" providerId="LiveId" clId="{4B2C9D26-0E36-45CB-B934-ED229541C76F}" dt="2021-06-10T06:26:28.056" v="1773" actId="207"/>
        <pc:sldMkLst>
          <pc:docMk/>
          <pc:sldMk cId="3327649208" sldId="265"/>
        </pc:sldMkLst>
        <pc:spChg chg="add mod">
          <ac:chgData name="Neeraja B" userId="1ed44e67f7314001" providerId="LiveId" clId="{4B2C9D26-0E36-45CB-B934-ED229541C76F}" dt="2021-06-10T04:23:41.418" v="5"/>
          <ac:spMkLst>
            <pc:docMk/>
            <pc:sldMk cId="3327649208" sldId="265"/>
            <ac:spMk id="3" creationId="{1F48E8B5-E977-4C57-8FBF-B40B684B046D}"/>
          </ac:spMkLst>
        </pc:spChg>
        <pc:spChg chg="add mod">
          <ac:chgData name="Neeraja B" userId="1ed44e67f7314001" providerId="LiveId" clId="{4B2C9D26-0E36-45CB-B934-ED229541C76F}" dt="2021-06-10T06:26:28.056" v="1773" actId="207"/>
          <ac:spMkLst>
            <pc:docMk/>
            <pc:sldMk cId="3327649208" sldId="265"/>
            <ac:spMk id="5" creationId="{BDF3DA55-C069-4EEB-BDD1-AD2753D2F465}"/>
          </ac:spMkLst>
        </pc:spChg>
        <pc:spChg chg="add mod">
          <ac:chgData name="Neeraja B" userId="1ed44e67f7314001" providerId="LiveId" clId="{4B2C9D26-0E36-45CB-B934-ED229541C76F}" dt="2021-06-10T04:43:49.111" v="397" actId="20577"/>
          <ac:spMkLst>
            <pc:docMk/>
            <pc:sldMk cId="3327649208" sldId="265"/>
            <ac:spMk id="7" creationId="{4463CFB6-9399-489B-9B0D-1853FCC1448C}"/>
          </ac:spMkLst>
        </pc:spChg>
        <pc:spChg chg="add mod">
          <ac:chgData name="Neeraja B" userId="1ed44e67f7314001" providerId="LiveId" clId="{4B2C9D26-0E36-45CB-B934-ED229541C76F}" dt="2021-06-10T04:30:46.011" v="354"/>
          <ac:spMkLst>
            <pc:docMk/>
            <pc:sldMk cId="3327649208" sldId="265"/>
            <ac:spMk id="8" creationId="{CE16804A-468D-47F4-B61B-CBF7BB25AB52}"/>
          </ac:spMkLst>
        </pc:spChg>
        <pc:spChg chg="add mod">
          <ac:chgData name="Neeraja B" userId="1ed44e67f7314001" providerId="LiveId" clId="{4B2C9D26-0E36-45CB-B934-ED229541C76F}" dt="2021-06-10T05:02:16.695" v="848" actId="14100"/>
          <ac:spMkLst>
            <pc:docMk/>
            <pc:sldMk cId="3327649208" sldId="265"/>
            <ac:spMk id="10" creationId="{72E37D53-6367-42D6-83F5-BDB45BA06B95}"/>
          </ac:spMkLst>
        </pc:spChg>
        <pc:graphicFrameChg chg="add mod">
          <ac:chgData name="Neeraja B" userId="1ed44e67f7314001" providerId="LiveId" clId="{4B2C9D26-0E36-45CB-B934-ED229541C76F}" dt="2021-06-10T04:46:39.908" v="465" actId="1076"/>
          <ac:graphicFrameMkLst>
            <pc:docMk/>
            <pc:sldMk cId="3327649208" sldId="265"/>
            <ac:graphicFrameMk id="2" creationId="{EA8D9128-EFBD-4580-9AD2-C6C4E2481EF7}"/>
          </ac:graphicFrameMkLst>
        </pc:graphicFrameChg>
        <pc:graphicFrameChg chg="add mod modGraphic">
          <ac:chgData name="Neeraja B" userId="1ed44e67f7314001" providerId="LiveId" clId="{4B2C9D26-0E36-45CB-B934-ED229541C76F}" dt="2021-06-10T04:46:44.807" v="466" actId="1076"/>
          <ac:graphicFrameMkLst>
            <pc:docMk/>
            <pc:sldMk cId="3327649208" sldId="265"/>
            <ac:graphicFrameMk id="6" creationId="{E72BA118-F6D8-47C3-9DF1-741AA08CD783}"/>
          </ac:graphicFrameMkLst>
        </pc:graphicFrameChg>
      </pc:sldChg>
      <pc:sldChg chg="addSp delSp modSp add mod">
        <pc:chgData name="Neeraja B" userId="1ed44e67f7314001" providerId="LiveId" clId="{4B2C9D26-0E36-45CB-B934-ED229541C76F}" dt="2021-06-10T06:26:32.563" v="1774" actId="207"/>
        <pc:sldMkLst>
          <pc:docMk/>
          <pc:sldMk cId="3742483548" sldId="266"/>
        </pc:sldMkLst>
        <pc:spChg chg="mod">
          <ac:chgData name="Neeraja B" userId="1ed44e67f7314001" providerId="LiveId" clId="{4B2C9D26-0E36-45CB-B934-ED229541C76F}" dt="2021-06-10T06:24:17.158" v="1738" actId="1076"/>
          <ac:spMkLst>
            <pc:docMk/>
            <pc:sldMk cId="3742483548" sldId="266"/>
            <ac:spMk id="3" creationId="{1F48E8B5-E977-4C57-8FBF-B40B684B046D}"/>
          </ac:spMkLst>
        </pc:spChg>
        <pc:spChg chg="add del mod">
          <ac:chgData name="Neeraja B" userId="1ed44e67f7314001" providerId="LiveId" clId="{4B2C9D26-0E36-45CB-B934-ED229541C76F}" dt="2021-06-10T05:02:35.368" v="851" actId="478"/>
          <ac:spMkLst>
            <pc:docMk/>
            <pc:sldMk cId="3742483548" sldId="266"/>
            <ac:spMk id="5" creationId="{BDF3DA55-C069-4EEB-BDD1-AD2753D2F465}"/>
          </ac:spMkLst>
        </pc:spChg>
        <pc:spChg chg="del mod">
          <ac:chgData name="Neeraja B" userId="1ed44e67f7314001" providerId="LiveId" clId="{4B2C9D26-0E36-45CB-B934-ED229541C76F}" dt="2021-06-10T04:47:08.894" v="473" actId="478"/>
          <ac:spMkLst>
            <pc:docMk/>
            <pc:sldMk cId="3742483548" sldId="266"/>
            <ac:spMk id="7" creationId="{4463CFB6-9399-489B-9B0D-1853FCC1448C}"/>
          </ac:spMkLst>
        </pc:spChg>
        <pc:spChg chg="add mod">
          <ac:chgData name="Neeraja B" userId="1ed44e67f7314001" providerId="LiveId" clId="{4B2C9D26-0E36-45CB-B934-ED229541C76F}" dt="2021-06-10T04:57:57.291" v="808" actId="14100"/>
          <ac:spMkLst>
            <pc:docMk/>
            <pc:sldMk cId="3742483548" sldId="266"/>
            <ac:spMk id="10" creationId="{D53DBD71-290D-4725-9767-50866E101875}"/>
          </ac:spMkLst>
        </pc:spChg>
        <pc:spChg chg="add mod">
          <ac:chgData name="Neeraja B" userId="1ed44e67f7314001" providerId="LiveId" clId="{4B2C9D26-0E36-45CB-B934-ED229541C76F}" dt="2021-06-10T05:01:12.962" v="842" actId="6549"/>
          <ac:spMkLst>
            <pc:docMk/>
            <pc:sldMk cId="3742483548" sldId="266"/>
            <ac:spMk id="12" creationId="{B60A4D03-6EA4-4DF5-9BF2-E90871AC6F01}"/>
          </ac:spMkLst>
        </pc:spChg>
        <pc:spChg chg="add mod">
          <ac:chgData name="Neeraja B" userId="1ed44e67f7314001" providerId="LiveId" clId="{4B2C9D26-0E36-45CB-B934-ED229541C76F}" dt="2021-06-10T05:01:08.574" v="841" actId="6549"/>
          <ac:spMkLst>
            <pc:docMk/>
            <pc:sldMk cId="3742483548" sldId="266"/>
            <ac:spMk id="13" creationId="{D7E1F489-DC5C-4605-8C52-7B0C82110EEA}"/>
          </ac:spMkLst>
        </pc:spChg>
        <pc:spChg chg="add mod">
          <ac:chgData name="Neeraja B" userId="1ed44e67f7314001" providerId="LiveId" clId="{4B2C9D26-0E36-45CB-B934-ED229541C76F}" dt="2021-06-10T06:22:32.478" v="1717" actId="1076"/>
          <ac:spMkLst>
            <pc:docMk/>
            <pc:sldMk cId="3742483548" sldId="266"/>
            <ac:spMk id="14" creationId="{53083A85-0F0E-4F7C-BE27-1979B168EABA}"/>
          </ac:spMkLst>
        </pc:spChg>
        <pc:spChg chg="add del mod">
          <ac:chgData name="Neeraja B" userId="1ed44e67f7314001" providerId="LiveId" clId="{4B2C9D26-0E36-45CB-B934-ED229541C76F}" dt="2021-06-10T06:24:01.005" v="1734" actId="478"/>
          <ac:spMkLst>
            <pc:docMk/>
            <pc:sldMk cId="3742483548" sldId="266"/>
            <ac:spMk id="15" creationId="{161F8F4B-40D7-4D0E-934D-221578F507D1}"/>
          </ac:spMkLst>
        </pc:spChg>
        <pc:spChg chg="add mod">
          <ac:chgData name="Neeraja B" userId="1ed44e67f7314001" providerId="LiveId" clId="{4B2C9D26-0E36-45CB-B934-ED229541C76F}" dt="2021-06-10T06:26:32.563" v="1774" actId="207"/>
          <ac:spMkLst>
            <pc:docMk/>
            <pc:sldMk cId="3742483548" sldId="266"/>
            <ac:spMk id="16" creationId="{90BE63CC-5BDD-44A7-AC93-065E10ABDA24}"/>
          </ac:spMkLst>
        </pc:spChg>
        <pc:graphicFrameChg chg="del mod">
          <ac:chgData name="Neeraja B" userId="1ed44e67f7314001" providerId="LiveId" clId="{4B2C9D26-0E36-45CB-B934-ED229541C76F}" dt="2021-06-10T04:47:03.943" v="471" actId="478"/>
          <ac:graphicFrameMkLst>
            <pc:docMk/>
            <pc:sldMk cId="3742483548" sldId="266"/>
            <ac:graphicFrameMk id="2" creationId="{EA8D9128-EFBD-4580-9AD2-C6C4E2481EF7}"/>
          </ac:graphicFrameMkLst>
        </pc:graphicFrameChg>
        <pc:graphicFrameChg chg="mod">
          <ac:chgData name="Neeraja B" userId="1ed44e67f7314001" providerId="LiveId" clId="{4B2C9D26-0E36-45CB-B934-ED229541C76F}" dt="2021-06-10T06:22:32.478" v="1717" actId="1076"/>
          <ac:graphicFrameMkLst>
            <pc:docMk/>
            <pc:sldMk cId="3742483548" sldId="266"/>
            <ac:graphicFrameMk id="6" creationId="{E72BA118-F6D8-47C3-9DF1-741AA08CD783}"/>
          </ac:graphicFrameMkLst>
        </pc:graphicFrameChg>
        <pc:graphicFrameChg chg="add mod">
          <ac:chgData name="Neeraja B" userId="1ed44e67f7314001" providerId="LiveId" clId="{4B2C9D26-0E36-45CB-B934-ED229541C76F}" dt="2021-06-10T04:58:30.029" v="809" actId="1957"/>
          <ac:graphicFrameMkLst>
            <pc:docMk/>
            <pc:sldMk cId="3742483548" sldId="266"/>
            <ac:graphicFrameMk id="9" creationId="{B758CF22-37BC-4701-B969-C5468ACF22B5}"/>
          </ac:graphicFrameMkLst>
        </pc:graphicFrameChg>
        <pc:graphicFrameChg chg="add mod">
          <ac:chgData name="Neeraja B" userId="1ed44e67f7314001" providerId="LiveId" clId="{4B2C9D26-0E36-45CB-B934-ED229541C76F}" dt="2021-06-10T05:00:15.451" v="817"/>
          <ac:graphicFrameMkLst>
            <pc:docMk/>
            <pc:sldMk cId="3742483548" sldId="266"/>
            <ac:graphicFrameMk id="11" creationId="{4064207F-C1F4-4AEB-AE76-07505825CEE2}"/>
          </ac:graphicFrameMkLst>
        </pc:graphicFrameChg>
      </pc:sldChg>
      <pc:sldChg chg="addSp delSp modSp new mod">
        <pc:chgData name="Neeraja B" userId="1ed44e67f7314001" providerId="LiveId" clId="{4B2C9D26-0E36-45CB-B934-ED229541C76F}" dt="2021-06-11T01:15:44.972" v="3199" actId="20577"/>
        <pc:sldMkLst>
          <pc:docMk/>
          <pc:sldMk cId="812847242" sldId="267"/>
        </pc:sldMkLst>
        <pc:spChg chg="add mod">
          <ac:chgData name="Neeraja B" userId="1ed44e67f7314001" providerId="LiveId" clId="{4B2C9D26-0E36-45CB-B934-ED229541C76F}" dt="2021-06-10T17:02:52.764" v="2461" actId="207"/>
          <ac:spMkLst>
            <pc:docMk/>
            <pc:sldMk cId="812847242" sldId="267"/>
            <ac:spMk id="7" creationId="{1623ACD4-2265-403E-8EDD-479B9D1D2783}"/>
          </ac:spMkLst>
        </pc:spChg>
        <pc:spChg chg="add del mod">
          <ac:chgData name="Neeraja B" userId="1ed44e67f7314001" providerId="LiveId" clId="{4B2C9D26-0E36-45CB-B934-ED229541C76F}" dt="2021-06-10T05:58:13.161" v="1309" actId="20577"/>
          <ac:spMkLst>
            <pc:docMk/>
            <pc:sldMk cId="812847242" sldId="267"/>
            <ac:spMk id="9" creationId="{E86C391C-3EB6-44B3-8C3A-C4154A0542FE}"/>
          </ac:spMkLst>
        </pc:spChg>
        <pc:spChg chg="add mod">
          <ac:chgData name="Neeraja B" userId="1ed44e67f7314001" providerId="LiveId" clId="{4B2C9D26-0E36-45CB-B934-ED229541C76F}" dt="2021-06-10T05:50:47.526" v="998" actId="1076"/>
          <ac:spMkLst>
            <pc:docMk/>
            <pc:sldMk cId="812847242" sldId="267"/>
            <ac:spMk id="14" creationId="{651CD757-1E78-469E-8085-3A7CC40C66EE}"/>
          </ac:spMkLst>
        </pc:spChg>
        <pc:spChg chg="add mod">
          <ac:chgData name="Neeraja B" userId="1ed44e67f7314001" providerId="LiveId" clId="{4B2C9D26-0E36-45CB-B934-ED229541C76F}" dt="2021-06-11T01:15:44.972" v="3199" actId="20577"/>
          <ac:spMkLst>
            <pc:docMk/>
            <pc:sldMk cId="812847242" sldId="267"/>
            <ac:spMk id="15" creationId="{3F3D1873-9640-4CAA-ABE5-868BE3573247}"/>
          </ac:spMkLst>
        </pc:spChg>
        <pc:spChg chg="add del mod">
          <ac:chgData name="Neeraja B" userId="1ed44e67f7314001" providerId="LiveId" clId="{4B2C9D26-0E36-45CB-B934-ED229541C76F}" dt="2021-06-10T06:23:56.244" v="1732" actId="478"/>
          <ac:spMkLst>
            <pc:docMk/>
            <pc:sldMk cId="812847242" sldId="267"/>
            <ac:spMk id="18" creationId="{18FE769C-93F1-4981-83D0-F24142F5962E}"/>
          </ac:spMkLst>
        </pc:spChg>
        <pc:spChg chg="add mod">
          <ac:chgData name="Neeraja B" userId="1ed44e67f7314001" providerId="LiveId" clId="{4B2C9D26-0E36-45CB-B934-ED229541C76F}" dt="2021-06-10T06:26:36.759" v="1775" actId="207"/>
          <ac:spMkLst>
            <pc:docMk/>
            <pc:sldMk cId="812847242" sldId="267"/>
            <ac:spMk id="19" creationId="{15BB1390-4D3C-4120-936E-43C3FCD4CA11}"/>
          </ac:spMkLst>
        </pc:spChg>
        <pc:picChg chg="add del mod">
          <ac:chgData name="Neeraja B" userId="1ed44e67f7314001" providerId="LiveId" clId="{4B2C9D26-0E36-45CB-B934-ED229541C76F}" dt="2021-06-10T05:25:15.772" v="859" actId="478"/>
          <ac:picMkLst>
            <pc:docMk/>
            <pc:sldMk cId="812847242" sldId="267"/>
            <ac:picMk id="3" creationId="{623DF35B-6A2D-4679-BE6F-9BBA113FF952}"/>
          </ac:picMkLst>
        </pc:picChg>
        <pc:picChg chg="add del mod">
          <ac:chgData name="Neeraja B" userId="1ed44e67f7314001" providerId="LiveId" clId="{4B2C9D26-0E36-45CB-B934-ED229541C76F}" dt="2021-06-10T05:49:50.920" v="987" actId="478"/>
          <ac:picMkLst>
            <pc:docMk/>
            <pc:sldMk cId="812847242" sldId="267"/>
            <ac:picMk id="5" creationId="{EF5A7E9B-10C4-4D9B-82F5-888F5FD30ABA}"/>
          </ac:picMkLst>
        </pc:picChg>
        <pc:picChg chg="add del mod">
          <ac:chgData name="Neeraja B" userId="1ed44e67f7314001" providerId="LiveId" clId="{4B2C9D26-0E36-45CB-B934-ED229541C76F}" dt="2021-06-10T05:55:45.225" v="1253" actId="478"/>
          <ac:picMkLst>
            <pc:docMk/>
            <pc:sldMk cId="812847242" sldId="267"/>
            <ac:picMk id="11" creationId="{0E3BC9FD-5707-4D2B-81B2-CE69CBBED7F0}"/>
          </ac:picMkLst>
        </pc:picChg>
        <pc:picChg chg="add del mod">
          <ac:chgData name="Neeraja B" userId="1ed44e67f7314001" providerId="LiveId" clId="{4B2C9D26-0E36-45CB-B934-ED229541C76F}" dt="2021-06-10T05:55:46.576" v="1254" actId="478"/>
          <ac:picMkLst>
            <pc:docMk/>
            <pc:sldMk cId="812847242" sldId="267"/>
            <ac:picMk id="13" creationId="{CBB5E2E7-7E2B-44B2-BBF4-65A1372503F2}"/>
          </ac:picMkLst>
        </pc:picChg>
        <pc:picChg chg="add mod">
          <ac:chgData name="Neeraja B" userId="1ed44e67f7314001" providerId="LiveId" clId="{4B2C9D26-0E36-45CB-B934-ED229541C76F}" dt="2021-06-10T05:55:53.939" v="1256" actId="1076"/>
          <ac:picMkLst>
            <pc:docMk/>
            <pc:sldMk cId="812847242" sldId="267"/>
            <ac:picMk id="17" creationId="{81BEAE74-DA36-4158-98C6-B3ED92D9CA25}"/>
          </ac:picMkLst>
        </pc:picChg>
      </pc:sldChg>
      <pc:sldChg chg="addSp delSp modSp add mod">
        <pc:chgData name="Neeraja B" userId="1ed44e67f7314001" providerId="LiveId" clId="{4B2C9D26-0E36-45CB-B934-ED229541C76F}" dt="2021-06-10T16:59:56.956" v="2458" actId="255"/>
        <pc:sldMkLst>
          <pc:docMk/>
          <pc:sldMk cId="2914646714" sldId="268"/>
        </pc:sldMkLst>
        <pc:spChg chg="del">
          <ac:chgData name="Neeraja B" userId="1ed44e67f7314001" providerId="LiveId" clId="{4B2C9D26-0E36-45CB-B934-ED229541C76F}" dt="2021-06-10T06:10:57.323" v="1368" actId="478"/>
          <ac:spMkLst>
            <pc:docMk/>
            <pc:sldMk cId="2914646714" sldId="268"/>
            <ac:spMk id="7" creationId="{1623ACD4-2265-403E-8EDD-479B9D1D2783}"/>
          </ac:spMkLst>
        </pc:spChg>
        <pc:spChg chg="del">
          <ac:chgData name="Neeraja B" userId="1ed44e67f7314001" providerId="LiveId" clId="{4B2C9D26-0E36-45CB-B934-ED229541C76F}" dt="2021-06-10T06:10:54.802" v="1367" actId="478"/>
          <ac:spMkLst>
            <pc:docMk/>
            <pc:sldMk cId="2914646714" sldId="268"/>
            <ac:spMk id="9" creationId="{E86C391C-3EB6-44B3-8C3A-C4154A0542FE}"/>
          </ac:spMkLst>
        </pc:spChg>
        <pc:spChg chg="add mod">
          <ac:chgData name="Neeraja B" userId="1ed44e67f7314001" providerId="LiveId" clId="{4B2C9D26-0E36-45CB-B934-ED229541C76F}" dt="2021-06-10T06:13:14.970" v="1422" actId="164"/>
          <ac:spMkLst>
            <pc:docMk/>
            <pc:sldMk cId="2914646714" sldId="268"/>
            <ac:spMk id="10" creationId="{75C6F2FD-D718-4481-96A2-13AF9A5F4EA4}"/>
          </ac:spMkLst>
        </pc:spChg>
        <pc:spChg chg="add mod">
          <ac:chgData name="Neeraja B" userId="1ed44e67f7314001" providerId="LiveId" clId="{4B2C9D26-0E36-45CB-B934-ED229541C76F}" dt="2021-06-10T06:13:14.970" v="1422" actId="164"/>
          <ac:spMkLst>
            <pc:docMk/>
            <pc:sldMk cId="2914646714" sldId="268"/>
            <ac:spMk id="11" creationId="{090AB7EA-B846-49B1-A914-DE1D653D2929}"/>
          </ac:spMkLst>
        </pc:spChg>
        <pc:spChg chg="add mod">
          <ac:chgData name="Neeraja B" userId="1ed44e67f7314001" providerId="LiveId" clId="{4B2C9D26-0E36-45CB-B934-ED229541C76F}" dt="2021-06-10T06:13:14.970" v="1422" actId="164"/>
          <ac:spMkLst>
            <pc:docMk/>
            <pc:sldMk cId="2914646714" sldId="268"/>
            <ac:spMk id="12" creationId="{6712DCC1-46C1-4D1E-BF8A-05BF5C666C72}"/>
          </ac:spMkLst>
        </pc:spChg>
        <pc:spChg chg="mod">
          <ac:chgData name="Neeraja B" userId="1ed44e67f7314001" providerId="LiveId" clId="{4B2C9D26-0E36-45CB-B934-ED229541C76F}" dt="2021-06-10T16:50:52.831" v="2116" actId="1076"/>
          <ac:spMkLst>
            <pc:docMk/>
            <pc:sldMk cId="2914646714" sldId="268"/>
            <ac:spMk id="15" creationId="{3F3D1873-9640-4CAA-ABE5-868BE3573247}"/>
          </ac:spMkLst>
        </pc:spChg>
        <pc:spChg chg="add mod">
          <ac:chgData name="Neeraja B" userId="1ed44e67f7314001" providerId="LiveId" clId="{4B2C9D26-0E36-45CB-B934-ED229541C76F}" dt="2021-06-10T06:26:42.052" v="1776" actId="207"/>
          <ac:spMkLst>
            <pc:docMk/>
            <pc:sldMk cId="2914646714" sldId="268"/>
            <ac:spMk id="16" creationId="{0C56236E-7C3A-436E-ACF1-5C199D37084A}"/>
          </ac:spMkLst>
        </pc:spChg>
        <pc:spChg chg="add del mod">
          <ac:chgData name="Neeraja B" userId="1ed44e67f7314001" providerId="LiveId" clId="{4B2C9D26-0E36-45CB-B934-ED229541C76F}" dt="2021-06-10T16:46:05.427" v="1879" actId="478"/>
          <ac:spMkLst>
            <pc:docMk/>
            <pc:sldMk cId="2914646714" sldId="268"/>
            <ac:spMk id="18" creationId="{74CA2C8B-A18F-418C-9EE0-EC4426755CFD}"/>
          </ac:spMkLst>
        </pc:spChg>
        <pc:spChg chg="mod">
          <ac:chgData name="Neeraja B" userId="1ed44e67f7314001" providerId="LiveId" clId="{4B2C9D26-0E36-45CB-B934-ED229541C76F}" dt="2021-06-10T16:46:25.581" v="1881"/>
          <ac:spMkLst>
            <pc:docMk/>
            <pc:sldMk cId="2914646714" sldId="268"/>
            <ac:spMk id="21" creationId="{2F674B9C-D1E1-4B17-93F8-FF225143F98D}"/>
          </ac:spMkLst>
        </pc:spChg>
        <pc:spChg chg="mod">
          <ac:chgData name="Neeraja B" userId="1ed44e67f7314001" providerId="LiveId" clId="{4B2C9D26-0E36-45CB-B934-ED229541C76F}" dt="2021-06-10T16:46:25.581" v="1881"/>
          <ac:spMkLst>
            <pc:docMk/>
            <pc:sldMk cId="2914646714" sldId="268"/>
            <ac:spMk id="22" creationId="{DA533748-C99A-4F68-A4F9-595689237557}"/>
          </ac:spMkLst>
        </pc:spChg>
        <pc:spChg chg="mod">
          <ac:chgData name="Neeraja B" userId="1ed44e67f7314001" providerId="LiveId" clId="{4B2C9D26-0E36-45CB-B934-ED229541C76F}" dt="2021-06-10T16:46:25.581" v="1881"/>
          <ac:spMkLst>
            <pc:docMk/>
            <pc:sldMk cId="2914646714" sldId="268"/>
            <ac:spMk id="23" creationId="{F33125E9-EBC4-4A1F-BA71-C1056D0EB346}"/>
          </ac:spMkLst>
        </pc:spChg>
        <pc:spChg chg="add mod">
          <ac:chgData name="Neeraja B" userId="1ed44e67f7314001" providerId="LiveId" clId="{4B2C9D26-0E36-45CB-B934-ED229541C76F}" dt="2021-06-10T16:48:39.091" v="1906" actId="164"/>
          <ac:spMkLst>
            <pc:docMk/>
            <pc:sldMk cId="2914646714" sldId="268"/>
            <ac:spMk id="24" creationId="{18CB9BBF-2D55-426C-A2E3-1B372BFFAF4A}"/>
          </ac:spMkLst>
        </pc:spChg>
        <pc:spChg chg="add mod">
          <ac:chgData name="Neeraja B" userId="1ed44e67f7314001" providerId="LiveId" clId="{4B2C9D26-0E36-45CB-B934-ED229541C76F}" dt="2021-06-10T16:59:56.956" v="2458" actId="255"/>
          <ac:spMkLst>
            <pc:docMk/>
            <pc:sldMk cId="2914646714" sldId="268"/>
            <ac:spMk id="25" creationId="{C8E504BD-E004-4890-BA48-F4C799D27C3A}"/>
          </ac:spMkLst>
        </pc:spChg>
        <pc:grpChg chg="add mod">
          <ac:chgData name="Neeraja B" userId="1ed44e67f7314001" providerId="LiveId" clId="{4B2C9D26-0E36-45CB-B934-ED229541C76F}" dt="2021-06-10T16:48:39.091" v="1906" actId="164"/>
          <ac:grpSpMkLst>
            <pc:docMk/>
            <pc:sldMk cId="2914646714" sldId="268"/>
            <ac:grpSpMk id="5" creationId="{AE11C90C-99CE-447B-947F-76C99AE48ABB}"/>
          </ac:grpSpMkLst>
        </pc:grpChg>
        <pc:grpChg chg="add mod">
          <ac:chgData name="Neeraja B" userId="1ed44e67f7314001" providerId="LiveId" clId="{4B2C9D26-0E36-45CB-B934-ED229541C76F}" dt="2021-06-10T16:48:33.676" v="1905" actId="164"/>
          <ac:grpSpMkLst>
            <pc:docMk/>
            <pc:sldMk cId="2914646714" sldId="268"/>
            <ac:grpSpMk id="19" creationId="{B01FC489-7B03-40AB-973A-D1850F21D9F0}"/>
          </ac:grpSpMkLst>
        </pc:grpChg>
        <pc:grpChg chg="add mod">
          <ac:chgData name="Neeraja B" userId="1ed44e67f7314001" providerId="LiveId" clId="{4B2C9D26-0E36-45CB-B934-ED229541C76F}" dt="2021-06-10T16:48:33.676" v="1905" actId="164"/>
          <ac:grpSpMkLst>
            <pc:docMk/>
            <pc:sldMk cId="2914646714" sldId="268"/>
            <ac:grpSpMk id="26" creationId="{1238782B-42C4-48D4-A2DC-EF5240C4B901}"/>
          </ac:grpSpMkLst>
        </pc:grpChg>
        <pc:grpChg chg="add mod">
          <ac:chgData name="Neeraja B" userId="1ed44e67f7314001" providerId="LiveId" clId="{4B2C9D26-0E36-45CB-B934-ED229541C76F}" dt="2021-06-10T16:48:39.091" v="1906" actId="164"/>
          <ac:grpSpMkLst>
            <pc:docMk/>
            <pc:sldMk cId="2914646714" sldId="268"/>
            <ac:grpSpMk id="27" creationId="{051A0F39-B31A-482C-8B66-798D36AC65DB}"/>
          </ac:grpSpMkLst>
        </pc:grpChg>
        <pc:picChg chg="add mod">
          <ac:chgData name="Neeraja B" userId="1ed44e67f7314001" providerId="LiveId" clId="{4B2C9D26-0E36-45CB-B934-ED229541C76F}" dt="2021-06-10T06:13:14.970" v="1422" actId="164"/>
          <ac:picMkLst>
            <pc:docMk/>
            <pc:sldMk cId="2914646714" sldId="268"/>
            <ac:picMk id="3" creationId="{4ED154AA-93CF-43FF-BC4F-CCB33B2F9D0D}"/>
          </ac:picMkLst>
        </pc:picChg>
        <pc:picChg chg="add del mod">
          <ac:chgData name="Neeraja B" userId="1ed44e67f7314001" providerId="LiveId" clId="{4B2C9D26-0E36-45CB-B934-ED229541C76F}" dt="2021-06-10T16:46:02.683" v="1878" actId="478"/>
          <ac:picMkLst>
            <pc:docMk/>
            <pc:sldMk cId="2914646714" sldId="268"/>
            <ac:picMk id="8" creationId="{E1C82E4B-F13B-49F6-AD5C-C8B8F1690433}"/>
          </ac:picMkLst>
        </pc:picChg>
        <pc:picChg chg="del">
          <ac:chgData name="Neeraja B" userId="1ed44e67f7314001" providerId="LiveId" clId="{4B2C9D26-0E36-45CB-B934-ED229541C76F}" dt="2021-06-10T06:10:58.917" v="1369" actId="478"/>
          <ac:picMkLst>
            <pc:docMk/>
            <pc:sldMk cId="2914646714" sldId="268"/>
            <ac:picMk id="17" creationId="{81BEAE74-DA36-4158-98C6-B3ED92D9CA25}"/>
          </ac:picMkLst>
        </pc:picChg>
        <pc:picChg chg="mod">
          <ac:chgData name="Neeraja B" userId="1ed44e67f7314001" providerId="LiveId" clId="{4B2C9D26-0E36-45CB-B934-ED229541C76F}" dt="2021-06-10T16:46:25.581" v="1881"/>
          <ac:picMkLst>
            <pc:docMk/>
            <pc:sldMk cId="2914646714" sldId="268"/>
            <ac:picMk id="20" creationId="{6B1B6B0A-0CDA-4423-89DD-E7ACCB286C09}"/>
          </ac:picMkLst>
        </pc:picChg>
      </pc:sldChg>
      <pc:sldChg chg="addSp delSp modSp new mod">
        <pc:chgData name="Neeraja B" userId="1ed44e67f7314001" providerId="LiveId" clId="{4B2C9D26-0E36-45CB-B934-ED229541C76F}" dt="2021-06-10T19:06:03.696" v="3123" actId="1076"/>
        <pc:sldMkLst>
          <pc:docMk/>
          <pc:sldMk cId="630536734" sldId="269"/>
        </pc:sldMkLst>
        <pc:spChg chg="add mod">
          <ac:chgData name="Neeraja B" userId="1ed44e67f7314001" providerId="LiveId" clId="{4B2C9D26-0E36-45CB-B934-ED229541C76F}" dt="2021-06-10T06:26:51.596" v="1777"/>
          <ac:spMkLst>
            <pc:docMk/>
            <pc:sldMk cId="630536734" sldId="269"/>
            <ac:spMk id="2" creationId="{88766089-2DC1-4381-B504-C91713D839B5}"/>
          </ac:spMkLst>
        </pc:spChg>
        <pc:spChg chg="add mod">
          <ac:chgData name="Neeraja B" userId="1ed44e67f7314001" providerId="LiveId" clId="{4B2C9D26-0E36-45CB-B934-ED229541C76F}" dt="2021-06-10T17:29:57.108" v="2878" actId="20577"/>
          <ac:spMkLst>
            <pc:docMk/>
            <pc:sldMk cId="630536734" sldId="269"/>
            <ac:spMk id="3" creationId="{E82CBF52-5582-42E4-A2B1-5DDF1544729B}"/>
          </ac:spMkLst>
        </pc:spChg>
        <pc:spChg chg="add del mod">
          <ac:chgData name="Neeraja B" userId="1ed44e67f7314001" providerId="LiveId" clId="{4B2C9D26-0E36-45CB-B934-ED229541C76F}" dt="2021-06-10T17:04:10.228" v="2462" actId="478"/>
          <ac:spMkLst>
            <pc:docMk/>
            <pc:sldMk cId="630536734" sldId="269"/>
            <ac:spMk id="4" creationId="{B12B211A-9918-45B8-A9CD-76DD1E51583C}"/>
          </ac:spMkLst>
        </pc:spChg>
        <pc:spChg chg="add mod">
          <ac:chgData name="Neeraja B" userId="1ed44e67f7314001" providerId="LiveId" clId="{4B2C9D26-0E36-45CB-B934-ED229541C76F}" dt="2021-06-10T18:26:31.925" v="3082" actId="1076"/>
          <ac:spMkLst>
            <pc:docMk/>
            <pc:sldMk cId="630536734" sldId="269"/>
            <ac:spMk id="6" creationId="{72FC35E0-8109-4E48-AAB1-A54F5524A14A}"/>
          </ac:spMkLst>
        </pc:spChg>
        <pc:spChg chg="add del mod">
          <ac:chgData name="Neeraja B" userId="1ed44e67f7314001" providerId="LiveId" clId="{4B2C9D26-0E36-45CB-B934-ED229541C76F}" dt="2021-06-10T18:24:44.103" v="2979" actId="478"/>
          <ac:spMkLst>
            <pc:docMk/>
            <pc:sldMk cId="630536734" sldId="269"/>
            <ac:spMk id="11" creationId="{7DC5D623-183D-44E0-A394-B07666334304}"/>
          </ac:spMkLst>
        </pc:spChg>
        <pc:spChg chg="add del mod">
          <ac:chgData name="Neeraja B" userId="1ed44e67f7314001" providerId="LiveId" clId="{4B2C9D26-0E36-45CB-B934-ED229541C76F}" dt="2021-06-10T18:24:08.176" v="2970" actId="478"/>
          <ac:spMkLst>
            <pc:docMk/>
            <pc:sldMk cId="630536734" sldId="269"/>
            <ac:spMk id="16" creationId="{51865A7A-9E4E-4FA4-9BD0-2DF394FEE013}"/>
          </ac:spMkLst>
        </pc:spChg>
        <pc:spChg chg="add del mod topLvl">
          <ac:chgData name="Neeraja B" userId="1ed44e67f7314001" providerId="LiveId" clId="{4B2C9D26-0E36-45CB-B934-ED229541C76F}" dt="2021-06-10T19:04:48.195" v="3109" actId="478"/>
          <ac:spMkLst>
            <pc:docMk/>
            <pc:sldMk cId="630536734" sldId="269"/>
            <ac:spMk id="19" creationId="{BFD54F0D-785E-4C24-B91F-A87C69B0EE40}"/>
          </ac:spMkLst>
        </pc:spChg>
        <pc:spChg chg="add del mod topLvl">
          <ac:chgData name="Neeraja B" userId="1ed44e67f7314001" providerId="LiveId" clId="{4B2C9D26-0E36-45CB-B934-ED229541C76F}" dt="2021-06-10T19:05:52.517" v="3121" actId="478"/>
          <ac:spMkLst>
            <pc:docMk/>
            <pc:sldMk cId="630536734" sldId="269"/>
            <ac:spMk id="21" creationId="{C7214B05-0E9E-46AE-B48A-8D097790DB1D}"/>
          </ac:spMkLst>
        </pc:spChg>
        <pc:spChg chg="add mod">
          <ac:chgData name="Neeraja B" userId="1ed44e67f7314001" providerId="LiveId" clId="{4B2C9D26-0E36-45CB-B934-ED229541C76F}" dt="2021-06-10T19:05:03.587" v="3112" actId="164"/>
          <ac:spMkLst>
            <pc:docMk/>
            <pc:sldMk cId="630536734" sldId="269"/>
            <ac:spMk id="25" creationId="{6411EDA7-1F00-4E21-9C0D-9BBFD34C288B}"/>
          </ac:spMkLst>
        </pc:spChg>
        <pc:spChg chg="add mod">
          <ac:chgData name="Neeraja B" userId="1ed44e67f7314001" providerId="LiveId" clId="{4B2C9D26-0E36-45CB-B934-ED229541C76F}" dt="2021-06-10T19:06:00.941" v="3122" actId="164"/>
          <ac:spMkLst>
            <pc:docMk/>
            <pc:sldMk cId="630536734" sldId="269"/>
            <ac:spMk id="29" creationId="{E2A72ADB-C12E-44BD-9C1D-7C67360CFDB5}"/>
          </ac:spMkLst>
        </pc:spChg>
        <pc:grpChg chg="add del mod">
          <ac:chgData name="Neeraja B" userId="1ed44e67f7314001" providerId="LiveId" clId="{4B2C9D26-0E36-45CB-B934-ED229541C76F}" dt="2021-06-10T19:04:39.505" v="3105" actId="478"/>
          <ac:grpSpMkLst>
            <pc:docMk/>
            <pc:sldMk cId="630536734" sldId="269"/>
            <ac:grpSpMk id="20" creationId="{E011F0A0-743C-49FE-A2A8-9BD4A812BF90}"/>
          </ac:grpSpMkLst>
        </pc:grpChg>
        <pc:grpChg chg="add del mod">
          <ac:chgData name="Neeraja B" userId="1ed44e67f7314001" providerId="LiveId" clId="{4B2C9D26-0E36-45CB-B934-ED229541C76F}" dt="2021-06-10T19:05:37.455" v="3115" actId="478"/>
          <ac:grpSpMkLst>
            <pc:docMk/>
            <pc:sldMk cId="630536734" sldId="269"/>
            <ac:grpSpMk id="22" creationId="{11ADFC95-4BA5-4454-AF47-5C87E15B4FEE}"/>
          </ac:grpSpMkLst>
        </pc:grpChg>
        <pc:grpChg chg="add mod">
          <ac:chgData name="Neeraja B" userId="1ed44e67f7314001" providerId="LiveId" clId="{4B2C9D26-0E36-45CB-B934-ED229541C76F}" dt="2021-06-10T19:06:03.696" v="3123" actId="1076"/>
          <ac:grpSpMkLst>
            <pc:docMk/>
            <pc:sldMk cId="630536734" sldId="269"/>
            <ac:grpSpMk id="26" creationId="{D39D2043-7682-4E29-A748-1383CC02A62A}"/>
          </ac:grpSpMkLst>
        </pc:grpChg>
        <pc:grpChg chg="add mod">
          <ac:chgData name="Neeraja B" userId="1ed44e67f7314001" providerId="LiveId" clId="{4B2C9D26-0E36-45CB-B934-ED229541C76F}" dt="2021-06-10T19:06:00.941" v="3122" actId="164"/>
          <ac:grpSpMkLst>
            <pc:docMk/>
            <pc:sldMk cId="630536734" sldId="269"/>
            <ac:grpSpMk id="30" creationId="{0652E278-008F-4413-A591-DB4A47760953}"/>
          </ac:grpSpMkLst>
        </pc:grpChg>
        <pc:picChg chg="add del mod">
          <ac:chgData name="Neeraja B" userId="1ed44e67f7314001" providerId="LiveId" clId="{4B2C9D26-0E36-45CB-B934-ED229541C76F}" dt="2021-06-10T18:25:34.381" v="3066" actId="478"/>
          <ac:picMkLst>
            <pc:docMk/>
            <pc:sldMk cId="630536734" sldId="269"/>
            <ac:picMk id="8" creationId="{AB08F906-7C18-4745-9465-987B35D66E7F}"/>
          </ac:picMkLst>
        </pc:picChg>
        <pc:picChg chg="add del mod">
          <ac:chgData name="Neeraja B" userId="1ed44e67f7314001" providerId="LiveId" clId="{4B2C9D26-0E36-45CB-B934-ED229541C76F}" dt="2021-06-10T18:21:36.883" v="2953" actId="478"/>
          <ac:picMkLst>
            <pc:docMk/>
            <pc:sldMk cId="630536734" sldId="269"/>
            <ac:picMk id="10" creationId="{DB14AD4B-564A-462E-9B11-51368EEC2F0D}"/>
          </ac:picMkLst>
        </pc:picChg>
        <pc:picChg chg="add del mod">
          <ac:chgData name="Neeraja B" userId="1ed44e67f7314001" providerId="LiveId" clId="{4B2C9D26-0E36-45CB-B934-ED229541C76F}" dt="2021-06-10T18:23:29.230" v="2966" actId="478"/>
          <ac:picMkLst>
            <pc:docMk/>
            <pc:sldMk cId="630536734" sldId="269"/>
            <ac:picMk id="13" creationId="{B0D7BF59-E297-4516-8E98-DE22E03997B6}"/>
          </ac:picMkLst>
        </pc:picChg>
        <pc:picChg chg="add del mod topLvl">
          <ac:chgData name="Neeraja B" userId="1ed44e67f7314001" providerId="LiveId" clId="{4B2C9D26-0E36-45CB-B934-ED229541C76F}" dt="2021-06-10T19:05:37.455" v="3115" actId="478"/>
          <ac:picMkLst>
            <pc:docMk/>
            <pc:sldMk cId="630536734" sldId="269"/>
            <ac:picMk id="15" creationId="{F678E23C-6FFF-4BDC-80D2-E84CB52F86CB}"/>
          </ac:picMkLst>
        </pc:picChg>
        <pc:picChg chg="add del mod topLvl">
          <ac:chgData name="Neeraja B" userId="1ed44e67f7314001" providerId="LiveId" clId="{4B2C9D26-0E36-45CB-B934-ED229541C76F}" dt="2021-06-10T19:04:39.505" v="3105" actId="478"/>
          <ac:picMkLst>
            <pc:docMk/>
            <pc:sldMk cId="630536734" sldId="269"/>
            <ac:picMk id="18" creationId="{E83ECF68-F8F2-4E3B-8E7B-8090BC73164F}"/>
          </ac:picMkLst>
        </pc:picChg>
        <pc:picChg chg="add mod">
          <ac:chgData name="Neeraja B" userId="1ed44e67f7314001" providerId="LiveId" clId="{4B2C9D26-0E36-45CB-B934-ED229541C76F}" dt="2021-06-10T19:05:03.587" v="3112" actId="164"/>
          <ac:picMkLst>
            <pc:docMk/>
            <pc:sldMk cId="630536734" sldId="269"/>
            <ac:picMk id="24" creationId="{7602E94D-A020-4A76-B2BD-A7EDEBB2190A}"/>
          </ac:picMkLst>
        </pc:picChg>
        <pc:picChg chg="add mod">
          <ac:chgData name="Neeraja B" userId="1ed44e67f7314001" providerId="LiveId" clId="{4B2C9D26-0E36-45CB-B934-ED229541C76F}" dt="2021-06-10T19:06:00.941" v="3122" actId="164"/>
          <ac:picMkLst>
            <pc:docMk/>
            <pc:sldMk cId="630536734" sldId="269"/>
            <ac:picMk id="28" creationId="{DD32B392-7850-457C-ADFE-B08998F7D1E3}"/>
          </ac:picMkLst>
        </pc:picChg>
      </pc:sldChg>
      <pc:sldChg chg="addSp delSp modSp new mod">
        <pc:chgData name="Neeraja B" userId="1ed44e67f7314001" providerId="LiveId" clId="{4B2C9D26-0E36-45CB-B934-ED229541C76F}" dt="2021-06-10T17:00:07.823" v="2460" actId="255"/>
        <pc:sldMkLst>
          <pc:docMk/>
          <pc:sldMk cId="2427816731" sldId="270"/>
        </pc:sldMkLst>
        <pc:spChg chg="add mod">
          <ac:chgData name="Neeraja B" userId="1ed44e67f7314001" providerId="LiveId" clId="{4B2C9D26-0E36-45CB-B934-ED229541C76F}" dt="2021-06-10T16:54:52.174" v="2320" actId="164"/>
          <ac:spMkLst>
            <pc:docMk/>
            <pc:sldMk cId="2427816731" sldId="270"/>
            <ac:spMk id="5" creationId="{FBF056A9-DFBF-413C-8FE9-4738357DFC2C}"/>
          </ac:spMkLst>
        </pc:spChg>
        <pc:spChg chg="add mod">
          <ac:chgData name="Neeraja B" userId="1ed44e67f7314001" providerId="LiveId" clId="{4B2C9D26-0E36-45CB-B934-ED229541C76F}" dt="2021-06-10T16:46:21.652" v="1880" actId="164"/>
          <ac:spMkLst>
            <pc:docMk/>
            <pc:sldMk cId="2427816731" sldId="270"/>
            <ac:spMk id="6" creationId="{7B3C0676-D9A2-46FC-82F0-071CF148B7B8}"/>
          </ac:spMkLst>
        </pc:spChg>
        <pc:spChg chg="add mod">
          <ac:chgData name="Neeraja B" userId="1ed44e67f7314001" providerId="LiveId" clId="{4B2C9D26-0E36-45CB-B934-ED229541C76F}" dt="2021-06-10T16:46:21.652" v="1880" actId="164"/>
          <ac:spMkLst>
            <pc:docMk/>
            <pc:sldMk cId="2427816731" sldId="270"/>
            <ac:spMk id="7" creationId="{953788CB-FE6A-4741-92AC-99EAAF60E2C0}"/>
          </ac:spMkLst>
        </pc:spChg>
        <pc:spChg chg="add mod">
          <ac:chgData name="Neeraja B" userId="1ed44e67f7314001" providerId="LiveId" clId="{4B2C9D26-0E36-45CB-B934-ED229541C76F}" dt="2021-06-10T16:46:21.652" v="1880" actId="164"/>
          <ac:spMkLst>
            <pc:docMk/>
            <pc:sldMk cId="2427816731" sldId="270"/>
            <ac:spMk id="8" creationId="{268426D8-75E2-43E0-8B9D-B2403566DC61}"/>
          </ac:spMkLst>
        </pc:spChg>
        <pc:spChg chg="mod">
          <ac:chgData name="Neeraja B" userId="1ed44e67f7314001" providerId="LiveId" clId="{4B2C9D26-0E36-45CB-B934-ED229541C76F}" dt="2021-06-10T17:00:07.823" v="2460" actId="255"/>
          <ac:spMkLst>
            <pc:docMk/>
            <pc:sldMk cId="2427816731" sldId="270"/>
            <ac:spMk id="12" creationId="{E8449349-B887-44A7-870E-D25DBBF88D00}"/>
          </ac:spMkLst>
        </pc:spChg>
        <pc:spChg chg="mod">
          <ac:chgData name="Neeraja B" userId="1ed44e67f7314001" providerId="LiveId" clId="{4B2C9D26-0E36-45CB-B934-ED229541C76F}" dt="2021-06-10T16:48:48.280" v="1908"/>
          <ac:spMkLst>
            <pc:docMk/>
            <pc:sldMk cId="2427816731" sldId="270"/>
            <ac:spMk id="14" creationId="{CB5D39F6-45B7-4660-B678-8B563CB3BB93}"/>
          </ac:spMkLst>
        </pc:spChg>
        <pc:spChg chg="mod">
          <ac:chgData name="Neeraja B" userId="1ed44e67f7314001" providerId="LiveId" clId="{4B2C9D26-0E36-45CB-B934-ED229541C76F}" dt="2021-06-10T16:48:48.280" v="1908"/>
          <ac:spMkLst>
            <pc:docMk/>
            <pc:sldMk cId="2427816731" sldId="270"/>
            <ac:spMk id="15" creationId="{67D25137-AACB-4986-80F4-06D837DBCDB8}"/>
          </ac:spMkLst>
        </pc:spChg>
        <pc:spChg chg="mod">
          <ac:chgData name="Neeraja B" userId="1ed44e67f7314001" providerId="LiveId" clId="{4B2C9D26-0E36-45CB-B934-ED229541C76F}" dt="2021-06-10T16:48:48.280" v="1908"/>
          <ac:spMkLst>
            <pc:docMk/>
            <pc:sldMk cId="2427816731" sldId="270"/>
            <ac:spMk id="16" creationId="{990A3209-C2CA-418F-9BFF-27B1F2870FE3}"/>
          </ac:spMkLst>
        </pc:spChg>
        <pc:spChg chg="add del mod">
          <ac:chgData name="Neeraja B" userId="1ed44e67f7314001" providerId="LiveId" clId="{4B2C9D26-0E36-45CB-B934-ED229541C76F}" dt="2021-06-10T16:50:59.311" v="2117" actId="478"/>
          <ac:spMkLst>
            <pc:docMk/>
            <pc:sldMk cId="2427816731" sldId="270"/>
            <ac:spMk id="17" creationId="{5A8D36E3-BA14-42FD-BB83-92DE1EFCD2DE}"/>
          </ac:spMkLst>
        </pc:spChg>
        <pc:spChg chg="add mod">
          <ac:chgData name="Neeraja B" userId="1ed44e67f7314001" providerId="LiveId" clId="{4B2C9D26-0E36-45CB-B934-ED229541C76F}" dt="2021-06-10T16:56:26.399" v="2403" actId="20577"/>
          <ac:spMkLst>
            <pc:docMk/>
            <pc:sldMk cId="2427816731" sldId="270"/>
            <ac:spMk id="18" creationId="{5266D2E4-0887-47F2-B978-85185ACBEE6A}"/>
          </ac:spMkLst>
        </pc:spChg>
        <pc:spChg chg="add mod">
          <ac:chgData name="Neeraja B" userId="1ed44e67f7314001" providerId="LiveId" clId="{4B2C9D26-0E36-45CB-B934-ED229541C76F}" dt="2021-06-10T16:54:10.903" v="2313"/>
          <ac:spMkLst>
            <pc:docMk/>
            <pc:sldMk cId="2427816731" sldId="270"/>
            <ac:spMk id="19" creationId="{553517D3-0738-4741-BDFA-8DAB8A5DB05F}"/>
          </ac:spMkLst>
        </pc:spChg>
        <pc:spChg chg="add mod">
          <ac:chgData name="Neeraja B" userId="1ed44e67f7314001" providerId="LiveId" clId="{4B2C9D26-0E36-45CB-B934-ED229541C76F}" dt="2021-06-10T16:54:17.334" v="2314"/>
          <ac:spMkLst>
            <pc:docMk/>
            <pc:sldMk cId="2427816731" sldId="270"/>
            <ac:spMk id="20" creationId="{CD1ECA56-0E89-4CD1-AB37-7D3BFE856503}"/>
          </ac:spMkLst>
        </pc:spChg>
        <pc:grpChg chg="add del mod">
          <ac:chgData name="Neeraja B" userId="1ed44e67f7314001" providerId="LiveId" clId="{4B2C9D26-0E36-45CB-B934-ED229541C76F}" dt="2021-06-10T16:48:47.508" v="1907" actId="478"/>
          <ac:grpSpMkLst>
            <pc:docMk/>
            <pc:sldMk cId="2427816731" sldId="270"/>
            <ac:grpSpMk id="9" creationId="{D2460ADD-1606-4F6A-BADB-09EDE2C6B09F}"/>
          </ac:grpSpMkLst>
        </pc:grpChg>
        <pc:grpChg chg="add mod">
          <ac:chgData name="Neeraja B" userId="1ed44e67f7314001" providerId="LiveId" clId="{4B2C9D26-0E36-45CB-B934-ED229541C76F}" dt="2021-06-10T16:55:02.166" v="2322" actId="1076"/>
          <ac:grpSpMkLst>
            <pc:docMk/>
            <pc:sldMk cId="2427816731" sldId="270"/>
            <ac:grpSpMk id="10" creationId="{CAB457A6-C93B-4D30-82B6-D90CFF1E4D39}"/>
          </ac:grpSpMkLst>
        </pc:grpChg>
        <pc:grpChg chg="mod">
          <ac:chgData name="Neeraja B" userId="1ed44e67f7314001" providerId="LiveId" clId="{4B2C9D26-0E36-45CB-B934-ED229541C76F}" dt="2021-06-10T16:48:48.280" v="1908"/>
          <ac:grpSpMkLst>
            <pc:docMk/>
            <pc:sldMk cId="2427816731" sldId="270"/>
            <ac:grpSpMk id="11" creationId="{B1364D04-23A7-458F-98A6-37737C16190C}"/>
          </ac:grpSpMkLst>
        </pc:grpChg>
        <pc:grpChg chg="add mod">
          <ac:chgData name="Neeraja B" userId="1ed44e67f7314001" providerId="LiveId" clId="{4B2C9D26-0E36-45CB-B934-ED229541C76F}" dt="2021-06-10T16:54:55.724" v="2321" actId="1076"/>
          <ac:grpSpMkLst>
            <pc:docMk/>
            <pc:sldMk cId="2427816731" sldId="270"/>
            <ac:grpSpMk id="21" creationId="{8B234C2C-EC09-49D6-9BE1-4BC427F2AE80}"/>
          </ac:grpSpMkLst>
        </pc:grpChg>
        <pc:picChg chg="add mod">
          <ac:chgData name="Neeraja B" userId="1ed44e67f7314001" providerId="LiveId" clId="{4B2C9D26-0E36-45CB-B934-ED229541C76F}" dt="2021-06-10T16:46:21.652" v="1880" actId="164"/>
          <ac:picMkLst>
            <pc:docMk/>
            <pc:sldMk cId="2427816731" sldId="270"/>
            <ac:picMk id="3" creationId="{5C624360-9BB3-45E5-9AC5-7E02865C9C08}"/>
          </ac:picMkLst>
        </pc:picChg>
        <pc:picChg chg="add mod">
          <ac:chgData name="Neeraja B" userId="1ed44e67f7314001" providerId="LiveId" clId="{4B2C9D26-0E36-45CB-B934-ED229541C76F}" dt="2021-06-10T16:54:52.174" v="2320" actId="164"/>
          <ac:picMkLst>
            <pc:docMk/>
            <pc:sldMk cId="2427816731" sldId="270"/>
            <ac:picMk id="4" creationId="{7716E86C-4766-40EC-AE2F-A733002E14F9}"/>
          </ac:picMkLst>
        </pc:picChg>
        <pc:picChg chg="mod">
          <ac:chgData name="Neeraja B" userId="1ed44e67f7314001" providerId="LiveId" clId="{4B2C9D26-0E36-45CB-B934-ED229541C76F}" dt="2021-06-10T16:48:48.280" v="1908"/>
          <ac:picMkLst>
            <pc:docMk/>
            <pc:sldMk cId="2427816731" sldId="270"/>
            <ac:picMk id="13" creationId="{99E71D4F-F63A-40E9-B3C3-F78BBCFE5A84}"/>
          </ac:picMkLst>
        </pc:picChg>
      </pc:sldChg>
      <pc:sldChg chg="addSp delSp modSp new mod ord">
        <pc:chgData name="Neeraja B" userId="1ed44e67f7314001" providerId="LiveId" clId="{4B2C9D26-0E36-45CB-B934-ED229541C76F}" dt="2021-06-11T01:03:55.404" v="3175" actId="1076"/>
        <pc:sldMkLst>
          <pc:docMk/>
          <pc:sldMk cId="1255003104" sldId="271"/>
        </pc:sldMkLst>
        <pc:spChg chg="mod">
          <ac:chgData name="Neeraja B" userId="1ed44e67f7314001" providerId="LiveId" clId="{4B2C9D26-0E36-45CB-B934-ED229541C76F}" dt="2021-06-10T18:28:32.552" v="3103"/>
          <ac:spMkLst>
            <pc:docMk/>
            <pc:sldMk cId="1255003104" sldId="271"/>
            <ac:spMk id="5" creationId="{F98BE8FE-967E-4D6F-A988-0D47F94CB53C}"/>
          </ac:spMkLst>
        </pc:spChg>
        <pc:spChg chg="add mod">
          <ac:chgData name="Neeraja B" userId="1ed44e67f7314001" providerId="LiveId" clId="{4B2C9D26-0E36-45CB-B934-ED229541C76F}" dt="2021-06-10T18:26:38.843" v="3084" actId="1076"/>
          <ac:spMkLst>
            <pc:docMk/>
            <pc:sldMk cId="1255003104" sldId="271"/>
            <ac:spMk id="6" creationId="{D00A8327-F98F-44C6-A42E-C63E160C6568}"/>
          </ac:spMkLst>
        </pc:spChg>
        <pc:spChg chg="add mod">
          <ac:chgData name="Neeraja B" userId="1ed44e67f7314001" providerId="LiveId" clId="{4B2C9D26-0E36-45CB-B934-ED229541C76F}" dt="2021-06-10T18:26:44.938" v="3085"/>
          <ac:spMkLst>
            <pc:docMk/>
            <pc:sldMk cId="1255003104" sldId="271"/>
            <ac:spMk id="7" creationId="{B8388ECB-1796-4A48-AE71-B3D77B182814}"/>
          </ac:spMkLst>
        </pc:spChg>
        <pc:spChg chg="add mod">
          <ac:chgData name="Neeraja B" userId="1ed44e67f7314001" providerId="LiveId" clId="{4B2C9D26-0E36-45CB-B934-ED229541C76F}" dt="2021-06-10T18:26:52.173" v="3086"/>
          <ac:spMkLst>
            <pc:docMk/>
            <pc:sldMk cId="1255003104" sldId="271"/>
            <ac:spMk id="8" creationId="{8C2E3979-782D-449F-AA31-A85FFE35D127}"/>
          </ac:spMkLst>
        </pc:spChg>
        <pc:spChg chg="mod">
          <ac:chgData name="Neeraja B" userId="1ed44e67f7314001" providerId="LiveId" clId="{4B2C9D26-0E36-45CB-B934-ED229541C76F}" dt="2021-06-10T19:06:09.956" v="3125"/>
          <ac:spMkLst>
            <pc:docMk/>
            <pc:sldMk cId="1255003104" sldId="271"/>
            <ac:spMk id="11" creationId="{48BE6515-0F25-4766-8ADB-E7789D45DAD4}"/>
          </ac:spMkLst>
        </pc:spChg>
        <pc:spChg chg="add mod">
          <ac:chgData name="Neeraja B" userId="1ed44e67f7314001" providerId="LiveId" clId="{4B2C9D26-0E36-45CB-B934-ED229541C76F}" dt="2021-06-11T01:03:55.404" v="3175" actId="1076"/>
          <ac:spMkLst>
            <pc:docMk/>
            <pc:sldMk cId="1255003104" sldId="271"/>
            <ac:spMk id="16" creationId="{A87205D3-9579-4EDA-98F6-427D169145D0}"/>
          </ac:spMkLst>
        </pc:spChg>
        <pc:grpChg chg="add del mod">
          <ac:chgData name="Neeraja B" userId="1ed44e67f7314001" providerId="LiveId" clId="{4B2C9D26-0E36-45CB-B934-ED229541C76F}" dt="2021-06-10T19:06:09.535" v="3124" actId="478"/>
          <ac:grpSpMkLst>
            <pc:docMk/>
            <pc:sldMk cId="1255003104" sldId="271"/>
            <ac:grpSpMk id="3" creationId="{7B168458-9F2A-4255-887A-63B1C342B6C6}"/>
          </ac:grpSpMkLst>
        </pc:grpChg>
        <pc:grpChg chg="add mod">
          <ac:chgData name="Neeraja B" userId="1ed44e67f7314001" providerId="LiveId" clId="{4B2C9D26-0E36-45CB-B934-ED229541C76F}" dt="2021-06-11T00:59:44.679" v="3151" actId="1076"/>
          <ac:grpSpMkLst>
            <pc:docMk/>
            <pc:sldMk cId="1255003104" sldId="271"/>
            <ac:grpSpMk id="9" creationId="{39CAD46B-255E-4D9F-BF79-9804225293D6}"/>
          </ac:grpSpMkLst>
        </pc:grpChg>
        <pc:picChg chg="add mod">
          <ac:chgData name="Neeraja B" userId="1ed44e67f7314001" providerId="LiveId" clId="{4B2C9D26-0E36-45CB-B934-ED229541C76F}" dt="2021-06-11T00:59:46.892" v="3152" actId="1076"/>
          <ac:picMkLst>
            <pc:docMk/>
            <pc:sldMk cId="1255003104" sldId="271"/>
            <ac:picMk id="2" creationId="{4E5C2C41-0DAF-4134-9996-478CE02F9877}"/>
          </ac:picMkLst>
        </pc:picChg>
        <pc:picChg chg="mod">
          <ac:chgData name="Neeraja B" userId="1ed44e67f7314001" providerId="LiveId" clId="{4B2C9D26-0E36-45CB-B934-ED229541C76F}" dt="2021-06-10T18:26:05.225" v="3074" actId="1076"/>
          <ac:picMkLst>
            <pc:docMk/>
            <pc:sldMk cId="1255003104" sldId="271"/>
            <ac:picMk id="4" creationId="{CB59B245-744C-4D52-AAA4-303236669D42}"/>
          </ac:picMkLst>
        </pc:picChg>
        <pc:picChg chg="mod">
          <ac:chgData name="Neeraja B" userId="1ed44e67f7314001" providerId="LiveId" clId="{4B2C9D26-0E36-45CB-B934-ED229541C76F}" dt="2021-06-10T19:06:09.956" v="3125"/>
          <ac:picMkLst>
            <pc:docMk/>
            <pc:sldMk cId="1255003104" sldId="271"/>
            <ac:picMk id="10" creationId="{E9A81FDB-78E4-4A2F-9E70-589248D9CCD0}"/>
          </ac:picMkLst>
        </pc:picChg>
        <pc:picChg chg="add del">
          <ac:chgData name="Neeraja B" userId="1ed44e67f7314001" providerId="LiveId" clId="{4B2C9D26-0E36-45CB-B934-ED229541C76F}" dt="2021-06-11T00:57:51.397" v="3130" actId="478"/>
          <ac:picMkLst>
            <pc:docMk/>
            <pc:sldMk cId="1255003104" sldId="271"/>
            <ac:picMk id="14" creationId="{04BDD547-0E93-454A-8F54-98ECDD91A1B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ed44e67f7314001/Desktop/OSU%20research/Resuspension%20rates%20NI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ed44e67f7314001/Desktop/OSU%20research/Resuspension%20rates%20NI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ed44e67f7314001/Desktop/OSU%20research/Resuspension%20rates%20NIS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178516412172228"/>
          <c:y val="5.723685693039187E-2"/>
          <c:w val="0.84627275427319493"/>
          <c:h val="0.88169447136028922"/>
        </c:manualLayout>
      </c:layout>
      <c:scatterChart>
        <c:scatterStyle val="smoothMarker"/>
        <c:varyColors val="0"/>
        <c:ser>
          <c:idx val="0"/>
          <c:order val="0"/>
          <c:tx>
            <c:v>Quartz</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'[Resuspension rates NIST.xlsx]carpet walking resusp'!$D$2:$D$4,'[Resuspension rates NIST.xlsx]carpet walking resusp'!$D$6:$D$7,'[Resuspension rates NIST.xlsx]carpet walking resusp'!$D$11,'[Resuspension rates NIST.xlsx]carpet walking resusp'!$D$14,'[Resuspension rates NIST.xlsx]carpet walking resusp'!$D$16</c:f>
              <c:numCache>
                <c:formatCode>General</c:formatCode>
                <c:ptCount val="8"/>
                <c:pt idx="0">
                  <c:v>0.34499999999999997</c:v>
                </c:pt>
                <c:pt idx="1">
                  <c:v>0.44500000000000001</c:v>
                </c:pt>
                <c:pt idx="2">
                  <c:v>0.57000000000000006</c:v>
                </c:pt>
                <c:pt idx="3">
                  <c:v>0.72</c:v>
                </c:pt>
                <c:pt idx="4">
                  <c:v>0.89500000000000002</c:v>
                </c:pt>
                <c:pt idx="5">
                  <c:v>1.2949999999999999</c:v>
                </c:pt>
                <c:pt idx="6">
                  <c:v>1.8</c:v>
                </c:pt>
                <c:pt idx="7">
                  <c:v>3.5</c:v>
                </c:pt>
              </c:numCache>
            </c:numRef>
          </c:xVal>
          <c:yVal>
            <c:numRef>
              <c:f>'[Resuspension rates NIST.xlsx]carpet walking resusp'!$F$2:$F$4,'[Resuspension rates NIST.xlsx]carpet walking resusp'!$F$6:$F$7,'[Resuspension rates NIST.xlsx]carpet walking resusp'!$F$11,'[Resuspension rates NIST.xlsx]carpet walking resusp'!$F$14,'[Resuspension rates NIST.xlsx]carpet walking resusp'!$F$16</c:f>
              <c:numCache>
                <c:formatCode>0.00E+00</c:formatCode>
                <c:ptCount val="8"/>
                <c:pt idx="0">
                  <c:v>5.5699999999999999E-4</c:v>
                </c:pt>
                <c:pt idx="1">
                  <c:v>4.44E-4</c:v>
                </c:pt>
                <c:pt idx="2">
                  <c:v>6.0599999999999998E-4</c:v>
                </c:pt>
                <c:pt idx="3">
                  <c:v>2.99E-4</c:v>
                </c:pt>
                <c:pt idx="4">
                  <c:v>3.68E-4</c:v>
                </c:pt>
                <c:pt idx="5">
                  <c:v>5.0199999999999995E-4</c:v>
                </c:pt>
                <c:pt idx="6">
                  <c:v>2.7999999999999998E-4</c:v>
                </c:pt>
                <c:pt idx="7">
                  <c:v>7.7999999999999999E-5</c:v>
                </c:pt>
              </c:numCache>
            </c:numRef>
          </c:yVal>
          <c:smooth val="1"/>
          <c:extLst>
            <c:ext xmlns:c16="http://schemas.microsoft.com/office/drawing/2014/chart" uri="{C3380CC4-5D6E-409C-BE32-E72D297353CC}">
              <c16:uniqueId val="{00000000-613E-4F11-A61F-466B80E6C6CB}"/>
            </c:ext>
          </c:extLst>
        </c:ser>
        <c:ser>
          <c:idx val="1"/>
          <c:order val="1"/>
          <c:tx>
            <c:v>Spore</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'[Resuspension rates NIST.xlsx]carpet walking resusp'!$D$2:$D$4,'[Resuspension rates NIST.xlsx]carpet walking resusp'!$D$6:$D$7,'[Resuspension rates NIST.xlsx]carpet walking resusp'!$D$11,'[Resuspension rates NIST.xlsx]carpet walking resusp'!$D$14,'[Resuspension rates NIST.xlsx]carpet walking resusp'!$D$16</c:f>
              <c:numCache>
                <c:formatCode>General</c:formatCode>
                <c:ptCount val="8"/>
                <c:pt idx="0">
                  <c:v>0.34499999999999997</c:v>
                </c:pt>
                <c:pt idx="1">
                  <c:v>0.44500000000000001</c:v>
                </c:pt>
                <c:pt idx="2">
                  <c:v>0.57000000000000006</c:v>
                </c:pt>
                <c:pt idx="3">
                  <c:v>0.72</c:v>
                </c:pt>
                <c:pt idx="4">
                  <c:v>0.89500000000000002</c:v>
                </c:pt>
                <c:pt idx="5">
                  <c:v>1.2949999999999999</c:v>
                </c:pt>
                <c:pt idx="6">
                  <c:v>1.8</c:v>
                </c:pt>
                <c:pt idx="7">
                  <c:v>3.5</c:v>
                </c:pt>
              </c:numCache>
            </c:numRef>
          </c:xVal>
          <c:yVal>
            <c:numRef>
              <c:f>'[Resuspension rates NIST.xlsx]carpet walking resusp'!$G$2:$G$4,'[Resuspension rates NIST.xlsx]carpet walking resusp'!$G$6:$G$7,'[Resuspension rates NIST.xlsx]carpet walking resusp'!$G$11,'[Resuspension rates NIST.xlsx]carpet walking resusp'!$G$14,'[Resuspension rates NIST.xlsx]carpet walking resusp'!$G$16</c:f>
              <c:numCache>
                <c:formatCode>0.00E+00</c:formatCode>
                <c:ptCount val="8"/>
                <c:pt idx="0">
                  <c:v>0.05</c:v>
                </c:pt>
                <c:pt idx="1">
                  <c:v>3.3400000000000001E-3</c:v>
                </c:pt>
                <c:pt idx="2">
                  <c:v>5.7499999999999999E-3</c:v>
                </c:pt>
                <c:pt idx="3">
                  <c:v>7.0800000000000004E-3</c:v>
                </c:pt>
                <c:pt idx="4">
                  <c:v>7.7999999999999996E-3</c:v>
                </c:pt>
                <c:pt idx="5">
                  <c:v>1.06E-2</c:v>
                </c:pt>
                <c:pt idx="6">
                  <c:v>8.3999999999999995E-3</c:v>
                </c:pt>
                <c:pt idx="7">
                  <c:v>7.62E-3</c:v>
                </c:pt>
              </c:numCache>
            </c:numRef>
          </c:yVal>
          <c:smooth val="1"/>
          <c:extLst>
            <c:ext xmlns:c16="http://schemas.microsoft.com/office/drawing/2014/chart" uri="{C3380CC4-5D6E-409C-BE32-E72D297353CC}">
              <c16:uniqueId val="{00000001-613E-4F11-A61F-466B80E6C6CB}"/>
            </c:ext>
          </c:extLst>
        </c:ser>
        <c:ser>
          <c:idx val="2"/>
          <c:order val="2"/>
          <c:tx>
            <c:v>Dust mite</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'[Resuspension rates NIST.xlsx]carpet walking resusp'!$D$2:$D$4,'[Resuspension rates NIST.xlsx]carpet walking resusp'!$D$6:$D$7,'[Resuspension rates NIST.xlsx]carpet walking resusp'!$D$11,'[Resuspension rates NIST.xlsx]carpet walking resusp'!$D$14,'[Resuspension rates NIST.xlsx]carpet walking resusp'!$D$16</c:f>
              <c:numCache>
                <c:formatCode>General</c:formatCode>
                <c:ptCount val="8"/>
                <c:pt idx="0">
                  <c:v>0.34499999999999997</c:v>
                </c:pt>
                <c:pt idx="1">
                  <c:v>0.44500000000000001</c:v>
                </c:pt>
                <c:pt idx="2">
                  <c:v>0.57000000000000006</c:v>
                </c:pt>
                <c:pt idx="3">
                  <c:v>0.72</c:v>
                </c:pt>
                <c:pt idx="4">
                  <c:v>0.89500000000000002</c:v>
                </c:pt>
                <c:pt idx="5">
                  <c:v>1.2949999999999999</c:v>
                </c:pt>
                <c:pt idx="6">
                  <c:v>1.8</c:v>
                </c:pt>
                <c:pt idx="7">
                  <c:v>3.5</c:v>
                </c:pt>
              </c:numCache>
            </c:numRef>
          </c:xVal>
          <c:yVal>
            <c:numRef>
              <c:f>'[Resuspension rates NIST.xlsx]carpet walking resusp'!$H$2:$H$4,'[Resuspension rates NIST.xlsx]carpet walking resusp'!$H$6:$H$7,'[Resuspension rates NIST.xlsx]carpet walking resusp'!$H$11,'[Resuspension rates NIST.xlsx]carpet walking resusp'!$H$14,'[Resuspension rates NIST.xlsx]carpet walking resusp'!$H$16</c:f>
              <c:numCache>
                <c:formatCode>0.00E+00</c:formatCode>
                <c:ptCount val="8"/>
                <c:pt idx="0">
                  <c:v>8.2799999999999993E-5</c:v>
                </c:pt>
                <c:pt idx="1">
                  <c:v>8.8800000000000004E-5</c:v>
                </c:pt>
                <c:pt idx="2">
                  <c:v>2.7399999999999999E-4</c:v>
                </c:pt>
                <c:pt idx="3">
                  <c:v>1.9000000000000001E-4</c:v>
                </c:pt>
                <c:pt idx="4">
                  <c:v>1.45E-4</c:v>
                </c:pt>
                <c:pt idx="5">
                  <c:v>2.4399999999999999E-4</c:v>
                </c:pt>
                <c:pt idx="6">
                  <c:v>2.3599999999999999E-4</c:v>
                </c:pt>
                <c:pt idx="7">
                  <c:v>1.6699999999999999E-4</c:v>
                </c:pt>
              </c:numCache>
            </c:numRef>
          </c:yVal>
          <c:smooth val="1"/>
          <c:extLst>
            <c:ext xmlns:c16="http://schemas.microsoft.com/office/drawing/2014/chart" uri="{C3380CC4-5D6E-409C-BE32-E72D297353CC}">
              <c16:uniqueId val="{00000002-613E-4F11-A61F-466B80E6C6CB}"/>
            </c:ext>
          </c:extLst>
        </c:ser>
        <c:ser>
          <c:idx val="3"/>
          <c:order val="3"/>
          <c:tx>
            <c:v>Silica</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'[Resuspension rates NIST.xlsx]carpet walking resusp'!$D$8,'[Resuspension rates NIST.xlsx]carpet walking resusp'!$D$12,'[Resuspension rates NIST.xlsx]carpet walking resusp'!$D$16:$D$17</c:f>
              <c:numCache>
                <c:formatCode>General</c:formatCode>
                <c:ptCount val="4"/>
                <c:pt idx="0">
                  <c:v>0.9</c:v>
                </c:pt>
                <c:pt idx="1">
                  <c:v>1.5</c:v>
                </c:pt>
                <c:pt idx="2">
                  <c:v>3.5</c:v>
                </c:pt>
                <c:pt idx="3">
                  <c:v>7.5</c:v>
                </c:pt>
              </c:numCache>
            </c:numRef>
          </c:xVal>
          <c:yVal>
            <c:numRef>
              <c:f>'[Resuspension rates NIST.xlsx]carpet walking resusp'!$I$8,'[Resuspension rates NIST.xlsx]carpet walking resusp'!$I$12,'[Resuspension rates NIST.xlsx]carpet walking resusp'!$I$16:$I$17</c:f>
              <c:numCache>
                <c:formatCode>0.00E+00</c:formatCode>
                <c:ptCount val="4"/>
                <c:pt idx="0">
                  <c:v>1.4E-3</c:v>
                </c:pt>
                <c:pt idx="1">
                  <c:v>1.6000000000000001E-3</c:v>
                </c:pt>
                <c:pt idx="2">
                  <c:v>5.1999999999999998E-3</c:v>
                </c:pt>
                <c:pt idx="3">
                  <c:v>1.2999999999999999E-2</c:v>
                </c:pt>
              </c:numCache>
            </c:numRef>
          </c:yVal>
          <c:smooth val="1"/>
          <c:extLst>
            <c:ext xmlns:c16="http://schemas.microsoft.com/office/drawing/2014/chart" uri="{C3380CC4-5D6E-409C-BE32-E72D297353CC}">
              <c16:uniqueId val="{00000003-613E-4F11-A61F-466B80E6C6CB}"/>
            </c:ext>
          </c:extLst>
        </c:ser>
        <c:ser>
          <c:idx val="4"/>
          <c:order val="4"/>
          <c:tx>
            <c:v>Arizona test dust</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'[Resuspension rates NIST.xlsx]carpet walking resusp'!$D$5,'[Resuspension rates NIST.xlsx]carpet walking resusp'!$D$8:$D$9,'[Resuspension rates NIST.xlsx]carpet walking resusp'!$D$13,'[Resuspension rates NIST.xlsx]carpet walking resusp'!$D$16:$D$17</c:f>
              <c:numCache>
                <c:formatCode>General</c:formatCode>
                <c:ptCount val="6"/>
                <c:pt idx="0">
                  <c:v>0.60000000000000009</c:v>
                </c:pt>
                <c:pt idx="1">
                  <c:v>0.9</c:v>
                </c:pt>
                <c:pt idx="2">
                  <c:v>1</c:v>
                </c:pt>
                <c:pt idx="3">
                  <c:v>1.5</c:v>
                </c:pt>
                <c:pt idx="4">
                  <c:v>3.5</c:v>
                </c:pt>
                <c:pt idx="5">
                  <c:v>7.5</c:v>
                </c:pt>
              </c:numCache>
            </c:numRef>
          </c:xVal>
          <c:yVal>
            <c:numRef>
              <c:f>'[Resuspension rates NIST.xlsx]carpet walking resusp'!$K$5,'[Resuspension rates NIST.xlsx]carpet walking resusp'!$K$8:$K$9,'[Resuspension rates NIST.xlsx]carpet walking resusp'!$K$13,'[Resuspension rates NIST.xlsx]carpet walking resusp'!$K$16:$K$17</c:f>
              <c:numCache>
                <c:formatCode>General</c:formatCode>
                <c:ptCount val="6"/>
                <c:pt idx="0">
                  <c:v>4.4999999999999999E-4</c:v>
                </c:pt>
                <c:pt idx="1">
                  <c:v>1.15E-3</c:v>
                </c:pt>
                <c:pt idx="2">
                  <c:v>1.2520000000000001E-3</c:v>
                </c:pt>
                <c:pt idx="3">
                  <c:v>1.2999999999999999E-3</c:v>
                </c:pt>
                <c:pt idx="4">
                  <c:v>6.5000000000000006E-3</c:v>
                </c:pt>
                <c:pt idx="5">
                  <c:v>1.9E-2</c:v>
                </c:pt>
              </c:numCache>
            </c:numRef>
          </c:yVal>
          <c:smooth val="1"/>
          <c:extLst>
            <c:ext xmlns:c16="http://schemas.microsoft.com/office/drawing/2014/chart" uri="{C3380CC4-5D6E-409C-BE32-E72D297353CC}">
              <c16:uniqueId val="{00000004-613E-4F11-A61F-466B80E6C6CB}"/>
            </c:ext>
          </c:extLst>
        </c:ser>
        <c:ser>
          <c:idx val="5"/>
          <c:order val="5"/>
          <c:tx>
            <c:v>House dust</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'[Resuspension rates NIST.xlsx]carpet walking resusp'!$D$5,'[Resuspension rates NIST.xlsx]carpet walking resusp'!$D$8,'[Resuspension rates NIST.xlsx]carpet walking resusp'!$D$10,'[Resuspension rates NIST.xlsx]carpet walking resusp'!$D$13,'[Resuspension rates NIST.xlsx]carpet walking resusp'!$D$15:$D$17</c:f>
              <c:numCache>
                <c:formatCode>General</c:formatCode>
                <c:ptCount val="7"/>
                <c:pt idx="0">
                  <c:v>0.60000000000000009</c:v>
                </c:pt>
                <c:pt idx="1">
                  <c:v>0.9</c:v>
                </c:pt>
                <c:pt idx="2">
                  <c:v>1.1499999999999999</c:v>
                </c:pt>
                <c:pt idx="3">
                  <c:v>1.5</c:v>
                </c:pt>
                <c:pt idx="4">
                  <c:v>2.25</c:v>
                </c:pt>
                <c:pt idx="5">
                  <c:v>3.5</c:v>
                </c:pt>
                <c:pt idx="6">
                  <c:v>7.5</c:v>
                </c:pt>
              </c:numCache>
            </c:numRef>
          </c:xVal>
          <c:yVal>
            <c:numRef>
              <c:f>'[Resuspension rates NIST.xlsx]carpet walking resusp'!$L$5,'[Resuspension rates NIST.xlsx]carpet walking resusp'!$L$8,'[Resuspension rates NIST.xlsx]carpet walking resusp'!$L$10,'[Resuspension rates NIST.xlsx]carpet walking resusp'!$L$13,'[Resuspension rates NIST.xlsx]carpet walking resusp'!$L$15:$L$17</c:f>
              <c:numCache>
                <c:formatCode>General</c:formatCode>
                <c:ptCount val="7"/>
                <c:pt idx="0">
                  <c:v>3.0000000000000003E-4</c:v>
                </c:pt>
                <c:pt idx="1">
                  <c:v>1.2999999999999999E-3</c:v>
                </c:pt>
                <c:pt idx="2">
                  <c:v>3.7399999999999998E-3</c:v>
                </c:pt>
                <c:pt idx="3">
                  <c:v>2E-3</c:v>
                </c:pt>
                <c:pt idx="4">
                  <c:v>3.1300000000000001E-2</c:v>
                </c:pt>
                <c:pt idx="5">
                  <c:v>1.8499999999999999E-2</c:v>
                </c:pt>
                <c:pt idx="6">
                  <c:v>4.4999999999999998E-2</c:v>
                </c:pt>
              </c:numCache>
            </c:numRef>
          </c:yVal>
          <c:smooth val="1"/>
          <c:extLst>
            <c:ext xmlns:c16="http://schemas.microsoft.com/office/drawing/2014/chart" uri="{C3380CC4-5D6E-409C-BE32-E72D297353CC}">
              <c16:uniqueId val="{00000005-613E-4F11-A61F-466B80E6C6CB}"/>
            </c:ext>
          </c:extLst>
        </c:ser>
        <c:dLbls>
          <c:showLegendKey val="0"/>
          <c:showVal val="0"/>
          <c:showCatName val="0"/>
          <c:showSerName val="0"/>
          <c:showPercent val="0"/>
          <c:showBubbleSize val="0"/>
        </c:dLbls>
        <c:axId val="2060741327"/>
        <c:axId val="2060745487"/>
      </c:scatterChart>
      <c:valAx>
        <c:axId val="2060741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Particle size (um)</a:t>
                </a:r>
              </a:p>
            </c:rich>
          </c:tx>
          <c:layout>
            <c:manualLayout>
              <c:xMode val="edge"/>
              <c:yMode val="edge"/>
              <c:x val="0.46241815651115892"/>
              <c:y val="8.8283970925885982E-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745487"/>
        <c:crosses val="autoZero"/>
        <c:crossBetween val="midCat"/>
        <c:majorUnit val="0.5"/>
      </c:valAx>
      <c:valAx>
        <c:axId val="2060745487"/>
        <c:scaling>
          <c:logBase val="10"/>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Resuspesnion rate (hr-1)</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741327"/>
        <c:crosses val="autoZero"/>
        <c:crossBetween val="midCat"/>
      </c:valAx>
      <c:spPr>
        <a:noFill/>
        <a:ln>
          <a:solidFill>
            <a:sysClr val="windowText" lastClr="000000"/>
          </a:solidFill>
        </a:ln>
        <a:effectLst/>
      </c:spPr>
    </c:plotArea>
    <c:legend>
      <c:legendPos val="r"/>
      <c:layout>
        <c:manualLayout>
          <c:xMode val="edge"/>
          <c:yMode val="edge"/>
          <c:x val="0.79657061061640733"/>
          <c:y val="0.57677042129814382"/>
          <c:w val="0.16411947119859091"/>
          <c:h val="0.32195957365301847"/>
        </c:manualLayout>
      </c:layout>
      <c:overlay val="1"/>
      <c:spPr>
        <a:noFill/>
        <a:ln>
          <a:solidFill>
            <a:sysClr val="windowText" lastClr="000000"/>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4829396325456"/>
          <c:y val="5.7060367454068242E-2"/>
          <c:w val="0.79535170603674543"/>
          <c:h val="0.81601013414989809"/>
        </c:manualLayout>
      </c:layout>
      <c:scatterChart>
        <c:scatterStyle val="lineMarker"/>
        <c:varyColors val="0"/>
        <c:ser>
          <c:idx val="0"/>
          <c:order val="0"/>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'[Resuspension rates NIST.xlsx]Sheet1'!$J$2:$J$5</c:f>
              <c:numCache>
                <c:formatCode>General</c:formatCode>
                <c:ptCount val="4"/>
                <c:pt idx="0">
                  <c:v>7.5</c:v>
                </c:pt>
                <c:pt idx="1">
                  <c:v>3.5</c:v>
                </c:pt>
                <c:pt idx="2">
                  <c:v>1.5</c:v>
                </c:pt>
                <c:pt idx="3">
                  <c:v>0.9</c:v>
                </c:pt>
              </c:numCache>
            </c:numRef>
          </c:xVal>
          <c:yVal>
            <c:numRef>
              <c:f>'[Resuspension rates NIST.xlsx]Sheet1'!$K$2:$K$5</c:f>
              <c:numCache>
                <c:formatCode>General</c:formatCode>
                <c:ptCount val="4"/>
                <c:pt idx="0">
                  <c:v>2.9000000000000001E-2</c:v>
                </c:pt>
                <c:pt idx="1">
                  <c:v>1.2500000000000001E-2</c:v>
                </c:pt>
                <c:pt idx="2">
                  <c:v>1.65E-3</c:v>
                </c:pt>
                <c:pt idx="3">
                  <c:v>1.2800000000000001E-3</c:v>
                </c:pt>
              </c:numCache>
            </c:numRef>
          </c:yVal>
          <c:smooth val="0"/>
          <c:extLst>
            <c:ext xmlns:c16="http://schemas.microsoft.com/office/drawing/2014/chart" uri="{C3380CC4-5D6E-409C-BE32-E72D297353CC}">
              <c16:uniqueId val="{00000000-90D0-40EE-8860-EECD352BA7EA}"/>
            </c:ext>
          </c:extLst>
        </c:ser>
        <c:dLbls>
          <c:showLegendKey val="0"/>
          <c:showVal val="0"/>
          <c:showCatName val="0"/>
          <c:showSerName val="0"/>
          <c:showPercent val="0"/>
          <c:showBubbleSize val="0"/>
        </c:dLbls>
        <c:axId val="1642161840"/>
        <c:axId val="1642161424"/>
      </c:scatterChart>
      <c:valAx>
        <c:axId val="16421618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Average diameter (um)</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42161424"/>
        <c:crosses val="autoZero"/>
        <c:crossBetween val="midCat"/>
        <c:majorUnit val="0.5"/>
      </c:valAx>
      <c:valAx>
        <c:axId val="1642161424"/>
        <c:scaling>
          <c:logBase val="10"/>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Average resuspension rate (hr-1)</a:t>
                </a:r>
              </a:p>
            </c:rich>
          </c:tx>
          <c:layout>
            <c:manualLayout>
              <c:xMode val="edge"/>
              <c:yMode val="edge"/>
              <c:x val="8.3333333333333332E-3"/>
              <c:y val="8.3884878973461641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4216184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4829396325456"/>
          <c:y val="5.7060367454068242E-2"/>
          <c:w val="0.79535170603674543"/>
          <c:h val="0.7604545785943424"/>
        </c:manualLayout>
      </c:layout>
      <c:scatterChart>
        <c:scatterStyle val="lineMarker"/>
        <c:varyColors val="0"/>
        <c:ser>
          <c:idx val="0"/>
          <c:order val="0"/>
          <c:spPr>
            <a:ln w="19050" cap="rnd">
              <a:solidFill>
                <a:schemeClr val="accent1"/>
              </a:solidFill>
              <a:round/>
            </a:ln>
            <a:effectLst/>
          </c:spPr>
          <c:marker>
            <c:symbol val="none"/>
          </c:marker>
          <c:dLbls>
            <c:dLbl>
              <c:idx val="2"/>
              <c:layout>
                <c:manualLayout>
                  <c:x val="-3.4041776027996552E-2"/>
                  <c:y val="-1.07637066200060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A32-4881-8BE9-7E4367A2066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'[Resuspension rates NIST.xlsx]Sheet1'!$J$2:$J$5</c:f>
              <c:numCache>
                <c:formatCode>General</c:formatCode>
                <c:ptCount val="4"/>
                <c:pt idx="0">
                  <c:v>7.5</c:v>
                </c:pt>
                <c:pt idx="1">
                  <c:v>3.5</c:v>
                </c:pt>
                <c:pt idx="2">
                  <c:v>1.5</c:v>
                </c:pt>
                <c:pt idx="3">
                  <c:v>0.9</c:v>
                </c:pt>
              </c:numCache>
            </c:numRef>
          </c:xVal>
          <c:yVal>
            <c:numRef>
              <c:f>'[Resuspension rates NIST.xlsx]Sheet1'!$K$2:$K$5</c:f>
              <c:numCache>
                <c:formatCode>General</c:formatCode>
                <c:ptCount val="4"/>
                <c:pt idx="0">
                  <c:v>2.9000000000000001E-2</c:v>
                </c:pt>
                <c:pt idx="1">
                  <c:v>1.2500000000000001E-2</c:v>
                </c:pt>
                <c:pt idx="2">
                  <c:v>1.65E-3</c:v>
                </c:pt>
                <c:pt idx="3">
                  <c:v>1.2800000000000001E-3</c:v>
                </c:pt>
              </c:numCache>
            </c:numRef>
          </c:yVal>
          <c:smooth val="0"/>
          <c:extLst>
            <c:ext xmlns:c16="http://schemas.microsoft.com/office/drawing/2014/chart" uri="{C3380CC4-5D6E-409C-BE32-E72D297353CC}">
              <c16:uniqueId val="{00000000-1A32-4881-8BE9-7E4367A2066B}"/>
            </c:ext>
          </c:extLst>
        </c:ser>
        <c:dLbls>
          <c:showLegendKey val="0"/>
          <c:showVal val="0"/>
          <c:showCatName val="0"/>
          <c:showSerName val="0"/>
          <c:showPercent val="0"/>
          <c:showBubbleSize val="0"/>
        </c:dLbls>
        <c:axId val="1642161840"/>
        <c:axId val="1642161424"/>
      </c:scatterChart>
      <c:valAx>
        <c:axId val="16421618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Average diameter (um)</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42161424"/>
        <c:crosses val="autoZero"/>
        <c:crossBetween val="midCat"/>
        <c:majorUnit val="0.5"/>
      </c:valAx>
      <c:valAx>
        <c:axId val="164216142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Average resuspension rate (hr-1)</a:t>
                </a:r>
              </a:p>
            </c:rich>
          </c:tx>
          <c:layout>
            <c:manualLayout>
              <c:xMode val="edge"/>
              <c:yMode val="edge"/>
              <c:x val="8.3333333333333332E-3"/>
              <c:y val="8.3884878973461641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4216184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4982F-2226-4D9D-8F5D-B49E8B90CCFC}"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AAE17-FFC2-41A3-869B-B63B1B98DA82}" type="slidenum">
              <a:rPr lang="en-US" smtClean="0"/>
              <a:t>‹#›</a:t>
            </a:fld>
            <a:endParaRPr lang="en-US"/>
          </a:p>
        </p:txBody>
      </p:sp>
    </p:spTree>
    <p:extLst>
      <p:ext uri="{BB962C8B-B14F-4D97-AF65-F5344CB8AC3E}">
        <p14:creationId xmlns:p14="http://schemas.microsoft.com/office/powerpoint/2010/main" val="37056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576D-3F49-4B80-8A67-7C59A0FF3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2F53E0-D667-4BC7-A686-0DECA32EE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981C87-479D-40FA-BFB9-ACCFD0959733}"/>
              </a:ext>
            </a:extLst>
          </p:cNvPr>
          <p:cNvSpPr>
            <a:spLocks noGrp="1"/>
          </p:cNvSpPr>
          <p:nvPr>
            <p:ph type="dt" sz="half" idx="10"/>
          </p:nvPr>
        </p:nvSpPr>
        <p:spPr/>
        <p:txBody>
          <a:bodyPr/>
          <a:lstStyle/>
          <a:p>
            <a:fld id="{CDF6A5F3-E8EB-4273-AED5-0A0D27296B7D}" type="datetime1">
              <a:rPr lang="en-US" smtClean="0"/>
              <a:t>7/8/2021</a:t>
            </a:fld>
            <a:endParaRPr lang="en-US"/>
          </a:p>
        </p:txBody>
      </p:sp>
      <p:sp>
        <p:nvSpPr>
          <p:cNvPr id="5" name="Footer Placeholder 4">
            <a:extLst>
              <a:ext uri="{FF2B5EF4-FFF2-40B4-BE49-F238E27FC236}">
                <a16:creationId xmlns:a16="http://schemas.microsoft.com/office/drawing/2014/main" id="{D251F27A-00A3-4BE9-BE2B-AC121CE73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76F3F-02BF-427C-9068-29F316D6D94E}"/>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41261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1887-69D5-4D80-8B09-6613F6DCFC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05E144-7303-4357-8896-DA1EE1259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6EB09-A869-44DD-B8D4-DCC58ED9B86B}"/>
              </a:ext>
            </a:extLst>
          </p:cNvPr>
          <p:cNvSpPr>
            <a:spLocks noGrp="1"/>
          </p:cNvSpPr>
          <p:nvPr>
            <p:ph type="dt" sz="half" idx="10"/>
          </p:nvPr>
        </p:nvSpPr>
        <p:spPr/>
        <p:txBody>
          <a:bodyPr/>
          <a:lstStyle/>
          <a:p>
            <a:fld id="{34D3B737-1348-464D-A1EA-3AAF059C1699}" type="datetime1">
              <a:rPr lang="en-US" smtClean="0"/>
              <a:t>7/8/2021</a:t>
            </a:fld>
            <a:endParaRPr lang="en-US"/>
          </a:p>
        </p:txBody>
      </p:sp>
      <p:sp>
        <p:nvSpPr>
          <p:cNvPr id="5" name="Footer Placeholder 4">
            <a:extLst>
              <a:ext uri="{FF2B5EF4-FFF2-40B4-BE49-F238E27FC236}">
                <a16:creationId xmlns:a16="http://schemas.microsoft.com/office/drawing/2014/main" id="{18995702-B04E-4306-9A47-7FC722D36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8470E-1AF1-4B6F-823B-A56C823E0B5C}"/>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250546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8FA79-7FD4-4827-9E1F-C8A6CC5724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88D29-828A-45F1-AC09-9D89AE4E4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5A3E7-63AB-4ED4-AD5B-DFE768AE802B}"/>
              </a:ext>
            </a:extLst>
          </p:cNvPr>
          <p:cNvSpPr>
            <a:spLocks noGrp="1"/>
          </p:cNvSpPr>
          <p:nvPr>
            <p:ph type="dt" sz="half" idx="10"/>
          </p:nvPr>
        </p:nvSpPr>
        <p:spPr/>
        <p:txBody>
          <a:bodyPr/>
          <a:lstStyle/>
          <a:p>
            <a:fld id="{598D65B6-58BD-4ECE-B34D-1C88809A0226}" type="datetime1">
              <a:rPr lang="en-US" smtClean="0"/>
              <a:t>7/8/2021</a:t>
            </a:fld>
            <a:endParaRPr lang="en-US"/>
          </a:p>
        </p:txBody>
      </p:sp>
      <p:sp>
        <p:nvSpPr>
          <p:cNvPr id="5" name="Footer Placeholder 4">
            <a:extLst>
              <a:ext uri="{FF2B5EF4-FFF2-40B4-BE49-F238E27FC236}">
                <a16:creationId xmlns:a16="http://schemas.microsoft.com/office/drawing/2014/main" id="{F37AF662-17C6-4ED4-B302-6CB079DEE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515A0-882A-4D8E-B062-70719CE3A9B3}"/>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299246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03A5-F44C-40D4-BD3E-4382268BC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24538-AA04-43C9-934A-C260F6333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CC7D5-5B5D-42A8-9AD0-B8A58BFB3831}"/>
              </a:ext>
            </a:extLst>
          </p:cNvPr>
          <p:cNvSpPr>
            <a:spLocks noGrp="1"/>
          </p:cNvSpPr>
          <p:nvPr>
            <p:ph type="dt" sz="half" idx="10"/>
          </p:nvPr>
        </p:nvSpPr>
        <p:spPr/>
        <p:txBody>
          <a:bodyPr/>
          <a:lstStyle/>
          <a:p>
            <a:fld id="{56D5BFA6-7DA8-41E4-B80E-8819527B670E}" type="datetime1">
              <a:rPr lang="en-US" smtClean="0"/>
              <a:t>7/8/2021</a:t>
            </a:fld>
            <a:endParaRPr lang="en-US"/>
          </a:p>
        </p:txBody>
      </p:sp>
      <p:sp>
        <p:nvSpPr>
          <p:cNvPr id="5" name="Footer Placeholder 4">
            <a:extLst>
              <a:ext uri="{FF2B5EF4-FFF2-40B4-BE49-F238E27FC236}">
                <a16:creationId xmlns:a16="http://schemas.microsoft.com/office/drawing/2014/main" id="{B3379195-21C3-4343-9D77-37D118623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47118-4199-4E04-939D-B9DE4B45328E}"/>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15647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5DEF-6F83-4D19-B714-35AEA3548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A51650-BE9D-4368-8DF3-84E251E7A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69D2D-47BB-44D9-AC18-15203E435B74}"/>
              </a:ext>
            </a:extLst>
          </p:cNvPr>
          <p:cNvSpPr>
            <a:spLocks noGrp="1"/>
          </p:cNvSpPr>
          <p:nvPr>
            <p:ph type="dt" sz="half" idx="10"/>
          </p:nvPr>
        </p:nvSpPr>
        <p:spPr/>
        <p:txBody>
          <a:bodyPr/>
          <a:lstStyle/>
          <a:p>
            <a:fld id="{5A605960-43B7-4ACD-B965-61F7FC604331}" type="datetime1">
              <a:rPr lang="en-US" smtClean="0"/>
              <a:t>7/8/2021</a:t>
            </a:fld>
            <a:endParaRPr lang="en-US"/>
          </a:p>
        </p:txBody>
      </p:sp>
      <p:sp>
        <p:nvSpPr>
          <p:cNvPr id="5" name="Footer Placeholder 4">
            <a:extLst>
              <a:ext uri="{FF2B5EF4-FFF2-40B4-BE49-F238E27FC236}">
                <a16:creationId xmlns:a16="http://schemas.microsoft.com/office/drawing/2014/main" id="{5C9BBD95-57FB-4D9E-BFCA-3ED5AE0E1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5612-B42A-4800-86BB-0B8F3E720334}"/>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55556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3899-A1FD-42AD-8290-CDFBED2B0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511BD-2EF9-4DFD-904E-512B109CC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9796ED-5884-4630-B010-F4DAA945D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A4ACA-E764-435C-B98D-45B746F94CD6}"/>
              </a:ext>
            </a:extLst>
          </p:cNvPr>
          <p:cNvSpPr>
            <a:spLocks noGrp="1"/>
          </p:cNvSpPr>
          <p:nvPr>
            <p:ph type="dt" sz="half" idx="10"/>
          </p:nvPr>
        </p:nvSpPr>
        <p:spPr/>
        <p:txBody>
          <a:bodyPr/>
          <a:lstStyle/>
          <a:p>
            <a:fld id="{8F5DD5BE-14DB-4114-B3F4-EC86AED5C4A2}" type="datetime1">
              <a:rPr lang="en-US" smtClean="0"/>
              <a:t>7/8/2021</a:t>
            </a:fld>
            <a:endParaRPr lang="en-US"/>
          </a:p>
        </p:txBody>
      </p:sp>
      <p:sp>
        <p:nvSpPr>
          <p:cNvPr id="6" name="Footer Placeholder 5">
            <a:extLst>
              <a:ext uri="{FF2B5EF4-FFF2-40B4-BE49-F238E27FC236}">
                <a16:creationId xmlns:a16="http://schemas.microsoft.com/office/drawing/2014/main" id="{C311912D-E0B1-466A-BC28-5DA918ECF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4E330-892B-4C67-BF84-48DFA06415D4}"/>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179743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D89C-56D9-4790-BDDA-7E3ECDEFD0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E941C5-DF74-44D3-A796-99C6F9A04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48BD9-C837-4AC1-8A80-586470C08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92C447-3A22-4036-B152-6992EF139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FB3884-76AA-4026-8BC4-B3B696904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31211-564D-4C79-84D5-9F1A3B96AF6D}"/>
              </a:ext>
            </a:extLst>
          </p:cNvPr>
          <p:cNvSpPr>
            <a:spLocks noGrp="1"/>
          </p:cNvSpPr>
          <p:nvPr>
            <p:ph type="dt" sz="half" idx="10"/>
          </p:nvPr>
        </p:nvSpPr>
        <p:spPr/>
        <p:txBody>
          <a:bodyPr/>
          <a:lstStyle/>
          <a:p>
            <a:fld id="{3AE707E2-4A27-4381-B6B4-A920D96D5D98}" type="datetime1">
              <a:rPr lang="en-US" smtClean="0"/>
              <a:t>7/8/2021</a:t>
            </a:fld>
            <a:endParaRPr lang="en-US"/>
          </a:p>
        </p:txBody>
      </p:sp>
      <p:sp>
        <p:nvSpPr>
          <p:cNvPr id="8" name="Footer Placeholder 7">
            <a:extLst>
              <a:ext uri="{FF2B5EF4-FFF2-40B4-BE49-F238E27FC236}">
                <a16:creationId xmlns:a16="http://schemas.microsoft.com/office/drawing/2014/main" id="{5EEDA887-4618-45B5-BFC9-743C3DA32D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3B6353-CA0E-43F2-B176-41F527CAB7AE}"/>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147471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7DF9-F794-48E6-9B67-17BBD7CD47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D47FC5-F28D-4EBF-B4FB-74D10133C00A}"/>
              </a:ext>
            </a:extLst>
          </p:cNvPr>
          <p:cNvSpPr>
            <a:spLocks noGrp="1"/>
          </p:cNvSpPr>
          <p:nvPr>
            <p:ph type="dt" sz="half" idx="10"/>
          </p:nvPr>
        </p:nvSpPr>
        <p:spPr/>
        <p:txBody>
          <a:bodyPr/>
          <a:lstStyle/>
          <a:p>
            <a:fld id="{03028A48-1706-4BD2-93F6-D32F5DD49527}" type="datetime1">
              <a:rPr lang="en-US" smtClean="0"/>
              <a:t>7/8/2021</a:t>
            </a:fld>
            <a:endParaRPr lang="en-US"/>
          </a:p>
        </p:txBody>
      </p:sp>
      <p:sp>
        <p:nvSpPr>
          <p:cNvPr id="4" name="Footer Placeholder 3">
            <a:extLst>
              <a:ext uri="{FF2B5EF4-FFF2-40B4-BE49-F238E27FC236}">
                <a16:creationId xmlns:a16="http://schemas.microsoft.com/office/drawing/2014/main" id="{7AC84518-AEFC-4B33-98F5-FE58E4D76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27B3E-8EBA-481F-96F6-C2A2DF970EB8}"/>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255076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44405-CEF9-4391-B09E-EFF003DEACE4}"/>
              </a:ext>
            </a:extLst>
          </p:cNvPr>
          <p:cNvSpPr>
            <a:spLocks noGrp="1"/>
          </p:cNvSpPr>
          <p:nvPr>
            <p:ph type="dt" sz="half" idx="10"/>
          </p:nvPr>
        </p:nvSpPr>
        <p:spPr/>
        <p:txBody>
          <a:bodyPr/>
          <a:lstStyle/>
          <a:p>
            <a:fld id="{29866D13-01B5-4140-B7E8-5516FB930175}" type="datetime1">
              <a:rPr lang="en-US" smtClean="0"/>
              <a:t>7/8/2021</a:t>
            </a:fld>
            <a:endParaRPr lang="en-US"/>
          </a:p>
        </p:txBody>
      </p:sp>
      <p:sp>
        <p:nvSpPr>
          <p:cNvPr id="3" name="Footer Placeholder 2">
            <a:extLst>
              <a:ext uri="{FF2B5EF4-FFF2-40B4-BE49-F238E27FC236}">
                <a16:creationId xmlns:a16="http://schemas.microsoft.com/office/drawing/2014/main" id="{C320025A-8304-4336-9EEE-9BCB9A5452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74B0A-62B4-47A6-BE85-0C9F5FAD44F3}"/>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14985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D662-852E-4F60-B755-5AC565416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179E0-9824-4495-9B9A-C298A4987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08735E-660E-42D5-851A-36BE33C1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40923-DCDB-4BAA-9599-6E310F02D045}"/>
              </a:ext>
            </a:extLst>
          </p:cNvPr>
          <p:cNvSpPr>
            <a:spLocks noGrp="1"/>
          </p:cNvSpPr>
          <p:nvPr>
            <p:ph type="dt" sz="half" idx="10"/>
          </p:nvPr>
        </p:nvSpPr>
        <p:spPr/>
        <p:txBody>
          <a:bodyPr/>
          <a:lstStyle/>
          <a:p>
            <a:fld id="{22536B27-06AD-4122-A9BD-A1345D5743DD}" type="datetime1">
              <a:rPr lang="en-US" smtClean="0"/>
              <a:t>7/8/2021</a:t>
            </a:fld>
            <a:endParaRPr lang="en-US"/>
          </a:p>
        </p:txBody>
      </p:sp>
      <p:sp>
        <p:nvSpPr>
          <p:cNvPr id="6" name="Footer Placeholder 5">
            <a:extLst>
              <a:ext uri="{FF2B5EF4-FFF2-40B4-BE49-F238E27FC236}">
                <a16:creationId xmlns:a16="http://schemas.microsoft.com/office/drawing/2014/main" id="{7E6BD52C-123E-4F7A-9EC5-1BC8CFE5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E4618-21B0-4ED0-AF44-F6BE4E4990E9}"/>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135019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0D0C-E20E-4855-8CBC-DC41FDD3E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790E6-C935-42E2-A0B8-BF5AFC333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ED8EE-88BF-4EF4-A402-6CF4B875B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72EE8-8EBD-4AF5-8661-3AD410BBFAD1}"/>
              </a:ext>
            </a:extLst>
          </p:cNvPr>
          <p:cNvSpPr>
            <a:spLocks noGrp="1"/>
          </p:cNvSpPr>
          <p:nvPr>
            <p:ph type="dt" sz="half" idx="10"/>
          </p:nvPr>
        </p:nvSpPr>
        <p:spPr/>
        <p:txBody>
          <a:bodyPr/>
          <a:lstStyle/>
          <a:p>
            <a:fld id="{312A8DF7-35B9-4202-A870-C0DB435582CF}" type="datetime1">
              <a:rPr lang="en-US" smtClean="0"/>
              <a:t>7/8/2021</a:t>
            </a:fld>
            <a:endParaRPr lang="en-US"/>
          </a:p>
        </p:txBody>
      </p:sp>
      <p:sp>
        <p:nvSpPr>
          <p:cNvPr id="6" name="Footer Placeholder 5">
            <a:extLst>
              <a:ext uri="{FF2B5EF4-FFF2-40B4-BE49-F238E27FC236}">
                <a16:creationId xmlns:a16="http://schemas.microsoft.com/office/drawing/2014/main" id="{54F3BDD5-A65D-4FB1-83F9-E62695888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AEA71-6A9B-4CDB-9FA8-3F475273E61B}"/>
              </a:ext>
            </a:extLst>
          </p:cNvPr>
          <p:cNvSpPr>
            <a:spLocks noGrp="1"/>
          </p:cNvSpPr>
          <p:nvPr>
            <p:ph type="sldNum" sz="quarter" idx="12"/>
          </p:nvPr>
        </p:nvSpPr>
        <p:spPr/>
        <p:txBody>
          <a:bodyPr/>
          <a:lstStyle/>
          <a:p>
            <a:fld id="{A612DFA4-1073-43D0-B2A4-CA87DF897C08}" type="slidenum">
              <a:rPr lang="en-US" smtClean="0"/>
              <a:t>‹#›</a:t>
            </a:fld>
            <a:endParaRPr lang="en-US"/>
          </a:p>
        </p:txBody>
      </p:sp>
    </p:spTree>
    <p:extLst>
      <p:ext uri="{BB962C8B-B14F-4D97-AF65-F5344CB8AC3E}">
        <p14:creationId xmlns:p14="http://schemas.microsoft.com/office/powerpoint/2010/main" val="324220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934A5-65B9-45D8-BA9E-C6CFE21EB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49C36-9A27-4A4B-9ABA-F602EEAF8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C6571-67EF-41D4-A608-21A3DEF35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47DBF-FE42-42E0-A4CC-749CB9BB5497}" type="datetime1">
              <a:rPr lang="en-US" smtClean="0"/>
              <a:t>7/8/2021</a:t>
            </a:fld>
            <a:endParaRPr lang="en-US"/>
          </a:p>
        </p:txBody>
      </p:sp>
      <p:sp>
        <p:nvSpPr>
          <p:cNvPr id="5" name="Footer Placeholder 4">
            <a:extLst>
              <a:ext uri="{FF2B5EF4-FFF2-40B4-BE49-F238E27FC236}">
                <a16:creationId xmlns:a16="http://schemas.microsoft.com/office/drawing/2014/main" id="{EECB6859-5067-4AE9-94C3-9E21E08FD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E7F1D-D72E-41FF-96BC-F8B420612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2DFA4-1073-43D0-B2A4-CA87DF897C08}" type="slidenum">
              <a:rPr lang="en-US" smtClean="0"/>
              <a:t>‹#›</a:t>
            </a:fld>
            <a:endParaRPr lang="en-US"/>
          </a:p>
        </p:txBody>
      </p:sp>
    </p:spTree>
    <p:extLst>
      <p:ext uri="{BB962C8B-B14F-4D97-AF65-F5344CB8AC3E}">
        <p14:creationId xmlns:p14="http://schemas.microsoft.com/office/powerpoint/2010/main" val="83849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1A7-4576-483D-83E7-06123150DBE0}"/>
              </a:ext>
            </a:extLst>
          </p:cNvPr>
          <p:cNvSpPr>
            <a:spLocks noGrp="1"/>
          </p:cNvSpPr>
          <p:nvPr>
            <p:ph type="ctrTitle"/>
          </p:nvPr>
        </p:nvSpPr>
        <p:spPr/>
        <p:txBody>
          <a:bodyPr/>
          <a:lstStyle/>
          <a:p>
            <a:r>
              <a:rPr lang="en-US" dirty="0"/>
              <a:t>Virus resuspension for risk modeling</a:t>
            </a:r>
          </a:p>
        </p:txBody>
      </p:sp>
      <p:sp>
        <p:nvSpPr>
          <p:cNvPr id="3" name="Subtitle 2">
            <a:extLst>
              <a:ext uri="{FF2B5EF4-FFF2-40B4-BE49-F238E27FC236}">
                <a16:creationId xmlns:a16="http://schemas.microsoft.com/office/drawing/2014/main" id="{017CCB47-A1BA-49F8-B1F5-EC0E4D724605}"/>
              </a:ext>
            </a:extLst>
          </p:cNvPr>
          <p:cNvSpPr>
            <a:spLocks noGrp="1"/>
          </p:cNvSpPr>
          <p:nvPr>
            <p:ph type="subTitle" idx="1"/>
          </p:nvPr>
        </p:nvSpPr>
        <p:spPr/>
        <p:txBody>
          <a:bodyPr/>
          <a:lstStyle/>
          <a:p>
            <a:pPr algn="r"/>
            <a:r>
              <a:rPr lang="en-US" dirty="0"/>
              <a:t>06.10.2021</a:t>
            </a:r>
          </a:p>
        </p:txBody>
      </p:sp>
      <p:sp>
        <p:nvSpPr>
          <p:cNvPr id="4" name="Slide Number Placeholder 3">
            <a:extLst>
              <a:ext uri="{FF2B5EF4-FFF2-40B4-BE49-F238E27FC236}">
                <a16:creationId xmlns:a16="http://schemas.microsoft.com/office/drawing/2014/main" id="{EE5AFD6E-DB0B-4C83-9BCC-66AB46AA220B}"/>
              </a:ext>
            </a:extLst>
          </p:cNvPr>
          <p:cNvSpPr>
            <a:spLocks noGrp="1"/>
          </p:cNvSpPr>
          <p:nvPr>
            <p:ph type="sldNum" sz="quarter" idx="12"/>
          </p:nvPr>
        </p:nvSpPr>
        <p:spPr/>
        <p:txBody>
          <a:bodyPr/>
          <a:lstStyle/>
          <a:p>
            <a:fld id="{A612DFA4-1073-43D0-B2A4-CA87DF897C08}" type="slidenum">
              <a:rPr lang="en-US" smtClean="0"/>
              <a:t>1</a:t>
            </a:fld>
            <a:endParaRPr lang="en-US"/>
          </a:p>
        </p:txBody>
      </p:sp>
    </p:spTree>
    <p:extLst>
      <p:ext uri="{BB962C8B-B14F-4D97-AF65-F5344CB8AC3E}">
        <p14:creationId xmlns:p14="http://schemas.microsoft.com/office/powerpoint/2010/main" val="293255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48E8B5-E977-4C57-8FBF-B40B684B046D}"/>
              </a:ext>
            </a:extLst>
          </p:cNvPr>
          <p:cNvSpPr txBox="1">
            <a:spLocks/>
          </p:cNvSpPr>
          <p:nvPr/>
        </p:nvSpPr>
        <p:spPr>
          <a:xfrm>
            <a:off x="441091" y="191212"/>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graphicFrame>
        <p:nvGraphicFramePr>
          <p:cNvPr id="6" name="Table 5">
            <a:extLst>
              <a:ext uri="{FF2B5EF4-FFF2-40B4-BE49-F238E27FC236}">
                <a16:creationId xmlns:a16="http://schemas.microsoft.com/office/drawing/2014/main" id="{E72BA118-F6D8-47C3-9DF1-741AA08CD783}"/>
              </a:ext>
            </a:extLst>
          </p:cNvPr>
          <p:cNvGraphicFramePr>
            <a:graphicFrameLocks noGrp="1"/>
          </p:cNvGraphicFramePr>
          <p:nvPr>
            <p:extLst>
              <p:ext uri="{D42A27DB-BD31-4B8C-83A1-F6EECF244321}">
                <p14:modId xmlns:p14="http://schemas.microsoft.com/office/powerpoint/2010/main" val="462789527"/>
              </p:ext>
            </p:extLst>
          </p:nvPr>
        </p:nvGraphicFramePr>
        <p:xfrm>
          <a:off x="2829943" y="1993162"/>
          <a:ext cx="5459766" cy="1319213"/>
        </p:xfrm>
        <a:graphic>
          <a:graphicData uri="http://schemas.openxmlformats.org/drawingml/2006/table">
            <a:tbl>
              <a:tblPr firstRow="1" firstCol="1" bandRow="1"/>
              <a:tblGrid>
                <a:gridCol w="1830130">
                  <a:extLst>
                    <a:ext uri="{9D8B030D-6E8A-4147-A177-3AD203B41FA5}">
                      <a16:colId xmlns:a16="http://schemas.microsoft.com/office/drawing/2014/main" val="3417962722"/>
                    </a:ext>
                  </a:extLst>
                </a:gridCol>
                <a:gridCol w="1725581">
                  <a:extLst>
                    <a:ext uri="{9D8B030D-6E8A-4147-A177-3AD203B41FA5}">
                      <a16:colId xmlns:a16="http://schemas.microsoft.com/office/drawing/2014/main" val="3135404128"/>
                    </a:ext>
                  </a:extLst>
                </a:gridCol>
                <a:gridCol w="1904055">
                  <a:extLst>
                    <a:ext uri="{9D8B030D-6E8A-4147-A177-3AD203B41FA5}">
                      <a16:colId xmlns:a16="http://schemas.microsoft.com/office/drawing/2014/main" val="3471561723"/>
                    </a:ext>
                  </a:extLst>
                </a:gridCol>
              </a:tblGrid>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Average Diameter (um)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rate (hr¯¹)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Average resuspension rate (hr¯¹)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0.013 – 0.045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0.0065 – 0.0185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0.0013 – 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0.00115 – 0.0014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342932"/>
                  </a:ext>
                </a:extLst>
              </a:tr>
            </a:tbl>
          </a:graphicData>
        </a:graphic>
      </p:graphicFrame>
      <p:sp>
        <p:nvSpPr>
          <p:cNvPr id="8" name="TextBox 7">
            <a:extLst>
              <a:ext uri="{FF2B5EF4-FFF2-40B4-BE49-F238E27FC236}">
                <a16:creationId xmlns:a16="http://schemas.microsoft.com/office/drawing/2014/main" id="{CE16804A-468D-47F4-B61B-CBF7BB25AB52}"/>
              </a:ext>
            </a:extLst>
          </p:cNvPr>
          <p:cNvSpPr txBox="1"/>
          <p:nvPr/>
        </p:nvSpPr>
        <p:spPr>
          <a:xfrm>
            <a:off x="7333621" y="365125"/>
            <a:ext cx="4417288" cy="276999"/>
          </a:xfrm>
          <a:prstGeom prst="rect">
            <a:avLst/>
          </a:prstGeom>
          <a:noFill/>
        </p:spPr>
        <p:txBody>
          <a:bodyPr wrap="square">
            <a:spAutoFit/>
          </a:bodyPr>
          <a:lstStyle/>
          <a:p>
            <a:r>
              <a:rPr lang="en-US" sz="1200" dirty="0"/>
              <a:t>https://nvlpubs.nist.gov/nistpubs/TechnicalNotes/NIST.TN.1841.pdf</a:t>
            </a:r>
          </a:p>
        </p:txBody>
      </p:sp>
      <p:graphicFrame>
        <p:nvGraphicFramePr>
          <p:cNvPr id="9" name="Chart 8">
            <a:extLst>
              <a:ext uri="{FF2B5EF4-FFF2-40B4-BE49-F238E27FC236}">
                <a16:creationId xmlns:a16="http://schemas.microsoft.com/office/drawing/2014/main" id="{B758CF22-37BC-4701-B969-C5468ACF22B5}"/>
              </a:ext>
            </a:extLst>
          </p:cNvPr>
          <p:cNvGraphicFramePr>
            <a:graphicFrameLocks/>
          </p:cNvGraphicFramePr>
          <p:nvPr>
            <p:extLst>
              <p:ext uri="{D42A27DB-BD31-4B8C-83A1-F6EECF244321}">
                <p14:modId xmlns:p14="http://schemas.microsoft.com/office/powerpoint/2010/main" val="2565805809"/>
              </p:ext>
            </p:extLst>
          </p:nvPr>
        </p:nvGraphicFramePr>
        <p:xfrm>
          <a:off x="321076" y="380294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53DBD71-290D-4725-9767-50866E101875}"/>
              </a:ext>
            </a:extLst>
          </p:cNvPr>
          <p:cNvSpPr txBox="1"/>
          <p:nvPr/>
        </p:nvSpPr>
        <p:spPr>
          <a:xfrm>
            <a:off x="213113" y="3427388"/>
            <a:ext cx="8219687" cy="34406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For these, resuspension rates vary from ~ 10¯³ hr¯¹ to 4x10¯² hr¯¹ for diameters 0.9 um to 7.5 um.</a:t>
            </a:r>
          </a:p>
        </p:txBody>
      </p:sp>
      <p:graphicFrame>
        <p:nvGraphicFramePr>
          <p:cNvPr id="11" name="Chart 10">
            <a:extLst>
              <a:ext uri="{FF2B5EF4-FFF2-40B4-BE49-F238E27FC236}">
                <a16:creationId xmlns:a16="http://schemas.microsoft.com/office/drawing/2014/main" id="{4064207F-C1F4-4AEB-AE76-07505825CEE2}"/>
              </a:ext>
            </a:extLst>
          </p:cNvPr>
          <p:cNvGraphicFramePr>
            <a:graphicFrameLocks/>
          </p:cNvGraphicFramePr>
          <p:nvPr>
            <p:extLst>
              <p:ext uri="{D42A27DB-BD31-4B8C-83A1-F6EECF244321}">
                <p14:modId xmlns:p14="http://schemas.microsoft.com/office/powerpoint/2010/main" val="980418521"/>
              </p:ext>
            </p:extLst>
          </p:nvPr>
        </p:nvGraphicFramePr>
        <p:xfrm>
          <a:off x="5559826" y="38029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B60A4D03-6EA4-4DF5-9BF2-E90871AC6F01}"/>
              </a:ext>
            </a:extLst>
          </p:cNvPr>
          <p:cNvSpPr txBox="1"/>
          <p:nvPr/>
        </p:nvSpPr>
        <p:spPr>
          <a:xfrm>
            <a:off x="1523792" y="4545305"/>
            <a:ext cx="1072763" cy="281231"/>
          </a:xfrm>
          <a:prstGeom prst="rect">
            <a:avLst/>
          </a:prstGeom>
          <a:noFill/>
        </p:spPr>
        <p:txBody>
          <a:bodyPr wrap="square">
            <a:spAutoFit/>
          </a:bodyPr>
          <a:lstStyle/>
          <a:p>
            <a:pPr marR="0" lvl="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Log scale</a:t>
            </a:r>
          </a:p>
        </p:txBody>
      </p:sp>
      <p:sp>
        <p:nvSpPr>
          <p:cNvPr id="13" name="TextBox 12">
            <a:extLst>
              <a:ext uri="{FF2B5EF4-FFF2-40B4-BE49-F238E27FC236}">
                <a16:creationId xmlns:a16="http://schemas.microsoft.com/office/drawing/2014/main" id="{D7E1F489-DC5C-4605-8C52-7B0C82110EEA}"/>
              </a:ext>
            </a:extLst>
          </p:cNvPr>
          <p:cNvSpPr txBox="1"/>
          <p:nvPr/>
        </p:nvSpPr>
        <p:spPr>
          <a:xfrm>
            <a:off x="6505367" y="4280485"/>
            <a:ext cx="1072763" cy="281231"/>
          </a:xfrm>
          <a:prstGeom prst="rect">
            <a:avLst/>
          </a:prstGeom>
          <a:noFill/>
        </p:spPr>
        <p:txBody>
          <a:bodyPr wrap="square">
            <a:spAutoFit/>
          </a:bodyPr>
          <a:lstStyle/>
          <a:p>
            <a:pPr marR="0" lvl="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Linear scale</a:t>
            </a:r>
          </a:p>
        </p:txBody>
      </p:sp>
      <p:sp>
        <p:nvSpPr>
          <p:cNvPr id="14" name="TextBox 13">
            <a:extLst>
              <a:ext uri="{FF2B5EF4-FFF2-40B4-BE49-F238E27FC236}">
                <a16:creationId xmlns:a16="http://schemas.microsoft.com/office/drawing/2014/main" id="{53083A85-0F0E-4F7C-BE27-1979B168EABA}"/>
              </a:ext>
            </a:extLst>
          </p:cNvPr>
          <p:cNvSpPr txBox="1"/>
          <p:nvPr/>
        </p:nvSpPr>
        <p:spPr>
          <a:xfrm>
            <a:off x="2765007" y="1385623"/>
            <a:ext cx="5589637" cy="60753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 for Silica, ATD and house dust since they were comparable values.</a:t>
            </a:r>
          </a:p>
        </p:txBody>
      </p:sp>
      <p:sp>
        <p:nvSpPr>
          <p:cNvPr id="16" name="TextBox 15">
            <a:extLst>
              <a:ext uri="{FF2B5EF4-FFF2-40B4-BE49-F238E27FC236}">
                <a16:creationId xmlns:a16="http://schemas.microsoft.com/office/drawing/2014/main" id="{90BE63CC-5BDD-44A7-AC93-065E10ABDA24}"/>
              </a:ext>
            </a:extLst>
          </p:cNvPr>
          <p:cNvSpPr txBox="1"/>
          <p:nvPr/>
        </p:nvSpPr>
        <p:spPr>
          <a:xfrm>
            <a:off x="123715" y="588322"/>
            <a:ext cx="11537796" cy="35990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a:t>
            </a:r>
          </a:p>
        </p:txBody>
      </p:sp>
      <p:sp>
        <p:nvSpPr>
          <p:cNvPr id="4" name="Slide Number Placeholder 3">
            <a:extLst>
              <a:ext uri="{FF2B5EF4-FFF2-40B4-BE49-F238E27FC236}">
                <a16:creationId xmlns:a16="http://schemas.microsoft.com/office/drawing/2014/main" id="{12E69A3A-A6E7-4F7A-87CD-3A59FD8B1C21}"/>
              </a:ext>
            </a:extLst>
          </p:cNvPr>
          <p:cNvSpPr>
            <a:spLocks noGrp="1"/>
          </p:cNvSpPr>
          <p:nvPr>
            <p:ph type="sldNum" sz="quarter" idx="12"/>
          </p:nvPr>
        </p:nvSpPr>
        <p:spPr/>
        <p:txBody>
          <a:bodyPr/>
          <a:lstStyle/>
          <a:p>
            <a:fld id="{A612DFA4-1073-43D0-B2A4-CA87DF897C08}" type="slidenum">
              <a:rPr lang="en-US" smtClean="0"/>
              <a:t>10</a:t>
            </a:fld>
            <a:endParaRPr lang="en-US"/>
          </a:p>
        </p:txBody>
      </p:sp>
    </p:spTree>
    <p:extLst>
      <p:ext uri="{BB962C8B-B14F-4D97-AF65-F5344CB8AC3E}">
        <p14:creationId xmlns:p14="http://schemas.microsoft.com/office/powerpoint/2010/main" val="374248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23ACD4-2265-403E-8EDD-479B9D1D2783}"/>
              </a:ext>
            </a:extLst>
          </p:cNvPr>
          <p:cNvSpPr txBox="1"/>
          <p:nvPr/>
        </p:nvSpPr>
        <p:spPr>
          <a:xfrm>
            <a:off x="7820025" y="2406623"/>
            <a:ext cx="3905250" cy="1815882"/>
          </a:xfrm>
          <a:prstGeom prst="rect">
            <a:avLst/>
          </a:prstGeom>
          <a:noFill/>
        </p:spPr>
        <p:txBody>
          <a:bodyPr wrap="square">
            <a:spAutoFit/>
          </a:bodyPr>
          <a:lstStyle/>
          <a:p>
            <a:r>
              <a:rPr lang="pt-BR" sz="1400" b="0" i="0" u="none" strike="noStrike" baseline="0" dirty="0">
                <a:solidFill>
                  <a:srgbClr val="000000"/>
                </a:solidFill>
              </a:rPr>
              <a:t>Box model: (Qian and Ferro, 2008)</a:t>
            </a:r>
          </a:p>
          <a:p>
            <a:r>
              <a:rPr lang="pt-BR" sz="1400" b="0" i="0" u="none" strike="noStrike" baseline="0" dirty="0">
                <a:solidFill>
                  <a:srgbClr val="000000"/>
                </a:solidFill>
              </a:rPr>
              <a:t>(</a:t>
            </a:r>
            <a:r>
              <a:rPr lang="en-US" sz="1400" b="0" i="0" u="none" strike="noStrike" baseline="0" dirty="0">
                <a:solidFill>
                  <a:srgbClr val="000000"/>
                </a:solidFill>
              </a:rPr>
              <a:t>R²=</a:t>
            </a:r>
            <a:r>
              <a:rPr lang="pt-BR" sz="1400" b="0" i="0" u="none" strike="noStrike" baseline="0" dirty="0">
                <a:solidFill>
                  <a:srgbClr val="000000"/>
                </a:solidFill>
              </a:rPr>
              <a:t>0.9512)</a:t>
            </a:r>
          </a:p>
          <a:p>
            <a:r>
              <a:rPr lang="pt-BR" sz="1400" b="0" i="0" u="none" strike="noStrike" baseline="0" dirty="0">
                <a:solidFill>
                  <a:srgbClr val="000000"/>
                </a:solidFill>
              </a:rPr>
              <a:t>L = 0.065;</a:t>
            </a:r>
          </a:p>
          <a:p>
            <a:r>
              <a:rPr lang="pt-BR" sz="1400" b="0" i="0" u="none" strike="noStrike" baseline="0" dirty="0">
                <a:solidFill>
                  <a:srgbClr val="000000"/>
                </a:solidFill>
              </a:rPr>
              <a:t>Cc = 1 + 2*L./dp.*(1.257+0.4*exp(-1.1*dp/(2*L)));</a:t>
            </a:r>
          </a:p>
          <a:p>
            <a:r>
              <a:rPr lang="pt-BR" sz="1400" b="0" i="0" u="none" strike="noStrike" baseline="0" dirty="0">
                <a:solidFill>
                  <a:srgbClr val="000000"/>
                </a:solidFill>
              </a:rPr>
              <a:t>a2 =   6.689e-07;</a:t>
            </a:r>
          </a:p>
          <a:p>
            <a:r>
              <a:rPr lang="pt-BR" sz="1400" b="0" i="0" u="none" strike="noStrike" baseline="0" dirty="0">
                <a:solidFill>
                  <a:srgbClr val="000000"/>
                </a:solidFill>
              </a:rPr>
              <a:t>b2 =   1.133e-07;</a:t>
            </a:r>
          </a:p>
          <a:p>
            <a:r>
              <a:rPr lang="pt-BR" sz="1400" b="0" i="0" u="none" strike="noStrike" baseline="0" dirty="0">
                <a:solidFill>
                  <a:srgbClr val="000000"/>
                </a:solidFill>
              </a:rPr>
              <a:t>r2 = a2*sqrt(dp)+b2*dp.^2.*coth(dp.^2.*sqrt(dp));</a:t>
            </a:r>
          </a:p>
          <a:p>
            <a:r>
              <a:rPr lang="pt-BR" sz="1400" b="0" i="0" u="none" strike="noStrike" baseline="0" dirty="0">
                <a:solidFill>
                  <a:srgbClr val="000000"/>
                </a:solidFill>
              </a:rPr>
              <a:t>r2=r2.*3600; </a:t>
            </a:r>
            <a:r>
              <a:rPr lang="pt-BR" sz="1400" b="0" i="0" u="none" strike="noStrike" baseline="0" dirty="0">
                <a:solidFill>
                  <a:schemeClr val="accent6">
                    <a:lumMod val="75000"/>
                  </a:schemeClr>
                </a:solidFill>
              </a:rPr>
              <a:t>%converting to hr-1</a:t>
            </a:r>
          </a:p>
        </p:txBody>
      </p:sp>
      <p:sp>
        <p:nvSpPr>
          <p:cNvPr id="9" name="TextBox 8">
            <a:extLst>
              <a:ext uri="{FF2B5EF4-FFF2-40B4-BE49-F238E27FC236}">
                <a16:creationId xmlns:a16="http://schemas.microsoft.com/office/drawing/2014/main" id="{E86C391C-3EB6-44B3-8C3A-C4154A0542FE}"/>
              </a:ext>
            </a:extLst>
          </p:cNvPr>
          <p:cNvSpPr txBox="1"/>
          <p:nvPr/>
        </p:nvSpPr>
        <p:spPr>
          <a:xfrm>
            <a:off x="119063" y="2406623"/>
            <a:ext cx="2724150" cy="1384995"/>
          </a:xfrm>
          <a:prstGeom prst="rect">
            <a:avLst/>
          </a:prstGeom>
          <a:noFill/>
        </p:spPr>
        <p:txBody>
          <a:bodyPr wrap="square">
            <a:spAutoFit/>
          </a:bodyPr>
          <a:lstStyle/>
          <a:p>
            <a:r>
              <a:rPr lang="en-US" sz="1400" b="0" i="0" u="none" strike="noStrike" baseline="0" dirty="0">
                <a:solidFill>
                  <a:srgbClr val="000000"/>
                </a:solidFill>
              </a:rPr>
              <a:t>Force model: (</a:t>
            </a:r>
            <a:r>
              <a:rPr lang="en-US" sz="1400" b="0" i="0" u="none" strike="noStrike" baseline="0" dirty="0" err="1">
                <a:solidFill>
                  <a:srgbClr val="000000"/>
                </a:solidFill>
              </a:rPr>
              <a:t>Habchi</a:t>
            </a:r>
            <a:r>
              <a:rPr lang="en-US" sz="1400" b="0" i="0" u="none" strike="noStrike" baseline="0" dirty="0">
                <a:solidFill>
                  <a:srgbClr val="000000"/>
                </a:solidFill>
              </a:rPr>
              <a:t> et al. 2016) </a:t>
            </a:r>
          </a:p>
          <a:p>
            <a:r>
              <a:rPr lang="en-US" sz="1400" b="0" i="0" u="none" strike="noStrike" baseline="0" dirty="0">
                <a:solidFill>
                  <a:srgbClr val="000000"/>
                </a:solidFill>
              </a:rPr>
              <a:t>(R²=0.965)</a:t>
            </a:r>
          </a:p>
          <a:p>
            <a:r>
              <a:rPr lang="en-US" sz="1400" b="0" i="0" u="none" strike="noStrike" baseline="0" dirty="0">
                <a:solidFill>
                  <a:srgbClr val="000000"/>
                </a:solidFill>
              </a:rPr>
              <a:t>a1 = 5e-9;</a:t>
            </a:r>
          </a:p>
          <a:p>
            <a:r>
              <a:rPr lang="en-US" sz="1400" b="0" i="0" u="none" strike="noStrike" baseline="0" dirty="0">
                <a:solidFill>
                  <a:srgbClr val="000000"/>
                </a:solidFill>
              </a:rPr>
              <a:t>b1 = -8*10^-7;</a:t>
            </a:r>
          </a:p>
          <a:p>
            <a:r>
              <a:rPr lang="pt-BR" sz="1400" b="0" i="0" u="none" strike="noStrike" baseline="0" dirty="0">
                <a:solidFill>
                  <a:srgbClr val="000000"/>
                </a:solidFill>
              </a:rPr>
              <a:t>r1 = a1*dp.^3 - b1*dp;</a:t>
            </a:r>
          </a:p>
          <a:p>
            <a:r>
              <a:rPr lang="pt-BR" sz="1400" b="0" i="0" u="none" strike="noStrike" baseline="0" dirty="0">
                <a:solidFill>
                  <a:srgbClr val="000000"/>
                </a:solidFill>
              </a:rPr>
              <a:t>r1=r1.*3600; </a:t>
            </a:r>
            <a:r>
              <a:rPr lang="pt-BR" sz="1400" b="0" i="0" u="none" strike="noStrike" baseline="0" dirty="0">
                <a:solidFill>
                  <a:srgbClr val="028009"/>
                </a:solidFill>
              </a:rPr>
              <a:t>%converting to hr-1</a:t>
            </a:r>
            <a:endParaRPr lang="en-US" sz="1400" b="0" i="0" u="none" strike="noStrike" baseline="0" dirty="0"/>
          </a:p>
        </p:txBody>
      </p:sp>
      <p:sp>
        <p:nvSpPr>
          <p:cNvPr id="14" name="Title 1">
            <a:extLst>
              <a:ext uri="{FF2B5EF4-FFF2-40B4-BE49-F238E27FC236}">
                <a16:creationId xmlns:a16="http://schemas.microsoft.com/office/drawing/2014/main" id="{651CD757-1E78-469E-8085-3A7CC40C66EE}"/>
              </a:ext>
            </a:extLst>
          </p:cNvPr>
          <p:cNvSpPr txBox="1">
            <a:spLocks/>
          </p:cNvSpPr>
          <p:nvPr/>
        </p:nvSpPr>
        <p:spPr>
          <a:xfrm>
            <a:off x="357188" y="108691"/>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15" name="TextBox 14">
            <a:extLst>
              <a:ext uri="{FF2B5EF4-FFF2-40B4-BE49-F238E27FC236}">
                <a16:creationId xmlns:a16="http://schemas.microsoft.com/office/drawing/2014/main" id="{3F3D1873-9640-4CAA-ABE5-868BE3573247}"/>
              </a:ext>
            </a:extLst>
          </p:cNvPr>
          <p:cNvSpPr txBox="1"/>
          <p:nvPr/>
        </p:nvSpPr>
        <p:spPr>
          <a:xfrm>
            <a:off x="357188" y="1416508"/>
            <a:ext cx="11301412" cy="671915"/>
          </a:xfrm>
          <a:prstGeom prst="rect">
            <a:avLst/>
          </a:prstGeom>
          <a:noFill/>
        </p:spPr>
        <p:txBody>
          <a:bodyPr wrap="square">
            <a:spAutoFit/>
          </a:bodyPr>
          <a:lstStyle/>
          <a:p>
            <a:pPr marR="0" lvl="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Cftool in MATLAB gave coefficients that best fit experimental dat</a:t>
            </a:r>
            <a:r>
              <a:rPr lang="en-US" dirty="0">
                <a:latin typeface="Calibri" panose="020F0502020204030204" pitchFamily="34" charset="0"/>
                <a:ea typeface="Calibri" panose="020F0502020204030204" pitchFamily="34" charset="0"/>
                <a:cs typeface="Times New Roman" panose="02020603050405020304" pitchFamily="18" charset="0"/>
              </a:rPr>
              <a:t>a with Force and Box model (from Andy’s derivations) that theoretically gets resuspension rate, r as a function of particle size, </a:t>
            </a:r>
            <a:r>
              <a:rPr lang="en-US" dirty="0" err="1">
                <a:latin typeface="Calibri" panose="020F0502020204030204" pitchFamily="34" charset="0"/>
                <a:ea typeface="Calibri" panose="020F0502020204030204" pitchFamily="34" charset="0"/>
                <a:cs typeface="Times New Roman" panose="02020603050405020304" pitchFamily="18" charset="0"/>
              </a:rPr>
              <a:t>dp</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81BEAE74-DA36-4158-98C6-B3ED92D9CA25}"/>
              </a:ext>
            </a:extLst>
          </p:cNvPr>
          <p:cNvPicPr>
            <a:picLocks noChangeAspect="1"/>
          </p:cNvPicPr>
          <p:nvPr/>
        </p:nvPicPr>
        <p:blipFill>
          <a:blip r:embed="rId2"/>
          <a:stretch>
            <a:fillRect/>
          </a:stretch>
        </p:blipFill>
        <p:spPr>
          <a:xfrm>
            <a:off x="2843213" y="2748809"/>
            <a:ext cx="5334000" cy="4000500"/>
          </a:xfrm>
          <a:prstGeom prst="rect">
            <a:avLst/>
          </a:prstGeom>
        </p:spPr>
      </p:pic>
      <p:sp>
        <p:nvSpPr>
          <p:cNvPr id="19" name="TextBox 18">
            <a:extLst>
              <a:ext uri="{FF2B5EF4-FFF2-40B4-BE49-F238E27FC236}">
                <a16:creationId xmlns:a16="http://schemas.microsoft.com/office/drawing/2014/main" id="{15BB1390-4D3C-4120-936E-43C3FCD4CA11}"/>
              </a:ext>
            </a:extLst>
          </p:cNvPr>
          <p:cNvSpPr txBox="1"/>
          <p:nvPr/>
        </p:nvSpPr>
        <p:spPr>
          <a:xfrm>
            <a:off x="123715" y="539395"/>
            <a:ext cx="11537796" cy="35990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a:t>
            </a:r>
          </a:p>
        </p:txBody>
      </p:sp>
      <p:sp>
        <p:nvSpPr>
          <p:cNvPr id="20" name="Slide Number Placeholder 19">
            <a:extLst>
              <a:ext uri="{FF2B5EF4-FFF2-40B4-BE49-F238E27FC236}">
                <a16:creationId xmlns:a16="http://schemas.microsoft.com/office/drawing/2014/main" id="{830C9B61-001A-4B17-857A-FD8158256D02}"/>
              </a:ext>
            </a:extLst>
          </p:cNvPr>
          <p:cNvSpPr>
            <a:spLocks noGrp="1"/>
          </p:cNvSpPr>
          <p:nvPr>
            <p:ph type="sldNum" sz="quarter" idx="12"/>
          </p:nvPr>
        </p:nvSpPr>
        <p:spPr/>
        <p:txBody>
          <a:bodyPr/>
          <a:lstStyle/>
          <a:p>
            <a:fld id="{A612DFA4-1073-43D0-B2A4-CA87DF897C08}" type="slidenum">
              <a:rPr lang="en-US" smtClean="0"/>
              <a:t>11</a:t>
            </a:fld>
            <a:endParaRPr lang="en-US"/>
          </a:p>
        </p:txBody>
      </p:sp>
    </p:spTree>
    <p:extLst>
      <p:ext uri="{BB962C8B-B14F-4D97-AF65-F5344CB8AC3E}">
        <p14:creationId xmlns:p14="http://schemas.microsoft.com/office/powerpoint/2010/main" val="81284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51CD757-1E78-469E-8085-3A7CC40C66EE}"/>
              </a:ext>
            </a:extLst>
          </p:cNvPr>
          <p:cNvSpPr txBox="1">
            <a:spLocks/>
          </p:cNvSpPr>
          <p:nvPr/>
        </p:nvSpPr>
        <p:spPr>
          <a:xfrm>
            <a:off x="357188" y="108691"/>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15" name="TextBox 14">
            <a:extLst>
              <a:ext uri="{FF2B5EF4-FFF2-40B4-BE49-F238E27FC236}">
                <a16:creationId xmlns:a16="http://schemas.microsoft.com/office/drawing/2014/main" id="{3F3D1873-9640-4CAA-ABE5-868BE3573247}"/>
              </a:ext>
            </a:extLst>
          </p:cNvPr>
          <p:cNvSpPr txBox="1"/>
          <p:nvPr/>
        </p:nvSpPr>
        <p:spPr>
          <a:xfrm>
            <a:off x="750508" y="1395449"/>
            <a:ext cx="8730041" cy="671915"/>
          </a:xfrm>
          <a:prstGeom prst="rect">
            <a:avLst/>
          </a:prstGeom>
          <a:noFill/>
        </p:spPr>
        <p:txBody>
          <a:bodyPr wrap="square">
            <a:spAutoFit/>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R</a:t>
            </a:r>
            <a:r>
              <a:rPr lang="en-US" dirty="0">
                <a:effectLst/>
                <a:latin typeface="Calibri" panose="020F0502020204030204" pitchFamily="34" charset="0"/>
                <a:ea typeface="Calibri" panose="020F0502020204030204" pitchFamily="34" charset="0"/>
                <a:cs typeface="Times New Roman" panose="02020603050405020304" pitchFamily="18" charset="0"/>
              </a:rPr>
              <a:t>esuspension rates along with experimental data from 0.1 to 20um which should cover floor dust’s size range to see if one of the models can be used.</a:t>
            </a:r>
          </a:p>
        </p:txBody>
      </p:sp>
      <p:sp>
        <p:nvSpPr>
          <p:cNvPr id="16" name="TextBox 15">
            <a:extLst>
              <a:ext uri="{FF2B5EF4-FFF2-40B4-BE49-F238E27FC236}">
                <a16:creationId xmlns:a16="http://schemas.microsoft.com/office/drawing/2014/main" id="{0C56236E-7C3A-436E-ACF1-5C199D37084A}"/>
              </a:ext>
            </a:extLst>
          </p:cNvPr>
          <p:cNvSpPr txBox="1"/>
          <p:nvPr/>
        </p:nvSpPr>
        <p:spPr>
          <a:xfrm>
            <a:off x="123715" y="539395"/>
            <a:ext cx="11537796" cy="35990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a:t>
            </a:r>
          </a:p>
        </p:txBody>
      </p:sp>
      <p:grpSp>
        <p:nvGrpSpPr>
          <p:cNvPr id="27" name="Group 26">
            <a:extLst>
              <a:ext uri="{FF2B5EF4-FFF2-40B4-BE49-F238E27FC236}">
                <a16:creationId xmlns:a16="http://schemas.microsoft.com/office/drawing/2014/main" id="{051A0F39-B31A-482C-8B66-798D36AC65DB}"/>
              </a:ext>
            </a:extLst>
          </p:cNvPr>
          <p:cNvGrpSpPr/>
          <p:nvPr/>
        </p:nvGrpSpPr>
        <p:grpSpPr>
          <a:xfrm>
            <a:off x="623887" y="2370190"/>
            <a:ext cx="5838825" cy="4379119"/>
            <a:chOff x="623887" y="2370190"/>
            <a:chExt cx="5838825" cy="4379119"/>
          </a:xfrm>
        </p:grpSpPr>
        <p:grpSp>
          <p:nvGrpSpPr>
            <p:cNvPr id="5" name="Group 4">
              <a:extLst>
                <a:ext uri="{FF2B5EF4-FFF2-40B4-BE49-F238E27FC236}">
                  <a16:creationId xmlns:a16="http://schemas.microsoft.com/office/drawing/2014/main" id="{AE11C90C-99CE-447B-947F-76C99AE48ABB}"/>
                </a:ext>
              </a:extLst>
            </p:cNvPr>
            <p:cNvGrpSpPr/>
            <p:nvPr/>
          </p:nvGrpSpPr>
          <p:grpSpPr>
            <a:xfrm>
              <a:off x="623887" y="2370190"/>
              <a:ext cx="5838825" cy="4379119"/>
              <a:chOff x="642937" y="1657349"/>
              <a:chExt cx="5838825" cy="4379119"/>
            </a:xfrm>
          </p:grpSpPr>
          <p:pic>
            <p:nvPicPr>
              <p:cNvPr id="3" name="Picture 2">
                <a:extLst>
                  <a:ext uri="{FF2B5EF4-FFF2-40B4-BE49-F238E27FC236}">
                    <a16:creationId xmlns:a16="http://schemas.microsoft.com/office/drawing/2014/main" id="{4ED154AA-93CF-43FF-BC4F-CCB33B2F9D0D}"/>
                  </a:ext>
                </a:extLst>
              </p:cNvPr>
              <p:cNvPicPr>
                <a:picLocks noChangeAspect="1"/>
              </p:cNvPicPr>
              <p:nvPr/>
            </p:nvPicPr>
            <p:blipFill>
              <a:blip r:embed="rId2"/>
              <a:stretch>
                <a:fillRect/>
              </a:stretch>
            </p:blipFill>
            <p:spPr>
              <a:xfrm>
                <a:off x="642937" y="1657349"/>
                <a:ext cx="5838825" cy="4379119"/>
              </a:xfrm>
              <a:prstGeom prst="rect">
                <a:avLst/>
              </a:prstGeom>
            </p:spPr>
          </p:pic>
          <p:sp>
            <p:nvSpPr>
              <p:cNvPr id="10" name="TextBox 9">
                <a:extLst>
                  <a:ext uri="{FF2B5EF4-FFF2-40B4-BE49-F238E27FC236}">
                    <a16:creationId xmlns:a16="http://schemas.microsoft.com/office/drawing/2014/main" id="{75C6F2FD-D718-4481-96A2-13AF9A5F4EA4}"/>
                  </a:ext>
                </a:extLst>
              </p:cNvPr>
              <p:cNvSpPr txBox="1"/>
              <p:nvPr/>
            </p:nvSpPr>
            <p:spPr>
              <a:xfrm rot="20799899">
                <a:off x="3879906" y="4231202"/>
                <a:ext cx="1454160" cy="276999"/>
              </a:xfrm>
              <a:prstGeom prst="rect">
                <a:avLst/>
              </a:prstGeom>
              <a:noFill/>
            </p:spPr>
            <p:txBody>
              <a:bodyPr wrap="square">
                <a:spAutoFit/>
              </a:bodyPr>
              <a:lstStyle/>
              <a:p>
                <a:r>
                  <a:rPr lang="en-US" sz="1200" dirty="0" err="1"/>
                  <a:t>Khare&amp;Marr</a:t>
                </a:r>
                <a:r>
                  <a:rPr lang="en-US" sz="1200" dirty="0"/>
                  <a:t> (linear)</a:t>
                </a:r>
              </a:p>
            </p:txBody>
          </p:sp>
          <p:sp>
            <p:nvSpPr>
              <p:cNvPr id="11" name="TextBox 10">
                <a:extLst>
                  <a:ext uri="{FF2B5EF4-FFF2-40B4-BE49-F238E27FC236}">
                    <a16:creationId xmlns:a16="http://schemas.microsoft.com/office/drawing/2014/main" id="{090AB7EA-B846-49B1-A914-DE1D653D2929}"/>
                  </a:ext>
                </a:extLst>
              </p:cNvPr>
              <p:cNvSpPr txBox="1"/>
              <p:nvPr/>
            </p:nvSpPr>
            <p:spPr>
              <a:xfrm rot="18814020">
                <a:off x="4949873" y="3000142"/>
                <a:ext cx="537987" cy="276999"/>
              </a:xfrm>
              <a:prstGeom prst="rect">
                <a:avLst/>
              </a:prstGeom>
              <a:noFill/>
            </p:spPr>
            <p:txBody>
              <a:bodyPr wrap="square">
                <a:spAutoFit/>
              </a:bodyPr>
              <a:lstStyle/>
              <a:p>
                <a:r>
                  <a:rPr lang="en-US" sz="1200" dirty="0"/>
                  <a:t>Force</a:t>
                </a:r>
              </a:p>
            </p:txBody>
          </p:sp>
          <p:sp>
            <p:nvSpPr>
              <p:cNvPr id="12" name="TextBox 11">
                <a:extLst>
                  <a:ext uri="{FF2B5EF4-FFF2-40B4-BE49-F238E27FC236}">
                    <a16:creationId xmlns:a16="http://schemas.microsoft.com/office/drawing/2014/main" id="{6712DCC1-46C1-4D1E-BF8A-05BF5C666C72}"/>
                  </a:ext>
                </a:extLst>
              </p:cNvPr>
              <p:cNvSpPr txBox="1"/>
              <p:nvPr/>
            </p:nvSpPr>
            <p:spPr>
              <a:xfrm rot="19286470">
                <a:off x="5345995" y="3143399"/>
                <a:ext cx="537987" cy="276999"/>
              </a:xfrm>
              <a:prstGeom prst="rect">
                <a:avLst/>
              </a:prstGeom>
              <a:noFill/>
            </p:spPr>
            <p:txBody>
              <a:bodyPr wrap="square">
                <a:spAutoFit/>
              </a:bodyPr>
              <a:lstStyle/>
              <a:p>
                <a:r>
                  <a:rPr lang="en-US" sz="1200" dirty="0"/>
                  <a:t>Box</a:t>
                </a:r>
              </a:p>
            </p:txBody>
          </p:sp>
        </p:grpSp>
        <p:sp>
          <p:nvSpPr>
            <p:cNvPr id="24" name="TextBox 23">
              <a:extLst>
                <a:ext uri="{FF2B5EF4-FFF2-40B4-BE49-F238E27FC236}">
                  <a16:creationId xmlns:a16="http://schemas.microsoft.com/office/drawing/2014/main" id="{18CB9BBF-2D55-426C-A2E3-1B372BFFAF4A}"/>
                </a:ext>
              </a:extLst>
            </p:cNvPr>
            <p:cNvSpPr txBox="1"/>
            <p:nvPr/>
          </p:nvSpPr>
          <p:spPr>
            <a:xfrm>
              <a:off x="1896462" y="3420507"/>
              <a:ext cx="1446813" cy="34406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Linear scale</a:t>
              </a:r>
            </a:p>
          </p:txBody>
        </p:sp>
      </p:grpSp>
      <p:grpSp>
        <p:nvGrpSpPr>
          <p:cNvPr id="26" name="Group 25">
            <a:extLst>
              <a:ext uri="{FF2B5EF4-FFF2-40B4-BE49-F238E27FC236}">
                <a16:creationId xmlns:a16="http://schemas.microsoft.com/office/drawing/2014/main" id="{1238782B-42C4-48D4-A2DC-EF5240C4B901}"/>
              </a:ext>
            </a:extLst>
          </p:cNvPr>
          <p:cNvGrpSpPr/>
          <p:nvPr/>
        </p:nvGrpSpPr>
        <p:grpSpPr>
          <a:xfrm>
            <a:off x="6197600" y="2233152"/>
            <a:ext cx="5994400" cy="4495800"/>
            <a:chOff x="6197600" y="2233152"/>
            <a:chExt cx="5994400" cy="4495800"/>
          </a:xfrm>
        </p:grpSpPr>
        <p:grpSp>
          <p:nvGrpSpPr>
            <p:cNvPr id="19" name="Group 18">
              <a:extLst>
                <a:ext uri="{FF2B5EF4-FFF2-40B4-BE49-F238E27FC236}">
                  <a16:creationId xmlns:a16="http://schemas.microsoft.com/office/drawing/2014/main" id="{B01FC489-7B03-40AB-973A-D1850F21D9F0}"/>
                </a:ext>
              </a:extLst>
            </p:cNvPr>
            <p:cNvGrpSpPr/>
            <p:nvPr/>
          </p:nvGrpSpPr>
          <p:grpSpPr>
            <a:xfrm>
              <a:off x="6197600" y="2233152"/>
              <a:ext cx="5994400" cy="4495800"/>
              <a:chOff x="193528" y="2047743"/>
              <a:chExt cx="5994400" cy="4495800"/>
            </a:xfrm>
          </p:grpSpPr>
          <p:pic>
            <p:nvPicPr>
              <p:cNvPr id="20" name="Picture 19">
                <a:extLst>
                  <a:ext uri="{FF2B5EF4-FFF2-40B4-BE49-F238E27FC236}">
                    <a16:creationId xmlns:a16="http://schemas.microsoft.com/office/drawing/2014/main" id="{6B1B6B0A-0CDA-4423-89DD-E7ACCB286C09}"/>
                  </a:ext>
                </a:extLst>
              </p:cNvPr>
              <p:cNvPicPr>
                <a:picLocks noChangeAspect="1"/>
              </p:cNvPicPr>
              <p:nvPr/>
            </p:nvPicPr>
            <p:blipFill>
              <a:blip r:embed="rId3"/>
              <a:stretch>
                <a:fillRect/>
              </a:stretch>
            </p:blipFill>
            <p:spPr>
              <a:xfrm>
                <a:off x="193528" y="2047743"/>
                <a:ext cx="5994400" cy="4495800"/>
              </a:xfrm>
              <a:prstGeom prst="rect">
                <a:avLst/>
              </a:prstGeom>
            </p:spPr>
          </p:pic>
          <p:sp>
            <p:nvSpPr>
              <p:cNvPr id="21" name="TextBox 20">
                <a:extLst>
                  <a:ext uri="{FF2B5EF4-FFF2-40B4-BE49-F238E27FC236}">
                    <a16:creationId xmlns:a16="http://schemas.microsoft.com/office/drawing/2014/main" id="{2F674B9C-D1E1-4B17-93F8-FF225143F98D}"/>
                  </a:ext>
                </a:extLst>
              </p:cNvPr>
              <p:cNvSpPr txBox="1"/>
              <p:nvPr/>
            </p:nvSpPr>
            <p:spPr>
              <a:xfrm rot="16650312">
                <a:off x="2231366" y="5166950"/>
                <a:ext cx="1454160" cy="276999"/>
              </a:xfrm>
              <a:prstGeom prst="rect">
                <a:avLst/>
              </a:prstGeom>
              <a:noFill/>
            </p:spPr>
            <p:txBody>
              <a:bodyPr wrap="square">
                <a:spAutoFit/>
              </a:bodyPr>
              <a:lstStyle/>
              <a:p>
                <a:r>
                  <a:rPr lang="en-US" sz="1200" dirty="0" err="1"/>
                  <a:t>Khare&amp;Marr</a:t>
                </a:r>
                <a:r>
                  <a:rPr lang="en-US" sz="1200" dirty="0"/>
                  <a:t> (linear)</a:t>
                </a:r>
              </a:p>
            </p:txBody>
          </p:sp>
          <p:sp>
            <p:nvSpPr>
              <p:cNvPr id="22" name="TextBox 21">
                <a:extLst>
                  <a:ext uri="{FF2B5EF4-FFF2-40B4-BE49-F238E27FC236}">
                    <a16:creationId xmlns:a16="http://schemas.microsoft.com/office/drawing/2014/main" id="{DA533748-C99A-4F68-A4F9-595689237557}"/>
                  </a:ext>
                </a:extLst>
              </p:cNvPr>
              <p:cNvSpPr txBox="1"/>
              <p:nvPr/>
            </p:nvSpPr>
            <p:spPr>
              <a:xfrm>
                <a:off x="1335970" y="4157143"/>
                <a:ext cx="537987" cy="276999"/>
              </a:xfrm>
              <a:prstGeom prst="rect">
                <a:avLst/>
              </a:prstGeom>
              <a:noFill/>
            </p:spPr>
            <p:txBody>
              <a:bodyPr wrap="square">
                <a:spAutoFit/>
              </a:bodyPr>
              <a:lstStyle/>
              <a:p>
                <a:r>
                  <a:rPr lang="en-US" sz="1200" dirty="0"/>
                  <a:t>Box</a:t>
                </a:r>
              </a:p>
            </p:txBody>
          </p:sp>
          <p:sp>
            <p:nvSpPr>
              <p:cNvPr id="23" name="TextBox 22">
                <a:extLst>
                  <a:ext uri="{FF2B5EF4-FFF2-40B4-BE49-F238E27FC236}">
                    <a16:creationId xmlns:a16="http://schemas.microsoft.com/office/drawing/2014/main" id="{F33125E9-EBC4-4A1F-BA71-C1056D0EB346}"/>
                  </a:ext>
                </a:extLst>
              </p:cNvPr>
              <p:cNvSpPr txBox="1"/>
              <p:nvPr/>
            </p:nvSpPr>
            <p:spPr>
              <a:xfrm rot="20414274">
                <a:off x="1335969" y="4737416"/>
                <a:ext cx="537987" cy="276999"/>
              </a:xfrm>
              <a:prstGeom prst="rect">
                <a:avLst/>
              </a:prstGeom>
              <a:noFill/>
            </p:spPr>
            <p:txBody>
              <a:bodyPr wrap="square">
                <a:spAutoFit/>
              </a:bodyPr>
              <a:lstStyle/>
              <a:p>
                <a:r>
                  <a:rPr lang="en-US" sz="1200" dirty="0"/>
                  <a:t>Force</a:t>
                </a:r>
              </a:p>
            </p:txBody>
          </p:sp>
        </p:grpSp>
        <p:sp>
          <p:nvSpPr>
            <p:cNvPr id="25" name="TextBox 24">
              <a:extLst>
                <a:ext uri="{FF2B5EF4-FFF2-40B4-BE49-F238E27FC236}">
                  <a16:creationId xmlns:a16="http://schemas.microsoft.com/office/drawing/2014/main" id="{C8E504BD-E004-4890-BA48-F4C799D27C3A}"/>
                </a:ext>
              </a:extLst>
            </p:cNvPr>
            <p:cNvSpPr txBox="1"/>
            <p:nvPr/>
          </p:nvSpPr>
          <p:spPr>
            <a:xfrm>
              <a:off x="7876252" y="3162748"/>
              <a:ext cx="1318548" cy="34406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Log-log scale</a:t>
              </a:r>
            </a:p>
          </p:txBody>
        </p:sp>
      </p:grpSp>
      <p:sp>
        <p:nvSpPr>
          <p:cNvPr id="28" name="Slide Number Placeholder 27">
            <a:extLst>
              <a:ext uri="{FF2B5EF4-FFF2-40B4-BE49-F238E27FC236}">
                <a16:creationId xmlns:a16="http://schemas.microsoft.com/office/drawing/2014/main" id="{97D33FEE-8181-4F23-8B7D-7922DA6136D9}"/>
              </a:ext>
            </a:extLst>
          </p:cNvPr>
          <p:cNvSpPr>
            <a:spLocks noGrp="1"/>
          </p:cNvSpPr>
          <p:nvPr>
            <p:ph type="sldNum" sz="quarter" idx="12"/>
          </p:nvPr>
        </p:nvSpPr>
        <p:spPr/>
        <p:txBody>
          <a:bodyPr/>
          <a:lstStyle/>
          <a:p>
            <a:fld id="{A612DFA4-1073-43D0-B2A4-CA87DF897C08}" type="slidenum">
              <a:rPr lang="en-US" smtClean="0"/>
              <a:t>12</a:t>
            </a:fld>
            <a:endParaRPr lang="en-US"/>
          </a:p>
        </p:txBody>
      </p:sp>
    </p:spTree>
    <p:extLst>
      <p:ext uri="{BB962C8B-B14F-4D97-AF65-F5344CB8AC3E}">
        <p14:creationId xmlns:p14="http://schemas.microsoft.com/office/powerpoint/2010/main" val="291464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B234C2C-EC09-49D6-9BE1-4BC427F2AE80}"/>
              </a:ext>
            </a:extLst>
          </p:cNvPr>
          <p:cNvGrpSpPr/>
          <p:nvPr/>
        </p:nvGrpSpPr>
        <p:grpSpPr>
          <a:xfrm>
            <a:off x="6187928" y="2164424"/>
            <a:ext cx="5678824" cy="4379119"/>
            <a:chOff x="6187928" y="2376949"/>
            <a:chExt cx="5678824" cy="4379119"/>
          </a:xfrm>
        </p:grpSpPr>
        <p:pic>
          <p:nvPicPr>
            <p:cNvPr id="4" name="Picture 3">
              <a:extLst>
                <a:ext uri="{FF2B5EF4-FFF2-40B4-BE49-F238E27FC236}">
                  <a16:creationId xmlns:a16="http://schemas.microsoft.com/office/drawing/2014/main" id="{7716E86C-4766-40EC-AE2F-A733002E14F9}"/>
                </a:ext>
              </a:extLst>
            </p:cNvPr>
            <p:cNvPicPr>
              <a:picLocks noChangeAspect="1"/>
            </p:cNvPicPr>
            <p:nvPr/>
          </p:nvPicPr>
          <p:blipFill>
            <a:blip r:embed="rId2"/>
            <a:stretch>
              <a:fillRect/>
            </a:stretch>
          </p:blipFill>
          <p:spPr>
            <a:xfrm>
              <a:off x="6187928" y="2376949"/>
              <a:ext cx="5678824" cy="4379119"/>
            </a:xfrm>
            <a:prstGeom prst="rect">
              <a:avLst/>
            </a:prstGeom>
          </p:spPr>
        </p:pic>
        <p:sp>
          <p:nvSpPr>
            <p:cNvPr id="5" name="TextBox 4">
              <a:extLst>
                <a:ext uri="{FF2B5EF4-FFF2-40B4-BE49-F238E27FC236}">
                  <a16:creationId xmlns:a16="http://schemas.microsoft.com/office/drawing/2014/main" id="{FBF056A9-DFBF-413C-8FE9-4738357DFC2C}"/>
                </a:ext>
              </a:extLst>
            </p:cNvPr>
            <p:cNvSpPr txBox="1"/>
            <p:nvPr/>
          </p:nvSpPr>
          <p:spPr>
            <a:xfrm>
              <a:off x="7830533" y="5582726"/>
              <a:ext cx="3628042" cy="461665"/>
            </a:xfrm>
            <a:prstGeom prst="rect">
              <a:avLst/>
            </a:prstGeom>
            <a:noFill/>
          </p:spPr>
          <p:txBody>
            <a:bodyPr wrap="square">
              <a:spAutoFit/>
            </a:bodyPr>
            <a:lstStyle/>
            <a:p>
              <a:r>
                <a:rPr lang="en-US" sz="1200" dirty="0"/>
                <a:t>Mean size-resolved resuspension rates (RR, h−1 ) for each carpet (A−L)   (Wu et. al 2021)</a:t>
              </a:r>
            </a:p>
          </p:txBody>
        </p:sp>
      </p:grpSp>
      <p:grpSp>
        <p:nvGrpSpPr>
          <p:cNvPr id="10" name="Group 9">
            <a:extLst>
              <a:ext uri="{FF2B5EF4-FFF2-40B4-BE49-F238E27FC236}">
                <a16:creationId xmlns:a16="http://schemas.microsoft.com/office/drawing/2014/main" id="{CAB457A6-C93B-4D30-82B6-D90CFF1E4D39}"/>
              </a:ext>
            </a:extLst>
          </p:cNvPr>
          <p:cNvGrpSpPr/>
          <p:nvPr/>
        </p:nvGrpSpPr>
        <p:grpSpPr>
          <a:xfrm>
            <a:off x="325248" y="2106083"/>
            <a:ext cx="5994400" cy="4495800"/>
            <a:chOff x="6197600" y="2233152"/>
            <a:chExt cx="5994400" cy="4495800"/>
          </a:xfrm>
        </p:grpSpPr>
        <p:grpSp>
          <p:nvGrpSpPr>
            <p:cNvPr id="11" name="Group 10">
              <a:extLst>
                <a:ext uri="{FF2B5EF4-FFF2-40B4-BE49-F238E27FC236}">
                  <a16:creationId xmlns:a16="http://schemas.microsoft.com/office/drawing/2014/main" id="{B1364D04-23A7-458F-98A6-37737C16190C}"/>
                </a:ext>
              </a:extLst>
            </p:cNvPr>
            <p:cNvGrpSpPr/>
            <p:nvPr/>
          </p:nvGrpSpPr>
          <p:grpSpPr>
            <a:xfrm>
              <a:off x="6197600" y="2233152"/>
              <a:ext cx="5994400" cy="4495800"/>
              <a:chOff x="193528" y="2047743"/>
              <a:chExt cx="5994400" cy="4495800"/>
            </a:xfrm>
          </p:grpSpPr>
          <p:pic>
            <p:nvPicPr>
              <p:cNvPr id="13" name="Picture 12">
                <a:extLst>
                  <a:ext uri="{FF2B5EF4-FFF2-40B4-BE49-F238E27FC236}">
                    <a16:creationId xmlns:a16="http://schemas.microsoft.com/office/drawing/2014/main" id="{99E71D4F-F63A-40E9-B3C3-F78BBCFE5A84}"/>
                  </a:ext>
                </a:extLst>
              </p:cNvPr>
              <p:cNvPicPr>
                <a:picLocks noChangeAspect="1"/>
              </p:cNvPicPr>
              <p:nvPr/>
            </p:nvPicPr>
            <p:blipFill>
              <a:blip r:embed="rId3"/>
              <a:stretch>
                <a:fillRect/>
              </a:stretch>
            </p:blipFill>
            <p:spPr>
              <a:xfrm>
                <a:off x="193528" y="2047743"/>
                <a:ext cx="5994400" cy="4495800"/>
              </a:xfrm>
              <a:prstGeom prst="rect">
                <a:avLst/>
              </a:prstGeom>
            </p:spPr>
          </p:pic>
          <p:sp>
            <p:nvSpPr>
              <p:cNvPr id="14" name="TextBox 13">
                <a:extLst>
                  <a:ext uri="{FF2B5EF4-FFF2-40B4-BE49-F238E27FC236}">
                    <a16:creationId xmlns:a16="http://schemas.microsoft.com/office/drawing/2014/main" id="{CB5D39F6-45B7-4660-B678-8B563CB3BB93}"/>
                  </a:ext>
                </a:extLst>
              </p:cNvPr>
              <p:cNvSpPr txBox="1"/>
              <p:nvPr/>
            </p:nvSpPr>
            <p:spPr>
              <a:xfrm rot="16650312">
                <a:off x="2231366" y="5166950"/>
                <a:ext cx="1454160" cy="276999"/>
              </a:xfrm>
              <a:prstGeom prst="rect">
                <a:avLst/>
              </a:prstGeom>
              <a:noFill/>
            </p:spPr>
            <p:txBody>
              <a:bodyPr wrap="square">
                <a:spAutoFit/>
              </a:bodyPr>
              <a:lstStyle/>
              <a:p>
                <a:r>
                  <a:rPr lang="en-US" sz="1200" dirty="0" err="1"/>
                  <a:t>Khare&amp;Marr</a:t>
                </a:r>
                <a:r>
                  <a:rPr lang="en-US" sz="1200" dirty="0"/>
                  <a:t> (linear)</a:t>
                </a:r>
              </a:p>
            </p:txBody>
          </p:sp>
          <p:sp>
            <p:nvSpPr>
              <p:cNvPr id="15" name="TextBox 14">
                <a:extLst>
                  <a:ext uri="{FF2B5EF4-FFF2-40B4-BE49-F238E27FC236}">
                    <a16:creationId xmlns:a16="http://schemas.microsoft.com/office/drawing/2014/main" id="{67D25137-AACB-4986-80F4-06D837DBCDB8}"/>
                  </a:ext>
                </a:extLst>
              </p:cNvPr>
              <p:cNvSpPr txBox="1"/>
              <p:nvPr/>
            </p:nvSpPr>
            <p:spPr>
              <a:xfrm>
                <a:off x="1335970" y="4157143"/>
                <a:ext cx="537987" cy="276999"/>
              </a:xfrm>
              <a:prstGeom prst="rect">
                <a:avLst/>
              </a:prstGeom>
              <a:noFill/>
            </p:spPr>
            <p:txBody>
              <a:bodyPr wrap="square">
                <a:spAutoFit/>
              </a:bodyPr>
              <a:lstStyle/>
              <a:p>
                <a:r>
                  <a:rPr lang="en-US" sz="1200" dirty="0"/>
                  <a:t>Box</a:t>
                </a:r>
              </a:p>
            </p:txBody>
          </p:sp>
          <p:sp>
            <p:nvSpPr>
              <p:cNvPr id="16" name="TextBox 15">
                <a:extLst>
                  <a:ext uri="{FF2B5EF4-FFF2-40B4-BE49-F238E27FC236}">
                    <a16:creationId xmlns:a16="http://schemas.microsoft.com/office/drawing/2014/main" id="{990A3209-C2CA-418F-9BFF-27B1F2870FE3}"/>
                  </a:ext>
                </a:extLst>
              </p:cNvPr>
              <p:cNvSpPr txBox="1"/>
              <p:nvPr/>
            </p:nvSpPr>
            <p:spPr>
              <a:xfrm rot="20414274">
                <a:off x="1335969" y="4737416"/>
                <a:ext cx="537987" cy="276999"/>
              </a:xfrm>
              <a:prstGeom prst="rect">
                <a:avLst/>
              </a:prstGeom>
              <a:noFill/>
            </p:spPr>
            <p:txBody>
              <a:bodyPr wrap="square">
                <a:spAutoFit/>
              </a:bodyPr>
              <a:lstStyle/>
              <a:p>
                <a:r>
                  <a:rPr lang="en-US" sz="1200" dirty="0"/>
                  <a:t>Force</a:t>
                </a:r>
              </a:p>
            </p:txBody>
          </p:sp>
        </p:grpSp>
        <p:sp>
          <p:nvSpPr>
            <p:cNvPr id="12" name="TextBox 11">
              <a:extLst>
                <a:ext uri="{FF2B5EF4-FFF2-40B4-BE49-F238E27FC236}">
                  <a16:creationId xmlns:a16="http://schemas.microsoft.com/office/drawing/2014/main" id="{E8449349-B887-44A7-870E-D25DBBF88D00}"/>
                </a:ext>
              </a:extLst>
            </p:cNvPr>
            <p:cNvSpPr txBox="1"/>
            <p:nvPr/>
          </p:nvSpPr>
          <p:spPr>
            <a:xfrm>
              <a:off x="7876252" y="3243419"/>
              <a:ext cx="1318548" cy="34406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Log-log scale</a:t>
              </a:r>
            </a:p>
          </p:txBody>
        </p:sp>
      </p:grpSp>
      <p:sp>
        <p:nvSpPr>
          <p:cNvPr id="18" name="TextBox 17">
            <a:extLst>
              <a:ext uri="{FF2B5EF4-FFF2-40B4-BE49-F238E27FC236}">
                <a16:creationId xmlns:a16="http://schemas.microsoft.com/office/drawing/2014/main" id="{5266D2E4-0887-47F2-B978-85185ACBEE6A}"/>
              </a:ext>
            </a:extLst>
          </p:cNvPr>
          <p:cNvSpPr txBox="1"/>
          <p:nvPr/>
        </p:nvSpPr>
        <p:spPr>
          <a:xfrm>
            <a:off x="603854" y="1004726"/>
            <a:ext cx="10984292" cy="1264642"/>
          </a:xfrm>
          <a:prstGeom prst="rect">
            <a:avLst/>
          </a:prstGeom>
          <a:noFill/>
        </p:spPr>
        <p:txBody>
          <a:bodyPr wrap="square">
            <a:spAutoFit/>
          </a:bodyPr>
          <a:lstStyle/>
          <a:p>
            <a:pPr marR="0" lvl="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I plotted resuspension rates along with experimental data from 0.1 to 20um which should cover floor dust’s size range to see if one of the models can be used. The ‘Force model’ using the same coefficients from previous seems to do a good job of explaining resuspension rates from carpets that range from ~10⁻⁴ to ~10⁻¹ </a:t>
            </a:r>
            <a:r>
              <a:rPr lang="en-US" dirty="0" err="1">
                <a:effectLst/>
                <a:latin typeface="Calibri" panose="020F0502020204030204" pitchFamily="34" charset="0"/>
                <a:ea typeface="Calibri" panose="020F0502020204030204" pitchFamily="34" charset="0"/>
                <a:cs typeface="Times New Roman" panose="02020603050405020304" pitchFamily="18" charset="0"/>
              </a:rPr>
              <a:t>hr</a:t>
            </a:r>
            <a:r>
              <a:rPr lang="en-US" dirty="0">
                <a:effectLst/>
                <a:latin typeface="Calibri" panose="020F0502020204030204" pitchFamily="34" charset="0"/>
                <a:ea typeface="Calibri" panose="020F0502020204030204" pitchFamily="34" charset="0"/>
                <a:cs typeface="Times New Roman" panose="02020603050405020304" pitchFamily="18" charset="0"/>
              </a:rPr>
              <a:t> ⁻¹ in this size range on a log-log scale. </a:t>
            </a:r>
          </a:p>
        </p:txBody>
      </p:sp>
      <p:sp>
        <p:nvSpPr>
          <p:cNvPr id="19" name="Title 1">
            <a:extLst>
              <a:ext uri="{FF2B5EF4-FFF2-40B4-BE49-F238E27FC236}">
                <a16:creationId xmlns:a16="http://schemas.microsoft.com/office/drawing/2014/main" id="{553517D3-0738-4741-BDFA-8DAB8A5DB05F}"/>
              </a:ext>
            </a:extLst>
          </p:cNvPr>
          <p:cNvSpPr txBox="1">
            <a:spLocks/>
          </p:cNvSpPr>
          <p:nvPr/>
        </p:nvSpPr>
        <p:spPr>
          <a:xfrm>
            <a:off x="357188" y="108691"/>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20" name="TextBox 19">
            <a:extLst>
              <a:ext uri="{FF2B5EF4-FFF2-40B4-BE49-F238E27FC236}">
                <a16:creationId xmlns:a16="http://schemas.microsoft.com/office/drawing/2014/main" id="{CD1ECA56-0E89-4CD1-AB37-7D3BFE856503}"/>
              </a:ext>
            </a:extLst>
          </p:cNvPr>
          <p:cNvSpPr txBox="1"/>
          <p:nvPr/>
        </p:nvSpPr>
        <p:spPr>
          <a:xfrm>
            <a:off x="123715" y="539395"/>
            <a:ext cx="11537796" cy="35990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a:t>
            </a:r>
          </a:p>
        </p:txBody>
      </p:sp>
      <p:sp>
        <p:nvSpPr>
          <p:cNvPr id="22" name="Slide Number Placeholder 21">
            <a:extLst>
              <a:ext uri="{FF2B5EF4-FFF2-40B4-BE49-F238E27FC236}">
                <a16:creationId xmlns:a16="http://schemas.microsoft.com/office/drawing/2014/main" id="{48D6F921-E080-44E4-95BA-07E0B3BDF1A4}"/>
              </a:ext>
            </a:extLst>
          </p:cNvPr>
          <p:cNvSpPr>
            <a:spLocks noGrp="1"/>
          </p:cNvSpPr>
          <p:nvPr>
            <p:ph type="sldNum" sz="quarter" idx="12"/>
          </p:nvPr>
        </p:nvSpPr>
        <p:spPr/>
        <p:txBody>
          <a:bodyPr/>
          <a:lstStyle/>
          <a:p>
            <a:fld id="{A612DFA4-1073-43D0-B2A4-CA87DF897C08}" type="slidenum">
              <a:rPr lang="en-US" smtClean="0"/>
              <a:t>13</a:t>
            </a:fld>
            <a:endParaRPr lang="en-US"/>
          </a:p>
        </p:txBody>
      </p:sp>
    </p:spTree>
    <p:extLst>
      <p:ext uri="{BB962C8B-B14F-4D97-AF65-F5344CB8AC3E}">
        <p14:creationId xmlns:p14="http://schemas.microsoft.com/office/powerpoint/2010/main" val="242781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C2C41-0DAF-4134-9996-478CE02F9877}"/>
              </a:ext>
            </a:extLst>
          </p:cNvPr>
          <p:cNvPicPr>
            <a:picLocks noChangeAspect="1"/>
          </p:cNvPicPr>
          <p:nvPr/>
        </p:nvPicPr>
        <p:blipFill>
          <a:blip r:embed="rId2"/>
          <a:stretch>
            <a:fillRect/>
          </a:stretch>
        </p:blipFill>
        <p:spPr>
          <a:xfrm>
            <a:off x="6614214" y="1115305"/>
            <a:ext cx="4532678" cy="3816144"/>
          </a:xfrm>
          <a:prstGeom prst="rect">
            <a:avLst/>
          </a:prstGeom>
        </p:spPr>
      </p:pic>
      <p:sp>
        <p:nvSpPr>
          <p:cNvPr id="6" name="TextBox 5">
            <a:extLst>
              <a:ext uri="{FF2B5EF4-FFF2-40B4-BE49-F238E27FC236}">
                <a16:creationId xmlns:a16="http://schemas.microsoft.com/office/drawing/2014/main" id="{D00A8327-F98F-44C6-A42E-C63E160C6568}"/>
              </a:ext>
            </a:extLst>
          </p:cNvPr>
          <p:cNvSpPr txBox="1"/>
          <p:nvPr/>
        </p:nvSpPr>
        <p:spPr>
          <a:xfrm>
            <a:off x="6315075" y="330630"/>
            <a:ext cx="6096000" cy="692497"/>
          </a:xfrm>
          <a:prstGeom prst="rect">
            <a:avLst/>
          </a:prstGeom>
          <a:noFill/>
        </p:spPr>
        <p:txBody>
          <a:bodyPr wrap="square">
            <a:spAutoFit/>
          </a:bodyPr>
          <a:lstStyle/>
          <a:p>
            <a:r>
              <a:rPr lang="en-US" sz="1300" b="0" i="0" dirty="0">
                <a:solidFill>
                  <a:srgbClr val="222222"/>
                </a:solidFill>
                <a:effectLst/>
                <a:latin typeface="Arial" panose="020B0604020202020204" pitchFamily="34" charset="0"/>
              </a:rPr>
              <a:t>You, </a:t>
            </a:r>
            <a:r>
              <a:rPr lang="en-US" sz="1300" b="0" i="0" dirty="0" err="1">
                <a:solidFill>
                  <a:srgbClr val="222222"/>
                </a:solidFill>
                <a:effectLst/>
                <a:latin typeface="Arial" panose="020B0604020202020204" pitchFamily="34" charset="0"/>
              </a:rPr>
              <a:t>Siming</a:t>
            </a:r>
            <a:r>
              <a:rPr lang="en-US" sz="1300" b="0" i="0" dirty="0">
                <a:solidFill>
                  <a:srgbClr val="222222"/>
                </a:solidFill>
                <a:effectLst/>
                <a:latin typeface="Arial" panose="020B0604020202020204" pitchFamily="34" charset="0"/>
              </a:rPr>
              <a:t>, and Man Pun Wan. "A risk assessment scheme of infection transmission indoors incorporating the impact of resuspension." </a:t>
            </a:r>
            <a:r>
              <a:rPr lang="en-US" sz="1300" b="0" i="1" dirty="0">
                <a:solidFill>
                  <a:srgbClr val="222222"/>
                </a:solidFill>
                <a:effectLst/>
                <a:latin typeface="Arial" panose="020B0604020202020204" pitchFamily="34" charset="0"/>
              </a:rPr>
              <a:t>Risk Analysis</a:t>
            </a:r>
            <a:r>
              <a:rPr lang="en-US" sz="1300" b="0" i="0" dirty="0">
                <a:solidFill>
                  <a:srgbClr val="222222"/>
                </a:solidFill>
                <a:effectLst/>
                <a:latin typeface="Arial" panose="020B0604020202020204" pitchFamily="34" charset="0"/>
              </a:rPr>
              <a:t> 35.8 (2015): 1488-1502.</a:t>
            </a:r>
            <a:endParaRPr lang="en-US" sz="1300" dirty="0"/>
          </a:p>
        </p:txBody>
      </p:sp>
      <p:sp>
        <p:nvSpPr>
          <p:cNvPr id="7" name="TextBox 6">
            <a:extLst>
              <a:ext uri="{FF2B5EF4-FFF2-40B4-BE49-F238E27FC236}">
                <a16:creationId xmlns:a16="http://schemas.microsoft.com/office/drawing/2014/main" id="{B8388ECB-1796-4A48-AE71-B3D77B182814}"/>
              </a:ext>
            </a:extLst>
          </p:cNvPr>
          <p:cNvSpPr txBox="1"/>
          <p:nvPr/>
        </p:nvSpPr>
        <p:spPr>
          <a:xfrm>
            <a:off x="123715" y="539395"/>
            <a:ext cx="11537796" cy="359907"/>
          </a:xfrm>
          <a:prstGeom prst="rect">
            <a:avLst/>
          </a:prstGeom>
          <a:noFill/>
        </p:spPr>
        <p:txBody>
          <a:bodyPr wrap="square">
            <a:spAutoFit/>
          </a:bodyPr>
          <a:lstStyle/>
          <a:p>
            <a:pPr marR="0" lvl="0">
              <a:lnSpc>
                <a:spcPct val="107000"/>
              </a:lnSpc>
              <a:spcBef>
                <a:spcPts val="0"/>
              </a:spcBef>
              <a:spcAft>
                <a:spcPts val="0"/>
              </a:spcAft>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  Variation of resuspension rate with </a:t>
            </a:r>
            <a:r>
              <a:rPr lang="en-US" sz="17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time</a:t>
            </a:r>
            <a:endPar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C2E3979-782D-449F-AA31-A85FFE35D127}"/>
              </a:ext>
            </a:extLst>
          </p:cNvPr>
          <p:cNvSpPr txBox="1">
            <a:spLocks/>
          </p:cNvSpPr>
          <p:nvPr/>
        </p:nvSpPr>
        <p:spPr>
          <a:xfrm>
            <a:off x="357188" y="108691"/>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grpSp>
        <p:nvGrpSpPr>
          <p:cNvPr id="9" name="Group 8">
            <a:extLst>
              <a:ext uri="{FF2B5EF4-FFF2-40B4-BE49-F238E27FC236}">
                <a16:creationId xmlns:a16="http://schemas.microsoft.com/office/drawing/2014/main" id="{39CAD46B-255E-4D9F-BF79-9804225293D6}"/>
              </a:ext>
            </a:extLst>
          </p:cNvPr>
          <p:cNvGrpSpPr/>
          <p:nvPr/>
        </p:nvGrpSpPr>
        <p:grpSpPr>
          <a:xfrm>
            <a:off x="504827" y="1023127"/>
            <a:ext cx="5334000" cy="4000500"/>
            <a:chOff x="6461815" y="1384292"/>
            <a:chExt cx="5334000" cy="4000500"/>
          </a:xfrm>
        </p:grpSpPr>
        <p:pic>
          <p:nvPicPr>
            <p:cNvPr id="10" name="Picture 9">
              <a:extLst>
                <a:ext uri="{FF2B5EF4-FFF2-40B4-BE49-F238E27FC236}">
                  <a16:creationId xmlns:a16="http://schemas.microsoft.com/office/drawing/2014/main" id="{E9A81FDB-78E4-4A2F-9E70-589248D9CCD0}"/>
                </a:ext>
              </a:extLst>
            </p:cNvPr>
            <p:cNvPicPr>
              <a:picLocks noChangeAspect="1"/>
            </p:cNvPicPr>
            <p:nvPr/>
          </p:nvPicPr>
          <p:blipFill>
            <a:blip r:embed="rId3"/>
            <a:stretch>
              <a:fillRect/>
            </a:stretch>
          </p:blipFill>
          <p:spPr>
            <a:xfrm>
              <a:off x="6461815" y="1384292"/>
              <a:ext cx="5334000" cy="4000500"/>
            </a:xfrm>
            <a:prstGeom prst="rect">
              <a:avLst/>
            </a:prstGeom>
          </p:spPr>
        </p:pic>
        <p:sp>
          <p:nvSpPr>
            <p:cNvPr id="11" name="TextBox 10">
              <a:extLst>
                <a:ext uri="{FF2B5EF4-FFF2-40B4-BE49-F238E27FC236}">
                  <a16:creationId xmlns:a16="http://schemas.microsoft.com/office/drawing/2014/main" id="{48BE6515-0F25-4766-8ADB-E7789D45DAD4}"/>
                </a:ext>
              </a:extLst>
            </p:cNvPr>
            <p:cNvSpPr txBox="1"/>
            <p:nvPr/>
          </p:nvSpPr>
          <p:spPr>
            <a:xfrm>
              <a:off x="7671488" y="3923906"/>
              <a:ext cx="4124325" cy="492443"/>
            </a:xfrm>
            <a:prstGeom prst="rect">
              <a:avLst/>
            </a:prstGeom>
            <a:noFill/>
          </p:spPr>
          <p:txBody>
            <a:bodyPr wrap="square">
              <a:spAutoFit/>
            </a:bodyPr>
            <a:lstStyle/>
            <a:p>
              <a:r>
                <a:rPr lang="en-US" sz="1300" b="0" i="0" dirty="0">
                  <a:solidFill>
                    <a:srgbClr val="222222"/>
                  </a:solidFill>
                  <a:effectLst/>
                  <a:latin typeface="Arial" panose="020B0604020202020204" pitchFamily="34" charset="0"/>
                </a:rPr>
                <a:t>Using r that changes with t using a power law function (You et al.)</a:t>
              </a:r>
              <a:endParaRPr lang="en-US" sz="1300" dirty="0"/>
            </a:p>
          </p:txBody>
        </p:sp>
      </p:grpSp>
      <p:sp>
        <p:nvSpPr>
          <p:cNvPr id="12" name="Slide Number Placeholder 11">
            <a:extLst>
              <a:ext uri="{FF2B5EF4-FFF2-40B4-BE49-F238E27FC236}">
                <a16:creationId xmlns:a16="http://schemas.microsoft.com/office/drawing/2014/main" id="{E19E16EE-7D5F-4A04-B18E-79712D77AB6C}"/>
              </a:ext>
            </a:extLst>
          </p:cNvPr>
          <p:cNvSpPr>
            <a:spLocks noGrp="1"/>
          </p:cNvSpPr>
          <p:nvPr>
            <p:ph type="sldNum" sz="quarter" idx="12"/>
          </p:nvPr>
        </p:nvSpPr>
        <p:spPr/>
        <p:txBody>
          <a:bodyPr/>
          <a:lstStyle/>
          <a:p>
            <a:fld id="{A612DFA4-1073-43D0-B2A4-CA87DF897C08}" type="slidenum">
              <a:rPr lang="en-US" smtClean="0"/>
              <a:t>14</a:t>
            </a:fld>
            <a:endParaRPr lang="en-US"/>
          </a:p>
        </p:txBody>
      </p:sp>
      <p:sp>
        <p:nvSpPr>
          <p:cNvPr id="16" name="TextBox 15">
            <a:extLst>
              <a:ext uri="{FF2B5EF4-FFF2-40B4-BE49-F238E27FC236}">
                <a16:creationId xmlns:a16="http://schemas.microsoft.com/office/drawing/2014/main" id="{A87205D3-9579-4EDA-98F6-427D169145D0}"/>
              </a:ext>
            </a:extLst>
          </p:cNvPr>
          <p:cNvSpPr txBox="1"/>
          <p:nvPr/>
        </p:nvSpPr>
        <p:spPr>
          <a:xfrm>
            <a:off x="701148" y="5432865"/>
            <a:ext cx="10789704" cy="1015663"/>
          </a:xfrm>
          <a:prstGeom prst="rect">
            <a:avLst/>
          </a:prstGeom>
          <a:noFill/>
        </p:spPr>
        <p:txBody>
          <a:bodyPr wrap="square">
            <a:spAutoFit/>
          </a:bodyPr>
          <a:lstStyle/>
          <a:p>
            <a:pPr algn="l"/>
            <a:r>
              <a:rPr lang="en-US" sz="1200" b="0" i="0" u="none" strike="noStrike" baseline="0" dirty="0">
                <a:solidFill>
                  <a:srgbClr val="C00000"/>
                </a:solidFill>
                <a:latin typeface="Times New Roman" panose="02020603050405020304" pitchFamily="18" charset="0"/>
              </a:rPr>
              <a:t>“The calculated resuspension rate generally declined with time due to the depletion of </a:t>
            </a:r>
            <a:r>
              <a:rPr lang="en-US" sz="1200" b="0" i="0" u="none" strike="noStrike" baseline="0" dirty="0" err="1">
                <a:solidFill>
                  <a:srgbClr val="C00000"/>
                </a:solidFill>
                <a:latin typeface="Times New Roman" panose="02020603050405020304" pitchFamily="18" charset="0"/>
              </a:rPr>
              <a:t>resuspendable</a:t>
            </a:r>
            <a:r>
              <a:rPr lang="en-US" sz="1200" dirty="0">
                <a:solidFill>
                  <a:srgbClr val="C00000"/>
                </a:solidFill>
                <a:latin typeface="Times New Roman" panose="02020603050405020304" pitchFamily="18" charset="0"/>
              </a:rPr>
              <a:t> </a:t>
            </a:r>
            <a:r>
              <a:rPr lang="en-US" sz="1200" b="0" i="0" u="none" strike="noStrike" baseline="0" dirty="0">
                <a:solidFill>
                  <a:srgbClr val="C00000"/>
                </a:solidFill>
                <a:latin typeface="Times New Roman" panose="02020603050405020304" pitchFamily="18" charset="0"/>
              </a:rPr>
              <a:t>particles on the flooring samples and can be fitted by the power law as</a:t>
            </a:r>
          </a:p>
          <a:p>
            <a:pPr algn="l"/>
            <a:r>
              <a:rPr lang="en-US" sz="1200" b="0" i="0" u="none" strike="noStrike" baseline="0" dirty="0">
                <a:solidFill>
                  <a:srgbClr val="C00000"/>
                </a:solidFill>
                <a:latin typeface="CambriaMath"/>
              </a:rPr>
              <a:t>𝑅(𝑡) = 𝑎r*𝑡^−𝑏r </a:t>
            </a:r>
            <a:r>
              <a:rPr lang="en-US" sz="1200" b="0" i="0" u="none" strike="noStrike" baseline="0" dirty="0">
                <a:solidFill>
                  <a:srgbClr val="C00000"/>
                </a:solidFill>
                <a:latin typeface="Times New Roman" panose="02020603050405020304" pitchFamily="18" charset="0"/>
              </a:rPr>
              <a:t>. (4.6)</a:t>
            </a:r>
          </a:p>
          <a:p>
            <a:pPr algn="l"/>
            <a:r>
              <a:rPr lang="en-US" sz="1200" b="0" i="0" u="none" strike="noStrike" baseline="0" dirty="0">
                <a:solidFill>
                  <a:srgbClr val="C00000"/>
                </a:solidFill>
                <a:latin typeface="Times New Roman" panose="02020603050405020304" pitchFamily="18" charset="0"/>
              </a:rPr>
              <a:t>The values of </a:t>
            </a:r>
            <a:r>
              <a:rPr lang="en-US" sz="1200" b="0" i="0" u="none" strike="noStrike" baseline="0" dirty="0">
                <a:solidFill>
                  <a:srgbClr val="C00000"/>
                </a:solidFill>
                <a:latin typeface="CambriaMath"/>
              </a:rPr>
              <a:t>𝑎r </a:t>
            </a:r>
            <a:r>
              <a:rPr lang="en-US" sz="1200" b="0" i="0" u="none" strike="noStrike" baseline="0" dirty="0">
                <a:solidFill>
                  <a:srgbClr val="C00000"/>
                </a:solidFill>
                <a:latin typeface="Times New Roman" panose="02020603050405020304" pitchFamily="18" charset="0"/>
              </a:rPr>
              <a:t>and </a:t>
            </a:r>
            <a:r>
              <a:rPr lang="en-US" sz="1200" b="0" i="0" u="none" strike="noStrike" baseline="0" dirty="0">
                <a:solidFill>
                  <a:srgbClr val="C00000"/>
                </a:solidFill>
                <a:latin typeface="CambriaMath"/>
              </a:rPr>
              <a:t>𝑏r </a:t>
            </a:r>
            <a:r>
              <a:rPr lang="en-US" sz="1200" b="0" i="0" u="none" strike="noStrike" baseline="0" dirty="0">
                <a:solidFill>
                  <a:srgbClr val="C00000"/>
                </a:solidFill>
                <a:latin typeface="Times New Roman" panose="02020603050405020304" pitchFamily="18" charset="0"/>
              </a:rPr>
              <a:t>for various cases are listed in Table 4.1. The resuspension rate, </a:t>
            </a:r>
            <a:r>
              <a:rPr lang="en-US" sz="1200" b="0" i="0" u="none" strike="noStrike" baseline="0" dirty="0">
                <a:solidFill>
                  <a:srgbClr val="C00000"/>
                </a:solidFill>
                <a:latin typeface="CambriaMath"/>
              </a:rPr>
              <a:t>𝑅(𝑡) </a:t>
            </a:r>
            <a:r>
              <a:rPr lang="en-US" sz="1200" b="0" i="0" u="none" strike="noStrike" baseline="0" dirty="0">
                <a:solidFill>
                  <a:srgbClr val="C00000"/>
                </a:solidFill>
                <a:latin typeface="Times New Roman" panose="02020603050405020304" pitchFamily="18" charset="0"/>
              </a:rPr>
              <a:t>depends on the surface particle concentration and particle resuspension area. Hence, </a:t>
            </a:r>
            <a:r>
              <a:rPr lang="en-US" sz="1200" b="0" i="0" u="none" strike="noStrike" baseline="0" dirty="0">
                <a:solidFill>
                  <a:srgbClr val="C00000"/>
                </a:solidFill>
                <a:latin typeface="CambriaMath"/>
              </a:rPr>
              <a:t>𝑅(𝑡) </a:t>
            </a:r>
            <a:r>
              <a:rPr lang="en-US" sz="1200" b="0" i="0" u="none" strike="noStrike" baseline="0" dirty="0">
                <a:solidFill>
                  <a:srgbClr val="C00000"/>
                </a:solidFill>
                <a:latin typeface="Times New Roman" panose="02020603050405020304" pitchFamily="18" charset="0"/>
              </a:rPr>
              <a:t>is divided by the initial surface particle concentration, </a:t>
            </a:r>
            <a:r>
              <a:rPr lang="en-US" sz="1200" b="0" i="1" u="none" strike="noStrike" baseline="0" dirty="0">
                <a:solidFill>
                  <a:srgbClr val="C00000"/>
                </a:solidFill>
                <a:latin typeface="Times New Roman" panose="02020603050405020304" pitchFamily="18" charset="0"/>
              </a:rPr>
              <a:t>M</a:t>
            </a:r>
            <a:r>
              <a:rPr lang="en-US" sz="1200" b="0" i="0" u="none" strike="noStrike" baseline="0" dirty="0">
                <a:solidFill>
                  <a:srgbClr val="C00000"/>
                </a:solidFill>
                <a:latin typeface="Times New Roman" panose="02020603050405020304" pitchFamily="18" charset="0"/>
              </a:rPr>
              <a:t>(0), and resuspension area, </a:t>
            </a:r>
            <a:r>
              <a:rPr lang="en-US" sz="1200" b="0" i="0" u="none" strike="noStrike" baseline="0" dirty="0">
                <a:solidFill>
                  <a:srgbClr val="C00000"/>
                </a:solidFill>
                <a:latin typeface="CambriaMath"/>
              </a:rPr>
              <a:t>𝑆r</a:t>
            </a:r>
            <a:r>
              <a:rPr lang="en-US" sz="1200" b="0" i="0" u="none" strike="noStrike" baseline="0" dirty="0">
                <a:solidFill>
                  <a:srgbClr val="C00000"/>
                </a:solidFill>
                <a:latin typeface="Times New Roman" panose="02020603050405020304" pitchFamily="18" charset="0"/>
              </a:rPr>
              <a:t>, to give the normalized resuspension rate:</a:t>
            </a:r>
          </a:p>
          <a:p>
            <a:pPr algn="l"/>
            <a:r>
              <a:rPr lang="el-GR" sz="1200" b="0" i="0" u="none" strike="noStrike" baseline="0" dirty="0">
                <a:solidFill>
                  <a:srgbClr val="C00000"/>
                </a:solidFill>
                <a:latin typeface="CambriaMath"/>
              </a:rPr>
              <a:t>Λ(𝑡) = 𝑅(𝑡)/[𝑀(0)𝑆</a:t>
            </a:r>
            <a:r>
              <a:rPr lang="en-US" sz="1200" b="0" i="0" u="none" strike="noStrike" baseline="0" dirty="0">
                <a:solidFill>
                  <a:srgbClr val="C00000"/>
                </a:solidFill>
                <a:latin typeface="CambriaMath"/>
              </a:rPr>
              <a:t>r]</a:t>
            </a:r>
            <a:r>
              <a:rPr lang="en-US" sz="1200" b="0" i="0" u="none" strike="noStrike" baseline="0" dirty="0">
                <a:solidFill>
                  <a:srgbClr val="C00000"/>
                </a:solidFill>
                <a:latin typeface="Times New Roman" panose="02020603050405020304" pitchFamily="18" charset="0"/>
              </a:rPr>
              <a:t>. (4.7)”</a:t>
            </a:r>
            <a:endParaRPr lang="en-US" sz="1200" dirty="0">
              <a:solidFill>
                <a:srgbClr val="C00000"/>
              </a:solidFill>
            </a:endParaRPr>
          </a:p>
        </p:txBody>
      </p:sp>
    </p:spTree>
    <p:extLst>
      <p:ext uri="{BB962C8B-B14F-4D97-AF65-F5344CB8AC3E}">
        <p14:creationId xmlns:p14="http://schemas.microsoft.com/office/powerpoint/2010/main" val="125500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6089-2DC1-4381-B504-C91713D839B5}"/>
              </a:ext>
            </a:extLst>
          </p:cNvPr>
          <p:cNvSpPr txBox="1">
            <a:spLocks/>
          </p:cNvSpPr>
          <p:nvPr/>
        </p:nvSpPr>
        <p:spPr>
          <a:xfrm>
            <a:off x="357188" y="108691"/>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3" name="TextBox 2">
            <a:extLst>
              <a:ext uri="{FF2B5EF4-FFF2-40B4-BE49-F238E27FC236}">
                <a16:creationId xmlns:a16="http://schemas.microsoft.com/office/drawing/2014/main" id="{E82CBF52-5582-42E4-A2B1-5DDF1544729B}"/>
              </a:ext>
            </a:extLst>
          </p:cNvPr>
          <p:cNvSpPr txBox="1"/>
          <p:nvPr/>
        </p:nvSpPr>
        <p:spPr>
          <a:xfrm>
            <a:off x="123715" y="539395"/>
            <a:ext cx="11537796" cy="359907"/>
          </a:xfrm>
          <a:prstGeom prst="rect">
            <a:avLst/>
          </a:prstGeom>
          <a:noFill/>
        </p:spPr>
        <p:txBody>
          <a:bodyPr wrap="square">
            <a:spAutoFit/>
          </a:bodyPr>
          <a:lstStyle/>
          <a:p>
            <a:pPr marR="0" lvl="0">
              <a:lnSpc>
                <a:spcPct val="107000"/>
              </a:lnSpc>
              <a:spcBef>
                <a:spcPts val="0"/>
              </a:spcBef>
              <a:spcAft>
                <a:spcPts val="0"/>
              </a:spcAft>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  Variation of resuspension rate with </a:t>
            </a:r>
            <a:r>
              <a:rPr lang="en-US" sz="17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time</a:t>
            </a:r>
            <a:endPar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2FC35E0-8109-4E48-AAB1-A54F5524A14A}"/>
              </a:ext>
            </a:extLst>
          </p:cNvPr>
          <p:cNvSpPr txBox="1"/>
          <p:nvPr/>
        </p:nvSpPr>
        <p:spPr>
          <a:xfrm>
            <a:off x="6419850" y="54405"/>
            <a:ext cx="6096000" cy="692497"/>
          </a:xfrm>
          <a:prstGeom prst="rect">
            <a:avLst/>
          </a:prstGeom>
          <a:noFill/>
        </p:spPr>
        <p:txBody>
          <a:bodyPr wrap="square">
            <a:spAutoFit/>
          </a:bodyPr>
          <a:lstStyle/>
          <a:p>
            <a:r>
              <a:rPr lang="en-US" sz="1300" b="0" i="0" dirty="0">
                <a:solidFill>
                  <a:srgbClr val="222222"/>
                </a:solidFill>
                <a:effectLst/>
                <a:latin typeface="Arial" panose="020B0604020202020204" pitchFamily="34" charset="0"/>
              </a:rPr>
              <a:t>You, </a:t>
            </a:r>
            <a:r>
              <a:rPr lang="en-US" sz="1300" b="0" i="0" dirty="0" err="1">
                <a:solidFill>
                  <a:srgbClr val="222222"/>
                </a:solidFill>
                <a:effectLst/>
                <a:latin typeface="Arial" panose="020B0604020202020204" pitchFamily="34" charset="0"/>
              </a:rPr>
              <a:t>Siming</a:t>
            </a:r>
            <a:r>
              <a:rPr lang="en-US" sz="1300" b="0" i="0" dirty="0">
                <a:solidFill>
                  <a:srgbClr val="222222"/>
                </a:solidFill>
                <a:effectLst/>
                <a:latin typeface="Arial" panose="020B0604020202020204" pitchFamily="34" charset="0"/>
              </a:rPr>
              <a:t>, and Man Pun Wan. "A risk assessment scheme of infection transmission indoors incorporating the impact of resuspension." </a:t>
            </a:r>
            <a:r>
              <a:rPr lang="en-US" sz="1300" b="0" i="1" dirty="0">
                <a:solidFill>
                  <a:srgbClr val="222222"/>
                </a:solidFill>
                <a:effectLst/>
                <a:latin typeface="Arial" panose="020B0604020202020204" pitchFamily="34" charset="0"/>
              </a:rPr>
              <a:t>Risk Analysis</a:t>
            </a:r>
            <a:r>
              <a:rPr lang="en-US" sz="1300" b="0" i="0" dirty="0">
                <a:solidFill>
                  <a:srgbClr val="222222"/>
                </a:solidFill>
                <a:effectLst/>
                <a:latin typeface="Arial" panose="020B0604020202020204" pitchFamily="34" charset="0"/>
              </a:rPr>
              <a:t> 35.8 (2015): 1488-1502.</a:t>
            </a:r>
            <a:endParaRPr lang="en-US" sz="1300" dirty="0"/>
          </a:p>
        </p:txBody>
      </p:sp>
      <p:grpSp>
        <p:nvGrpSpPr>
          <p:cNvPr id="26" name="Group 25">
            <a:extLst>
              <a:ext uri="{FF2B5EF4-FFF2-40B4-BE49-F238E27FC236}">
                <a16:creationId xmlns:a16="http://schemas.microsoft.com/office/drawing/2014/main" id="{D39D2043-7682-4E29-A748-1383CC02A62A}"/>
              </a:ext>
            </a:extLst>
          </p:cNvPr>
          <p:cNvGrpSpPr/>
          <p:nvPr/>
        </p:nvGrpSpPr>
        <p:grpSpPr>
          <a:xfrm>
            <a:off x="396186" y="1384292"/>
            <a:ext cx="5334000" cy="4000500"/>
            <a:chOff x="396187" y="1384292"/>
            <a:chExt cx="5334000" cy="4000500"/>
          </a:xfrm>
        </p:grpSpPr>
        <p:pic>
          <p:nvPicPr>
            <p:cNvPr id="24" name="Picture 23">
              <a:extLst>
                <a:ext uri="{FF2B5EF4-FFF2-40B4-BE49-F238E27FC236}">
                  <a16:creationId xmlns:a16="http://schemas.microsoft.com/office/drawing/2014/main" id="{7602E94D-A020-4A76-B2BD-A7EDEBB2190A}"/>
                </a:ext>
              </a:extLst>
            </p:cNvPr>
            <p:cNvPicPr>
              <a:picLocks noChangeAspect="1"/>
            </p:cNvPicPr>
            <p:nvPr/>
          </p:nvPicPr>
          <p:blipFill>
            <a:blip r:embed="rId2"/>
            <a:stretch>
              <a:fillRect/>
            </a:stretch>
          </p:blipFill>
          <p:spPr>
            <a:xfrm>
              <a:off x="396187" y="1384292"/>
              <a:ext cx="5334000" cy="4000500"/>
            </a:xfrm>
            <a:prstGeom prst="rect">
              <a:avLst/>
            </a:prstGeom>
          </p:spPr>
        </p:pic>
        <p:sp>
          <p:nvSpPr>
            <p:cNvPr id="25" name="TextBox 24">
              <a:extLst>
                <a:ext uri="{FF2B5EF4-FFF2-40B4-BE49-F238E27FC236}">
                  <a16:creationId xmlns:a16="http://schemas.microsoft.com/office/drawing/2014/main" id="{6411EDA7-1F00-4E21-9C0D-9BBFD34C288B}"/>
                </a:ext>
              </a:extLst>
            </p:cNvPr>
            <p:cNvSpPr txBox="1"/>
            <p:nvPr/>
          </p:nvSpPr>
          <p:spPr>
            <a:xfrm>
              <a:off x="1081617" y="1714137"/>
              <a:ext cx="4124325" cy="298020"/>
            </a:xfrm>
            <a:prstGeom prst="rect">
              <a:avLst/>
            </a:prstGeom>
            <a:noFill/>
          </p:spPr>
          <p:txBody>
            <a:bodyPr wrap="square">
              <a:spAutoFit/>
            </a:bodyPr>
            <a:lstStyle/>
            <a:p>
              <a:r>
                <a:rPr lang="en-US" sz="1300" b="0" i="0" dirty="0">
                  <a:solidFill>
                    <a:srgbClr val="222222"/>
                  </a:solidFill>
                  <a:effectLst/>
                  <a:latin typeface="Arial" panose="020B0604020202020204" pitchFamily="34" charset="0"/>
                </a:rPr>
                <a:t>Constant averaged resuspension rate from Qian et. al</a:t>
              </a:r>
              <a:endParaRPr lang="en-US" sz="1300" dirty="0"/>
            </a:p>
          </p:txBody>
        </p:sp>
      </p:grpSp>
      <p:grpSp>
        <p:nvGrpSpPr>
          <p:cNvPr id="30" name="Group 29">
            <a:extLst>
              <a:ext uri="{FF2B5EF4-FFF2-40B4-BE49-F238E27FC236}">
                <a16:creationId xmlns:a16="http://schemas.microsoft.com/office/drawing/2014/main" id="{0652E278-008F-4413-A591-DB4A47760953}"/>
              </a:ext>
            </a:extLst>
          </p:cNvPr>
          <p:cNvGrpSpPr/>
          <p:nvPr/>
        </p:nvGrpSpPr>
        <p:grpSpPr>
          <a:xfrm>
            <a:off x="6461815" y="1384292"/>
            <a:ext cx="5334000" cy="4000500"/>
            <a:chOff x="6461815" y="1384292"/>
            <a:chExt cx="5334000" cy="4000500"/>
          </a:xfrm>
        </p:grpSpPr>
        <p:pic>
          <p:nvPicPr>
            <p:cNvPr id="28" name="Picture 27">
              <a:extLst>
                <a:ext uri="{FF2B5EF4-FFF2-40B4-BE49-F238E27FC236}">
                  <a16:creationId xmlns:a16="http://schemas.microsoft.com/office/drawing/2014/main" id="{DD32B392-7850-457C-ADFE-B08998F7D1E3}"/>
                </a:ext>
              </a:extLst>
            </p:cNvPr>
            <p:cNvPicPr>
              <a:picLocks noChangeAspect="1"/>
            </p:cNvPicPr>
            <p:nvPr/>
          </p:nvPicPr>
          <p:blipFill>
            <a:blip r:embed="rId3"/>
            <a:stretch>
              <a:fillRect/>
            </a:stretch>
          </p:blipFill>
          <p:spPr>
            <a:xfrm>
              <a:off x="6461815" y="1384292"/>
              <a:ext cx="5334000" cy="4000500"/>
            </a:xfrm>
            <a:prstGeom prst="rect">
              <a:avLst/>
            </a:prstGeom>
          </p:spPr>
        </p:pic>
        <p:sp>
          <p:nvSpPr>
            <p:cNvPr id="29" name="TextBox 28">
              <a:extLst>
                <a:ext uri="{FF2B5EF4-FFF2-40B4-BE49-F238E27FC236}">
                  <a16:creationId xmlns:a16="http://schemas.microsoft.com/office/drawing/2014/main" id="{E2A72ADB-C12E-44BD-9C1D-7C67360CFDB5}"/>
                </a:ext>
              </a:extLst>
            </p:cNvPr>
            <p:cNvSpPr txBox="1"/>
            <p:nvPr/>
          </p:nvSpPr>
          <p:spPr>
            <a:xfrm>
              <a:off x="7671488" y="3923906"/>
              <a:ext cx="4124325" cy="492443"/>
            </a:xfrm>
            <a:prstGeom prst="rect">
              <a:avLst/>
            </a:prstGeom>
            <a:noFill/>
          </p:spPr>
          <p:txBody>
            <a:bodyPr wrap="square">
              <a:spAutoFit/>
            </a:bodyPr>
            <a:lstStyle/>
            <a:p>
              <a:r>
                <a:rPr lang="en-US" sz="1300" b="0" i="0" dirty="0">
                  <a:solidFill>
                    <a:srgbClr val="222222"/>
                  </a:solidFill>
                  <a:effectLst/>
                  <a:latin typeface="Arial" panose="020B0604020202020204" pitchFamily="34" charset="0"/>
                </a:rPr>
                <a:t>Using r that changes with t using a power law function (You et al.)</a:t>
              </a:r>
              <a:endParaRPr lang="en-US" sz="1300" dirty="0"/>
            </a:p>
          </p:txBody>
        </p:sp>
      </p:grpSp>
      <p:sp>
        <p:nvSpPr>
          <p:cNvPr id="31" name="Slide Number Placeholder 30">
            <a:extLst>
              <a:ext uri="{FF2B5EF4-FFF2-40B4-BE49-F238E27FC236}">
                <a16:creationId xmlns:a16="http://schemas.microsoft.com/office/drawing/2014/main" id="{109D1BB1-934D-4220-A46F-956E19E15DE9}"/>
              </a:ext>
            </a:extLst>
          </p:cNvPr>
          <p:cNvSpPr>
            <a:spLocks noGrp="1"/>
          </p:cNvSpPr>
          <p:nvPr>
            <p:ph type="sldNum" sz="quarter" idx="12"/>
          </p:nvPr>
        </p:nvSpPr>
        <p:spPr/>
        <p:txBody>
          <a:bodyPr/>
          <a:lstStyle/>
          <a:p>
            <a:fld id="{A612DFA4-1073-43D0-B2A4-CA87DF897C08}" type="slidenum">
              <a:rPr lang="en-US" smtClean="0"/>
              <a:t>15</a:t>
            </a:fld>
            <a:endParaRPr lang="en-US"/>
          </a:p>
        </p:txBody>
      </p:sp>
    </p:spTree>
    <p:extLst>
      <p:ext uri="{BB962C8B-B14F-4D97-AF65-F5344CB8AC3E}">
        <p14:creationId xmlns:p14="http://schemas.microsoft.com/office/powerpoint/2010/main" val="63053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BFE1-7A4D-4EB9-A561-D11247334075}"/>
              </a:ext>
            </a:extLst>
          </p:cNvPr>
          <p:cNvSpPr txBox="1">
            <a:spLocks/>
          </p:cNvSpPr>
          <p:nvPr/>
        </p:nvSpPr>
        <p:spPr>
          <a:xfrm>
            <a:off x="554114" y="311860"/>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3" name="TextBox 2">
            <a:extLst>
              <a:ext uri="{FF2B5EF4-FFF2-40B4-BE49-F238E27FC236}">
                <a16:creationId xmlns:a16="http://schemas.microsoft.com/office/drawing/2014/main" id="{3D16675D-38FB-4491-9564-BC5CA5E25A45}"/>
              </a:ext>
            </a:extLst>
          </p:cNvPr>
          <p:cNvSpPr txBox="1"/>
          <p:nvPr/>
        </p:nvSpPr>
        <p:spPr>
          <a:xfrm>
            <a:off x="554114" y="748907"/>
            <a:ext cx="6094520" cy="375552"/>
          </a:xfrm>
          <a:prstGeom prst="rect">
            <a:avLst/>
          </a:prstGeom>
          <a:noFill/>
        </p:spPr>
        <p:txBody>
          <a:bodyPr wrap="square">
            <a:spAutoFit/>
          </a:bodyPr>
          <a:lstStyle/>
          <a:p>
            <a:pPr marR="0" lvl="0">
              <a:lnSpc>
                <a:spcPct val="107000"/>
              </a:lnSpc>
              <a:spcBef>
                <a:spcPts val="0"/>
              </a:spcBef>
              <a:spcAft>
                <a:spcPts val="0"/>
              </a:spcAft>
            </a:pPr>
            <a:r>
              <a:rPr lang="en-US"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Including vacuuming</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D3CE8D-F90F-4C0F-8007-847B94F83FBA}"/>
              </a:ext>
            </a:extLst>
          </p:cNvPr>
          <p:cNvSpPr>
            <a:spLocks noGrp="1"/>
          </p:cNvSpPr>
          <p:nvPr>
            <p:ph type="sldNum" sz="quarter" idx="12"/>
          </p:nvPr>
        </p:nvSpPr>
        <p:spPr/>
        <p:txBody>
          <a:bodyPr/>
          <a:lstStyle/>
          <a:p>
            <a:fld id="{A612DFA4-1073-43D0-B2A4-CA87DF897C08}" type="slidenum">
              <a:rPr lang="en-US" smtClean="0"/>
              <a:t>16</a:t>
            </a:fld>
            <a:endParaRPr lang="en-US"/>
          </a:p>
        </p:txBody>
      </p:sp>
    </p:spTree>
    <p:extLst>
      <p:ext uri="{BB962C8B-B14F-4D97-AF65-F5344CB8AC3E}">
        <p14:creationId xmlns:p14="http://schemas.microsoft.com/office/powerpoint/2010/main" val="82660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D313D-D424-47DB-A4D0-E12007587E6C}"/>
              </a:ext>
            </a:extLst>
          </p:cNvPr>
          <p:cNvSpPr txBox="1"/>
          <p:nvPr/>
        </p:nvSpPr>
        <p:spPr>
          <a:xfrm>
            <a:off x="162757" y="709562"/>
            <a:ext cx="12029243" cy="671915"/>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Want to find: Indoor air concentration C(t)</a:t>
            </a:r>
          </a:p>
          <a:p>
            <a:pPr marL="342900" marR="0" lvl="0" indent="-342900">
              <a:lnSpc>
                <a:spcPct val="107000"/>
              </a:lnSpc>
              <a:spcBef>
                <a:spcPts val="0"/>
              </a:spcBef>
              <a:spcAft>
                <a:spcPts val="0"/>
              </a:spcAft>
              <a:buFont typeface="Wingdings" panose="05000000000000000000" pitchFamily="2" charset="2"/>
              <a:buChar char=""/>
            </a:pPr>
            <a:r>
              <a:rPr lang="en-US"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do we need? (</a:t>
            </a:r>
            <a:r>
              <a:rPr lang="en-US"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Can </a:t>
            </a:r>
            <a:r>
              <a:rPr lang="en-US"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add anything that is missed)</a:t>
            </a:r>
          </a:p>
        </p:txBody>
      </p:sp>
      <p:sp>
        <p:nvSpPr>
          <p:cNvPr id="5" name="Title 1">
            <a:extLst>
              <a:ext uri="{FF2B5EF4-FFF2-40B4-BE49-F238E27FC236}">
                <a16:creationId xmlns:a16="http://schemas.microsoft.com/office/drawing/2014/main" id="{A34E66FF-9166-4C67-BF47-3095302C0F30}"/>
              </a:ext>
            </a:extLst>
          </p:cNvPr>
          <p:cNvSpPr txBox="1">
            <a:spLocks/>
          </p:cNvSpPr>
          <p:nvPr/>
        </p:nvSpPr>
        <p:spPr>
          <a:xfrm>
            <a:off x="403194" y="160939"/>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7" name="TextBox 6">
            <a:extLst>
              <a:ext uri="{FF2B5EF4-FFF2-40B4-BE49-F238E27FC236}">
                <a16:creationId xmlns:a16="http://schemas.microsoft.com/office/drawing/2014/main" id="{97CEE42B-B7CB-4AF0-B1DC-E69E84E1AFA5}"/>
              </a:ext>
            </a:extLst>
          </p:cNvPr>
          <p:cNvSpPr txBox="1"/>
          <p:nvPr/>
        </p:nvSpPr>
        <p:spPr>
          <a:xfrm>
            <a:off x="291483" y="1656770"/>
            <a:ext cx="11771790" cy="5086521"/>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lphaUcPeriod"/>
            </a:pPr>
            <a:r>
              <a:rPr lang="en-US" sz="1600" u="sng" dirty="0">
                <a:effectLst/>
                <a:latin typeface="Calibri" panose="020F0502020204030204" pitchFamily="34" charset="0"/>
                <a:ea typeface="Calibri" panose="020F0502020204030204" pitchFamily="34" charset="0"/>
                <a:cs typeface="Times New Roman" panose="02020603050405020304" pitchFamily="18" charset="0"/>
              </a:rPr>
              <a:t>Floor and house parameters:</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Floor dust loading (vary floor type)</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Floor viral load (or viral load per quantity dust)</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Size distribution of floor dust</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Size distribution of virus associated dust (how are virus distributed across floor dust size bins?)</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Room dimensions: Volume</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Room dimensions: Floor surface area</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Resuspension area</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Vacuuming area, rate and efficiency</a:t>
            </a:r>
          </a:p>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Air filter efficiency (if including), Air change rate, penetration factor, Outdoor air concentration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out</a:t>
            </a:r>
            <a:r>
              <a:rPr lang="en-US" sz="1600" dirty="0">
                <a:effectLst/>
                <a:latin typeface="Calibri" panose="020F0502020204030204" pitchFamily="34" charset="0"/>
                <a:ea typeface="Calibri" panose="020F0502020204030204" pitchFamily="34" charset="0"/>
                <a:cs typeface="Times New Roman" panose="02020603050405020304" pitchFamily="18" charset="0"/>
              </a:rPr>
              <a:t>) (if including)</a:t>
            </a:r>
          </a:p>
          <a:p>
            <a:pPr marL="91440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    </a:t>
            </a:r>
            <a:r>
              <a:rPr lang="en-US" sz="1600" u="sng" dirty="0">
                <a:effectLst/>
                <a:latin typeface="Calibri" panose="020F0502020204030204" pitchFamily="34" charset="0"/>
                <a:ea typeface="Calibri" panose="020F0502020204030204" pitchFamily="34" charset="0"/>
                <a:cs typeface="Times New Roman" panose="02020603050405020304" pitchFamily="18" charset="0"/>
              </a:rPr>
              <a:t>Other parameters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  Particle deposition rate (or velocity) (varies with diameter, constant with time)</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11.  Resuspension rate (varies with diameter, time, others not included here)</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12.  Walking speed of person (will change resuspension rate)</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13.  Number of people walking</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14.  Breathing rate (?) (unsure if needed here or in exposure later)</a:t>
            </a:r>
          </a:p>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15.  Virus inactivation rate (varies with time and type of surface/dust)</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16.  Mask efficiency, type</a:t>
            </a:r>
          </a:p>
        </p:txBody>
      </p:sp>
      <p:sp>
        <p:nvSpPr>
          <p:cNvPr id="8" name="Slide Number Placeholder 7">
            <a:extLst>
              <a:ext uri="{FF2B5EF4-FFF2-40B4-BE49-F238E27FC236}">
                <a16:creationId xmlns:a16="http://schemas.microsoft.com/office/drawing/2014/main" id="{4198DC38-7BC2-4AEB-AA3C-5785FD018C77}"/>
              </a:ext>
            </a:extLst>
          </p:cNvPr>
          <p:cNvSpPr>
            <a:spLocks noGrp="1"/>
          </p:cNvSpPr>
          <p:nvPr>
            <p:ph type="sldNum" sz="quarter" idx="12"/>
          </p:nvPr>
        </p:nvSpPr>
        <p:spPr/>
        <p:txBody>
          <a:bodyPr/>
          <a:lstStyle/>
          <a:p>
            <a:fld id="{A612DFA4-1073-43D0-B2A4-CA87DF897C08}" type="slidenum">
              <a:rPr lang="en-US" smtClean="0"/>
              <a:t>2</a:t>
            </a:fld>
            <a:endParaRPr lang="en-US"/>
          </a:p>
        </p:txBody>
      </p:sp>
    </p:spTree>
    <p:extLst>
      <p:ext uri="{BB962C8B-B14F-4D97-AF65-F5344CB8AC3E}">
        <p14:creationId xmlns:p14="http://schemas.microsoft.com/office/powerpoint/2010/main" val="41625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639A2B-BD0E-4A6E-8843-0A4672E2B9CB}"/>
              </a:ext>
            </a:extLst>
          </p:cNvPr>
          <p:cNvSpPr txBox="1"/>
          <p:nvPr/>
        </p:nvSpPr>
        <p:spPr>
          <a:xfrm>
            <a:off x="554114" y="1783210"/>
            <a:ext cx="9818703" cy="2612254"/>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Model ignores outdoor air concentration (assume no virus/virus associated dust in outdoor air)</a:t>
            </a: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Model does not yet include mask, different flooring types, breathing rate (?), Air filter efficiency (if including), Air change rate, penetration factor, Outdoor air concentration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C</a:t>
            </a:r>
            <a:r>
              <a:rPr lang="en-US" sz="2200" baseline="-25000" dirty="0" err="1">
                <a:effectLst/>
                <a:latin typeface="Calibri" panose="020F0502020204030204" pitchFamily="34" charset="0"/>
                <a:ea typeface="Calibri" panose="020F0502020204030204" pitchFamily="34" charset="0"/>
                <a:cs typeface="Times New Roman" panose="02020603050405020304" pitchFamily="18" charset="0"/>
              </a:rPr>
              <a:t>out</a:t>
            </a:r>
            <a:r>
              <a:rPr lang="en-US" sz="2200" dirty="0">
                <a:effectLst/>
                <a:latin typeface="Calibri" panose="020F0502020204030204" pitchFamily="34" charset="0"/>
                <a:ea typeface="Calibri" panose="020F0502020204030204" pitchFamily="34" charset="0"/>
                <a:cs typeface="Times New Roman" panose="02020603050405020304" pitchFamily="18" charset="0"/>
              </a:rPr>
              <a:t>) (if including), vacuum parameters.</a:t>
            </a:r>
          </a:p>
          <a:p>
            <a:pPr marL="342900" marR="0" lvl="0" indent="-342900">
              <a:lnSpc>
                <a:spcPct val="107000"/>
              </a:lnSpc>
              <a:spcBef>
                <a:spcPts val="0"/>
              </a:spcBef>
              <a:spcAft>
                <a:spcPts val="800"/>
              </a:spcAft>
              <a:buFont typeface="+mj-lt"/>
              <a:buAutoNum type="arabicPeriod"/>
            </a:pPr>
            <a:r>
              <a:rPr lang="en-US"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We don’t yet know how virus are distributed across floor dust size bins (from A.4.) until we sieve.</a:t>
            </a:r>
          </a:p>
        </p:txBody>
      </p:sp>
      <p:sp>
        <p:nvSpPr>
          <p:cNvPr id="8" name="Title 1">
            <a:extLst>
              <a:ext uri="{FF2B5EF4-FFF2-40B4-BE49-F238E27FC236}">
                <a16:creationId xmlns:a16="http://schemas.microsoft.com/office/drawing/2014/main" id="{78016D7D-7386-435A-BCA7-29FC7A54EFDB}"/>
              </a:ext>
            </a:extLst>
          </p:cNvPr>
          <p:cNvSpPr txBox="1">
            <a:spLocks/>
          </p:cNvSpPr>
          <p:nvPr/>
        </p:nvSpPr>
        <p:spPr>
          <a:xfrm>
            <a:off x="554114" y="311860"/>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10" name="TextBox 9">
            <a:extLst>
              <a:ext uri="{FF2B5EF4-FFF2-40B4-BE49-F238E27FC236}">
                <a16:creationId xmlns:a16="http://schemas.microsoft.com/office/drawing/2014/main" id="{55D66B62-7898-4514-93C1-079F249AE82B}"/>
              </a:ext>
            </a:extLst>
          </p:cNvPr>
          <p:cNvSpPr txBox="1"/>
          <p:nvPr/>
        </p:nvSpPr>
        <p:spPr>
          <a:xfrm>
            <a:off x="352425" y="796618"/>
            <a:ext cx="6096000" cy="37555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we have: Model assumptions</a:t>
            </a:r>
          </a:p>
        </p:txBody>
      </p:sp>
      <p:sp>
        <p:nvSpPr>
          <p:cNvPr id="11" name="Slide Number Placeholder 10">
            <a:extLst>
              <a:ext uri="{FF2B5EF4-FFF2-40B4-BE49-F238E27FC236}">
                <a16:creationId xmlns:a16="http://schemas.microsoft.com/office/drawing/2014/main" id="{EA5DA166-B052-405F-B4A1-69F287EB95A7}"/>
              </a:ext>
            </a:extLst>
          </p:cNvPr>
          <p:cNvSpPr>
            <a:spLocks noGrp="1"/>
          </p:cNvSpPr>
          <p:nvPr>
            <p:ph type="sldNum" sz="quarter" idx="12"/>
          </p:nvPr>
        </p:nvSpPr>
        <p:spPr/>
        <p:txBody>
          <a:bodyPr/>
          <a:lstStyle/>
          <a:p>
            <a:fld id="{A612DFA4-1073-43D0-B2A4-CA87DF897C08}" type="slidenum">
              <a:rPr lang="en-US" smtClean="0"/>
              <a:t>3</a:t>
            </a:fld>
            <a:endParaRPr lang="en-US"/>
          </a:p>
        </p:txBody>
      </p:sp>
    </p:spTree>
    <p:extLst>
      <p:ext uri="{BB962C8B-B14F-4D97-AF65-F5344CB8AC3E}">
        <p14:creationId xmlns:p14="http://schemas.microsoft.com/office/powerpoint/2010/main" val="283962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C58A-464C-4BB9-A4DD-CBE204933CD2}"/>
              </a:ext>
            </a:extLst>
          </p:cNvPr>
          <p:cNvSpPr txBox="1">
            <a:spLocks/>
          </p:cNvSpPr>
          <p:nvPr/>
        </p:nvSpPr>
        <p:spPr>
          <a:xfrm>
            <a:off x="554114" y="311860"/>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graphicFrame>
        <p:nvGraphicFramePr>
          <p:cNvPr id="4" name="Table 3">
            <a:extLst>
              <a:ext uri="{FF2B5EF4-FFF2-40B4-BE49-F238E27FC236}">
                <a16:creationId xmlns:a16="http://schemas.microsoft.com/office/drawing/2014/main" id="{5691F1B7-1CCD-40A1-88FB-885EBCF6F154}"/>
              </a:ext>
            </a:extLst>
          </p:cNvPr>
          <p:cNvGraphicFramePr>
            <a:graphicFrameLocks noGrp="1"/>
          </p:cNvGraphicFramePr>
          <p:nvPr>
            <p:extLst>
              <p:ext uri="{D42A27DB-BD31-4B8C-83A1-F6EECF244321}">
                <p14:modId xmlns:p14="http://schemas.microsoft.com/office/powerpoint/2010/main" val="3687844196"/>
              </p:ext>
            </p:extLst>
          </p:nvPr>
        </p:nvGraphicFramePr>
        <p:xfrm>
          <a:off x="554114" y="1891576"/>
          <a:ext cx="10515600" cy="3646240"/>
        </p:xfrm>
        <a:graphic>
          <a:graphicData uri="http://schemas.openxmlformats.org/drawingml/2006/table">
            <a:tbl>
              <a:tblPr firstRow="1" firstCol="1" bandRow="1"/>
              <a:tblGrid>
                <a:gridCol w="500475">
                  <a:extLst>
                    <a:ext uri="{9D8B030D-6E8A-4147-A177-3AD203B41FA5}">
                      <a16:colId xmlns:a16="http://schemas.microsoft.com/office/drawing/2014/main" val="1439372563"/>
                    </a:ext>
                  </a:extLst>
                </a:gridCol>
                <a:gridCol w="2328053">
                  <a:extLst>
                    <a:ext uri="{9D8B030D-6E8A-4147-A177-3AD203B41FA5}">
                      <a16:colId xmlns:a16="http://schemas.microsoft.com/office/drawing/2014/main" val="3417962722"/>
                    </a:ext>
                  </a:extLst>
                </a:gridCol>
                <a:gridCol w="7687072">
                  <a:extLst>
                    <a:ext uri="{9D8B030D-6E8A-4147-A177-3AD203B41FA5}">
                      <a16:colId xmlns:a16="http://schemas.microsoft.com/office/drawing/2014/main" val="3135404128"/>
                    </a:ext>
                  </a:extLst>
                </a:gridCol>
              </a:tblGrid>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Air change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Penetration factor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338994"/>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a:t>
                      </a:r>
                      <a:r>
                        <a:rPr lang="en-US" sz="1800" baseline="-25000">
                          <a:effectLst/>
                          <a:latin typeface="Calibri" panose="020F0502020204030204" pitchFamily="34" charset="0"/>
                          <a:ea typeface="Calibri" panose="020F0502020204030204" pitchFamily="34" charset="0"/>
                          <a:cs typeface="Times New Roman" panose="02020603050405020304" pitchFamily="18" charset="0"/>
                        </a:rPr>
                        <a:t>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Outdoor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66773"/>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Resuspension rate (particle size and time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25310"/>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Number of occupants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65326"/>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a:t>
                      </a:r>
                      <a:r>
                        <a:rPr lang="en-US" sz="1800" baseline="-25000">
                          <a:effectLst/>
                          <a:latin typeface="Calibri" panose="020F0502020204030204" pitchFamily="34" charset="0"/>
                          <a:ea typeface="Calibri" panose="020F0502020204030204" pitchFamily="34" charset="0"/>
                          <a:cs typeface="Times New Roman" panose="02020603050405020304" pitchFamily="18" charset="0"/>
                        </a:rPr>
                        <a: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Resuspension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596326"/>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Floor concentration of ‘virus associated dust’ (size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713597"/>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Volume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128795"/>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k</a:t>
                      </a:r>
                      <a:r>
                        <a:rPr lang="en-US" sz="1800" baseline="-25000">
                          <a:effectLst/>
                          <a:latin typeface="Calibri" panose="020F0502020204030204" pitchFamily="34" charset="0"/>
                          <a:ea typeface="Calibri" panose="020F0502020204030204" pitchFamily="34" charset="0"/>
                          <a:cs typeface="Times New Roman" panose="02020603050405020304" pitchFamily="18" charset="0"/>
                        </a:rPr>
                        <a:t>dep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Deposition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309272"/>
                  </a:ext>
                </a:extLst>
              </a:tr>
              <a:tr h="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surf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Virus inactivation rate (surface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776831"/>
                  </a:ext>
                </a:extLst>
              </a:tr>
            </a:tbl>
          </a:graphicData>
        </a:graphic>
      </p:graphicFrame>
      <p:sp>
        <p:nvSpPr>
          <p:cNvPr id="5" name="TextBox 4">
            <a:extLst>
              <a:ext uri="{FF2B5EF4-FFF2-40B4-BE49-F238E27FC236}">
                <a16:creationId xmlns:a16="http://schemas.microsoft.com/office/drawing/2014/main" id="{7D3F158A-58A5-4195-8CA7-4C92E382B213}"/>
              </a:ext>
            </a:extLst>
          </p:cNvPr>
          <p:cNvSpPr txBox="1"/>
          <p:nvPr/>
        </p:nvSpPr>
        <p:spPr>
          <a:xfrm>
            <a:off x="335039" y="830710"/>
            <a:ext cx="9818703" cy="43858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we have: </a:t>
            </a:r>
            <a:r>
              <a:rPr lang="en-US" sz="22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a:t>
            </a:r>
            <a:r>
              <a:rPr lang="en-US" sz="2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arameters</a:t>
            </a:r>
          </a:p>
        </p:txBody>
      </p:sp>
      <p:sp>
        <p:nvSpPr>
          <p:cNvPr id="6" name="Slide Number Placeholder 5">
            <a:extLst>
              <a:ext uri="{FF2B5EF4-FFF2-40B4-BE49-F238E27FC236}">
                <a16:creationId xmlns:a16="http://schemas.microsoft.com/office/drawing/2014/main" id="{DCEB50A6-D164-457F-9073-33C570F588CD}"/>
              </a:ext>
            </a:extLst>
          </p:cNvPr>
          <p:cNvSpPr>
            <a:spLocks noGrp="1"/>
          </p:cNvSpPr>
          <p:nvPr>
            <p:ph type="sldNum" sz="quarter" idx="12"/>
          </p:nvPr>
        </p:nvSpPr>
        <p:spPr/>
        <p:txBody>
          <a:bodyPr/>
          <a:lstStyle/>
          <a:p>
            <a:fld id="{A612DFA4-1073-43D0-B2A4-CA87DF897C08}" type="slidenum">
              <a:rPr lang="en-US" smtClean="0"/>
              <a:t>4</a:t>
            </a:fld>
            <a:endParaRPr lang="en-US"/>
          </a:p>
        </p:txBody>
      </p:sp>
    </p:spTree>
    <p:extLst>
      <p:ext uri="{BB962C8B-B14F-4D97-AF65-F5344CB8AC3E}">
        <p14:creationId xmlns:p14="http://schemas.microsoft.com/office/powerpoint/2010/main" val="326650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7D8F1E4-F967-446B-9B9B-5A4DE1E83B25}"/>
              </a:ext>
            </a:extLst>
          </p:cNvPr>
          <p:cNvGrpSpPr/>
          <p:nvPr/>
        </p:nvGrpSpPr>
        <p:grpSpPr>
          <a:xfrm>
            <a:off x="1484790" y="1196025"/>
            <a:ext cx="6094521" cy="5513418"/>
            <a:chOff x="1484790" y="1196025"/>
            <a:chExt cx="6094521" cy="551341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BC2AE4-DAD3-465E-8E73-97261EB48DF8}"/>
                    </a:ext>
                  </a:extLst>
                </p:cNvPr>
                <p:cNvSpPr txBox="1"/>
                <p:nvPr/>
              </p:nvSpPr>
              <p:spPr>
                <a:xfrm>
                  <a:off x="1484791" y="1196025"/>
                  <a:ext cx="6094520" cy="4591257"/>
                </a:xfrm>
                <a:prstGeom prst="rect">
                  <a:avLst/>
                </a:prstGeom>
                <a:noFill/>
              </p:spPr>
              <p:txBody>
                <a:bodyPr wrap="square">
                  <a:spAutoFit/>
                </a:bodyPr>
                <a:lstStyle/>
                <a:p>
                  <a:pPr marL="0" marR="0">
                    <a:lnSpc>
                      <a:spcPct val="107000"/>
                    </a:lnSpc>
                    <a:spcBef>
                      <a:spcPts val="0"/>
                    </a:spcBef>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Indoor air concentration 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a:pP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𝑑𝐶</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𝑎𝑝</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e>
                          </m:d>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𝑁𝐴</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107000"/>
                    </a:lnSpc>
                    <a:spcAft>
                      <a:spcPts val="800"/>
                    </a:spcAft>
                    <a:buFontTx/>
                    <a:buAutoNum type="romanUcPeriod"/>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d>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00050" indent="-400050">
                    <a:lnSpc>
                      <a:spcPct val="107000"/>
                    </a:lnSpc>
                    <a:spcAft>
                      <a:spcPts val="800"/>
                    </a:spcAft>
                    <a:buFontTx/>
                    <a:buAutoNum type="romanU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107000"/>
                    </a:lnSpc>
                    <a:spcAft>
                      <a:spcPts val="800"/>
                    </a:spcAft>
                    <a:buFontTx/>
                    <a:buAutoNum type="romanU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nSpc>
                      <a:spcPct val="107000"/>
                    </a:lnSpc>
                    <a:spcAft>
                      <a:spcPts val="800"/>
                    </a:spcAft>
                    <a:buFontTx/>
                    <a:buAutoNum type="romanUcPeriod"/>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BC2AE4-DAD3-465E-8E73-97261EB48DF8}"/>
                    </a:ext>
                  </a:extLst>
                </p:cNvPr>
                <p:cNvSpPr txBox="1">
                  <a:spLocks noRot="1" noChangeAspect="1" noMove="1" noResize="1" noEditPoints="1" noAdjustHandles="1" noChangeArrowheads="1" noChangeShapeType="1" noTextEdit="1"/>
                </p:cNvSpPr>
                <p:nvPr/>
              </p:nvSpPr>
              <p:spPr>
                <a:xfrm>
                  <a:off x="1484791" y="1196025"/>
                  <a:ext cx="6094520" cy="4591257"/>
                </a:xfrm>
                <a:prstGeom prst="rect">
                  <a:avLst/>
                </a:prstGeom>
                <a:blipFill>
                  <a:blip r:embed="rId2"/>
                  <a:stretch>
                    <a:fillRect l="-901" t="-53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2B4F180-7A54-458F-8B44-729A0AFBFCAF}"/>
                </a:ext>
              </a:extLst>
            </p:cNvPr>
            <p:cNvSpPr txBox="1"/>
            <p:nvPr/>
          </p:nvSpPr>
          <p:spPr>
            <a:xfrm>
              <a:off x="1484791" y="2391735"/>
              <a:ext cx="6094520" cy="107087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times in h, lengths in m, air concentration in </a:t>
              </a:r>
              <a:r>
                <a:rPr lang="en-US" sz="1800" dirty="0">
                  <a:effectLst/>
                  <a:latin typeface="Calibri" panose="020F0502020204030204" pitchFamily="34" charset="0"/>
                  <a:ea typeface="Calibri" panose="020F0502020204030204" pitchFamily="34" charset="0"/>
                  <a:cs typeface="Calibri" panose="020F0502020204030204" pitchFamily="34" charset="0"/>
                </a:rPr>
                <a:t>µ</a:t>
              </a:r>
              <a:r>
                <a:rPr lang="en-US" sz="1800" dirty="0">
                  <a:effectLst/>
                  <a:latin typeface="Calibri" panose="020F0502020204030204" pitchFamily="34" charset="0"/>
                  <a:ea typeface="Calibri" panose="020F0502020204030204" pitchFamily="34" charset="0"/>
                  <a:cs typeface="Times New Roman" panose="02020603050405020304" pitchFamily="18" charset="0"/>
                </a:rPr>
                <a:t>g/m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surface concentration in </a:t>
              </a:r>
              <a:r>
                <a:rPr lang="en-US" sz="1800" dirty="0">
                  <a:effectLst/>
                  <a:latin typeface="Calibri" panose="020F0502020204030204" pitchFamily="34" charset="0"/>
                  <a:ea typeface="Calibri" panose="020F0502020204030204" pitchFamily="34" charset="0"/>
                  <a:cs typeface="Calibri" panose="020F0502020204030204" pitchFamily="34" charset="0"/>
                </a:rPr>
                <a:t>µ</a:t>
              </a:r>
              <a:r>
                <a:rPr lang="en-US" sz="1800" dirty="0">
                  <a:effectLst/>
                  <a:latin typeface="Calibri" panose="020F0502020204030204" pitchFamily="34" charset="0"/>
                  <a:ea typeface="Calibri" panose="020F0502020204030204" pitchFamily="34" charset="0"/>
                  <a:cs typeface="Times New Roman" panose="02020603050405020304" pitchFamily="18" charset="0"/>
                </a:rPr>
                <a:t>g/m</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simplify,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out</a:t>
              </a:r>
              <a:r>
                <a:rPr lang="en-US" sz="1800" dirty="0">
                  <a:effectLst/>
                  <a:latin typeface="Calibri" panose="020F0502020204030204" pitchFamily="34" charset="0"/>
                  <a:ea typeface="Calibri" panose="020F0502020204030204" pitchFamily="34" charset="0"/>
                  <a:cs typeface="Times New Roman" panose="02020603050405020304" pitchFamily="18" charset="0"/>
                </a:rPr>
                <a:t> = 0, N=1; Eqn I. becomes </a:t>
              </a:r>
            </a:p>
          </p:txBody>
        </p:sp>
        <p:sp>
          <p:nvSpPr>
            <p:cNvPr id="15" name="TextBox 14">
              <a:extLst>
                <a:ext uri="{FF2B5EF4-FFF2-40B4-BE49-F238E27FC236}">
                  <a16:creationId xmlns:a16="http://schemas.microsoft.com/office/drawing/2014/main" id="{6726CB71-B7C5-4294-9646-7D9247506C63}"/>
                </a:ext>
              </a:extLst>
            </p:cNvPr>
            <p:cNvSpPr txBox="1"/>
            <p:nvPr/>
          </p:nvSpPr>
          <p:spPr>
            <a:xfrm>
              <a:off x="1484791" y="4658316"/>
              <a:ext cx="609452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Solving Eqn II. analytically,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F874661E-1F13-4BAF-9B3A-2F8A7A2F3574}"/>
                </a:ext>
              </a:extLst>
            </p:cNvPr>
            <p:cNvSpPr txBox="1"/>
            <p:nvPr/>
          </p:nvSpPr>
          <p:spPr>
            <a:xfrm>
              <a:off x="1484791" y="6037528"/>
              <a:ext cx="6094520" cy="67191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there are other loss or ‘k like’, we just add them along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a+k</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dep</a:t>
              </a:r>
              <a:r>
                <a:rPr lang="en-US" sz="1800" dirty="0">
                  <a:effectLst/>
                  <a:latin typeface="Calibri" panose="020F0502020204030204" pitchFamily="34" charset="0"/>
                  <a:ea typeface="Calibri" panose="020F0502020204030204" pitchFamily="34" charset="0"/>
                  <a:cs typeface="Times New Roman" panose="02020603050405020304" pitchFamily="18" charset="0"/>
                </a:rPr>
                <a:t>) term.</a:t>
              </a:r>
            </a:p>
          </p:txBody>
        </p:sp>
        <p:sp>
          <p:nvSpPr>
            <p:cNvPr id="19" name="Rectangle 18">
              <a:extLst>
                <a:ext uri="{FF2B5EF4-FFF2-40B4-BE49-F238E27FC236}">
                  <a16:creationId xmlns:a16="http://schemas.microsoft.com/office/drawing/2014/main" id="{55703956-9C6B-4B5D-ACCD-58EDBB0ECF7B}"/>
                </a:ext>
              </a:extLst>
            </p:cNvPr>
            <p:cNvSpPr/>
            <p:nvPr/>
          </p:nvSpPr>
          <p:spPr>
            <a:xfrm>
              <a:off x="1484790" y="5106640"/>
              <a:ext cx="5945819" cy="781234"/>
            </a:xfrm>
            <a:prstGeom prst="rect">
              <a:avLst/>
            </a:prstGeom>
            <a:noFill/>
            <a:ln w="1905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0" name="Title 1">
            <a:extLst>
              <a:ext uri="{FF2B5EF4-FFF2-40B4-BE49-F238E27FC236}">
                <a16:creationId xmlns:a16="http://schemas.microsoft.com/office/drawing/2014/main" id="{1DDE1C42-C38E-4122-AA42-6C5CA0ECB62F}"/>
              </a:ext>
            </a:extLst>
          </p:cNvPr>
          <p:cNvSpPr txBox="1">
            <a:spLocks/>
          </p:cNvSpPr>
          <p:nvPr/>
        </p:nvSpPr>
        <p:spPr>
          <a:xfrm>
            <a:off x="323296" y="115658"/>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22" name="TextBox 21">
            <a:extLst>
              <a:ext uri="{FF2B5EF4-FFF2-40B4-BE49-F238E27FC236}">
                <a16:creationId xmlns:a16="http://schemas.microsoft.com/office/drawing/2014/main" id="{703E528B-262A-4F6C-8196-D50353C2DF99}"/>
              </a:ext>
            </a:extLst>
          </p:cNvPr>
          <p:cNvSpPr txBox="1"/>
          <p:nvPr/>
        </p:nvSpPr>
        <p:spPr>
          <a:xfrm>
            <a:off x="323296" y="627532"/>
            <a:ext cx="6094520" cy="37555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we have: </a:t>
            </a:r>
            <a:r>
              <a:rPr lang="en-US"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Equations</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4" name="Table 23">
            <a:extLst>
              <a:ext uri="{FF2B5EF4-FFF2-40B4-BE49-F238E27FC236}">
                <a16:creationId xmlns:a16="http://schemas.microsoft.com/office/drawing/2014/main" id="{48A276C5-7F75-4E73-8F74-6FECF97E6075}"/>
              </a:ext>
            </a:extLst>
          </p:cNvPr>
          <p:cNvGraphicFramePr>
            <a:graphicFrameLocks noGrp="1"/>
          </p:cNvGraphicFramePr>
          <p:nvPr>
            <p:extLst>
              <p:ext uri="{D42A27DB-BD31-4B8C-83A1-F6EECF244321}">
                <p14:modId xmlns:p14="http://schemas.microsoft.com/office/powerpoint/2010/main" val="2731157609"/>
              </p:ext>
            </p:extLst>
          </p:nvPr>
        </p:nvGraphicFramePr>
        <p:xfrm>
          <a:off x="8424909" y="115658"/>
          <a:ext cx="3639845" cy="4434398"/>
        </p:xfrm>
        <a:graphic>
          <a:graphicData uri="http://schemas.openxmlformats.org/drawingml/2006/table">
            <a:tbl>
              <a:tblPr firstRow="1" firstCol="1" bandRow="1"/>
              <a:tblGrid>
                <a:gridCol w="400780">
                  <a:extLst>
                    <a:ext uri="{9D8B030D-6E8A-4147-A177-3AD203B41FA5}">
                      <a16:colId xmlns:a16="http://schemas.microsoft.com/office/drawing/2014/main" val="1439372563"/>
                    </a:ext>
                  </a:extLst>
                </a:gridCol>
                <a:gridCol w="688926">
                  <a:extLst>
                    <a:ext uri="{9D8B030D-6E8A-4147-A177-3AD203B41FA5}">
                      <a16:colId xmlns:a16="http://schemas.microsoft.com/office/drawing/2014/main" val="3417962722"/>
                    </a:ext>
                  </a:extLst>
                </a:gridCol>
                <a:gridCol w="2550139">
                  <a:extLst>
                    <a:ext uri="{9D8B030D-6E8A-4147-A177-3AD203B41FA5}">
                      <a16:colId xmlns:a16="http://schemas.microsoft.com/office/drawing/2014/main" val="3135404128"/>
                    </a:ext>
                  </a:extLst>
                </a:gridCol>
              </a:tblGrid>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Air change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Penetration factor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338994"/>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66773"/>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rate (particle size and time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2531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Number of occupants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6532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596326"/>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Floor concentration of ‘virus associated dust’ (size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713597"/>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Volume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128795"/>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Deposition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309272"/>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surf</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Virus inactivation rate (surface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776831"/>
                  </a:ext>
                </a:extLst>
              </a:tr>
            </a:tbl>
          </a:graphicData>
        </a:graphic>
      </p:graphicFrame>
      <p:sp>
        <p:nvSpPr>
          <p:cNvPr id="25" name="Slide Number Placeholder 24">
            <a:extLst>
              <a:ext uri="{FF2B5EF4-FFF2-40B4-BE49-F238E27FC236}">
                <a16:creationId xmlns:a16="http://schemas.microsoft.com/office/drawing/2014/main" id="{F95035BA-AEE8-458E-AC1B-BC05B21D0F78}"/>
              </a:ext>
            </a:extLst>
          </p:cNvPr>
          <p:cNvSpPr>
            <a:spLocks noGrp="1"/>
          </p:cNvSpPr>
          <p:nvPr>
            <p:ph type="sldNum" sz="quarter" idx="12"/>
          </p:nvPr>
        </p:nvSpPr>
        <p:spPr/>
        <p:txBody>
          <a:bodyPr/>
          <a:lstStyle/>
          <a:p>
            <a:fld id="{A612DFA4-1073-43D0-B2A4-CA87DF897C08}" type="slidenum">
              <a:rPr lang="en-US" smtClean="0"/>
              <a:t>5</a:t>
            </a:fld>
            <a:endParaRPr lang="en-US"/>
          </a:p>
        </p:txBody>
      </p:sp>
    </p:spTree>
    <p:extLst>
      <p:ext uri="{BB962C8B-B14F-4D97-AF65-F5344CB8AC3E}">
        <p14:creationId xmlns:p14="http://schemas.microsoft.com/office/powerpoint/2010/main" val="10383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73FDAAF-45F6-4C82-A0FF-1D5A82431234}"/>
              </a:ext>
            </a:extLst>
          </p:cNvPr>
          <p:cNvGrpSpPr/>
          <p:nvPr/>
        </p:nvGrpSpPr>
        <p:grpSpPr>
          <a:xfrm>
            <a:off x="464690" y="1429948"/>
            <a:ext cx="7960219" cy="4582665"/>
            <a:chOff x="727968" y="1595387"/>
            <a:chExt cx="9294921" cy="4582665"/>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76A04C-091B-44AC-9C8F-CB709A361875}"/>
                    </a:ext>
                  </a:extLst>
                </p:cNvPr>
                <p:cNvSpPr txBox="1"/>
                <p:nvPr/>
              </p:nvSpPr>
              <p:spPr>
                <a:xfrm>
                  <a:off x="727969" y="1595387"/>
                  <a:ext cx="9294920" cy="4582665"/>
                </a:xfrm>
                <a:prstGeom prst="rect">
                  <a:avLst/>
                </a:prstGeom>
                <a:noFill/>
              </p:spPr>
              <p:txBody>
                <a:bodyPr wrap="square">
                  <a:spAutoFit/>
                </a:bodyPr>
                <a:lstStyle/>
                <a:p>
                  <a:pPr marL="0" marR="0">
                    <a:lnSpc>
                      <a:spcPct val="107000"/>
                    </a:lnSpc>
                    <a:spcBef>
                      <a:spcPts val="0"/>
                    </a:spcBef>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Surface concentration L(t)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startAt="4"/>
                  </a:pP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𝑑𝐿</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oMath>
                  </a14:m>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startAt="4"/>
                  </a:pPr>
                  <a:endParaRPr lang="en-US" i="1" dirty="0">
                    <a:latin typeface="Cambria Math" panose="02040503050406030204" pitchFamily="18"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startAt="4"/>
                  </a:pP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400050" marR="0" indent="-400050">
                    <a:lnSpc>
                      <a:spcPct val="107000"/>
                    </a:lnSpc>
                    <a:spcBef>
                      <a:spcPts val="0"/>
                    </a:spcBef>
                    <a:spcAft>
                      <a:spcPts val="800"/>
                    </a:spcAft>
                    <a:buAutoNum type="romanUcPeriod" startAt="4"/>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sub>
                          </m:sSub>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Eqn V</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includes virus inactivation, resuspension and deposition.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K_surf</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 are loss terms.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k_surf</a:t>
                  </a:r>
                  <a:r>
                    <a:rPr lang="en-US" sz="1800" dirty="0">
                      <a:effectLst/>
                      <a:latin typeface="Calibri" panose="020F0502020204030204" pitchFamily="34" charset="0"/>
                      <a:ea typeface="Calibri" panose="020F0502020204030204" pitchFamily="34" charset="0"/>
                      <a:cs typeface="Times New Roman" panose="02020603050405020304" pitchFamily="18" charset="0"/>
                    </a:rPr>
                    <a:t> values are 0.09 to 0.2 hr</a:t>
                  </a:r>
                  <a:r>
                    <a:rPr lang="en-US" dirty="0">
                      <a:latin typeface="Calibri" panose="020F0502020204030204" pitchFamily="34" charset="0"/>
                      <a:ea typeface="Calibri" panose="020F0502020204030204" pitchFamily="34" charset="0"/>
                      <a:cs typeface="Times New Roman" panose="02020603050405020304" pitchFamily="18" charset="0"/>
                    </a:rPr>
                    <a:t>⁻¹</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MS-2 and 0.2 to 3.36 hr</a:t>
                  </a:r>
                  <a:r>
                    <a:rPr lang="en-US" dirty="0">
                      <a:latin typeface="Calibri" panose="020F0502020204030204" pitchFamily="34" charset="0"/>
                      <a:ea typeface="Calibri" panose="020F0502020204030204" pitchFamily="34" charset="0"/>
                      <a:cs typeface="Times New Roman" panose="02020603050405020304" pitchFamily="18" charset="0"/>
                    </a:rPr>
                    <a:t>⁻¹</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Phi6 for both dust and carpet; r values vary from </a:t>
                  </a:r>
                  <a:r>
                    <a:rPr lang="en-US" dirty="0">
                      <a:effectLst/>
                      <a:latin typeface="Calibri" panose="020F0502020204030204" pitchFamily="34" charset="0"/>
                      <a:ea typeface="Calibri" panose="020F0502020204030204" pitchFamily="34" charset="0"/>
                      <a:cs typeface="Times New Roman" panose="02020603050405020304" pitchFamily="18" charset="0"/>
                    </a:rPr>
                    <a:t>~10⁻⁴ to ~10⁻¹ </a:t>
                  </a:r>
                  <a:r>
                    <a:rPr lang="en-US" dirty="0" err="1">
                      <a:effectLst/>
                      <a:latin typeface="Calibri" panose="020F0502020204030204" pitchFamily="34" charset="0"/>
                      <a:ea typeface="Calibri" panose="020F0502020204030204" pitchFamily="34" charset="0"/>
                      <a:cs typeface="Times New Roman" panose="02020603050405020304" pitchFamily="18" charset="0"/>
                    </a:rPr>
                    <a:t>hr</a:t>
                  </a:r>
                  <a:r>
                    <a:rPr lang="en-US" dirty="0">
                      <a:effectLst/>
                      <a:latin typeface="Calibri" panose="020F0502020204030204" pitchFamily="34" charset="0"/>
                      <a:ea typeface="Calibri" panose="020F0502020204030204" pitchFamily="34" charset="0"/>
                      <a:cs typeface="Times New Roman" panose="02020603050405020304" pitchFamily="18" charset="0"/>
                    </a:rPr>
                    <a:t> ⁻¹ over 0.1 to 20um particle sizes.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376A04C-091B-44AC-9C8F-CB709A361875}"/>
                    </a:ext>
                  </a:extLst>
                </p:cNvPr>
                <p:cNvSpPr txBox="1">
                  <a:spLocks noRot="1" noChangeAspect="1" noMove="1" noResize="1" noEditPoints="1" noAdjustHandles="1" noChangeArrowheads="1" noChangeShapeType="1" noTextEdit="1"/>
                </p:cNvSpPr>
                <p:nvPr/>
              </p:nvSpPr>
              <p:spPr>
                <a:xfrm>
                  <a:off x="727969" y="1595387"/>
                  <a:ext cx="9294920" cy="4582665"/>
                </a:xfrm>
                <a:prstGeom prst="rect">
                  <a:avLst/>
                </a:prstGeom>
                <a:blipFill>
                  <a:blip r:embed="rId2"/>
                  <a:stretch>
                    <a:fillRect l="-613" t="-666" r="-842" b="-133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8C07F3C-3F7A-412A-9024-333BF39E15B8}"/>
                </a:ext>
              </a:extLst>
            </p:cNvPr>
            <p:cNvSpPr txBox="1"/>
            <p:nvPr/>
          </p:nvSpPr>
          <p:spPr>
            <a:xfrm>
              <a:off x="727969" y="2807257"/>
              <a:ext cx="609452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Solving Eqn IV. analytically we get,</a:t>
              </a:r>
              <a:endParaRPr lang="en-US" dirty="0"/>
            </a:p>
          </p:txBody>
        </p:sp>
        <p:sp>
          <p:nvSpPr>
            <p:cNvPr id="11" name="Rectangle 10">
              <a:extLst>
                <a:ext uri="{FF2B5EF4-FFF2-40B4-BE49-F238E27FC236}">
                  <a16:creationId xmlns:a16="http://schemas.microsoft.com/office/drawing/2014/main" id="{527D34E8-2D60-47EB-86EC-3AC2E4EA5288}"/>
                </a:ext>
              </a:extLst>
            </p:cNvPr>
            <p:cNvSpPr/>
            <p:nvPr/>
          </p:nvSpPr>
          <p:spPr>
            <a:xfrm>
              <a:off x="727968" y="3290795"/>
              <a:ext cx="7116396" cy="781234"/>
            </a:xfrm>
            <a:prstGeom prst="rect">
              <a:avLst/>
            </a:prstGeom>
            <a:noFill/>
            <a:ln w="1905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2" name="TextBox 11">
            <a:extLst>
              <a:ext uri="{FF2B5EF4-FFF2-40B4-BE49-F238E27FC236}">
                <a16:creationId xmlns:a16="http://schemas.microsoft.com/office/drawing/2014/main" id="{77FC284E-9BE5-4737-8C71-454DB92BA721}"/>
              </a:ext>
            </a:extLst>
          </p:cNvPr>
          <p:cNvSpPr txBox="1"/>
          <p:nvPr/>
        </p:nvSpPr>
        <p:spPr>
          <a:xfrm>
            <a:off x="323296" y="627532"/>
            <a:ext cx="6094520" cy="37555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we have: </a:t>
            </a:r>
            <a:r>
              <a:rPr lang="en-US"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Equations</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3624672E-DCFE-4E90-B491-13EB4D9C6AC9}"/>
              </a:ext>
            </a:extLst>
          </p:cNvPr>
          <p:cNvSpPr txBox="1">
            <a:spLocks/>
          </p:cNvSpPr>
          <p:nvPr/>
        </p:nvSpPr>
        <p:spPr>
          <a:xfrm>
            <a:off x="323296" y="115658"/>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graphicFrame>
        <p:nvGraphicFramePr>
          <p:cNvPr id="16" name="Table 15">
            <a:extLst>
              <a:ext uri="{FF2B5EF4-FFF2-40B4-BE49-F238E27FC236}">
                <a16:creationId xmlns:a16="http://schemas.microsoft.com/office/drawing/2014/main" id="{98176E37-D4A1-412A-9F2E-3B1D197C603A}"/>
              </a:ext>
            </a:extLst>
          </p:cNvPr>
          <p:cNvGraphicFramePr>
            <a:graphicFrameLocks noGrp="1"/>
          </p:cNvGraphicFramePr>
          <p:nvPr>
            <p:extLst>
              <p:ext uri="{D42A27DB-BD31-4B8C-83A1-F6EECF244321}">
                <p14:modId xmlns:p14="http://schemas.microsoft.com/office/powerpoint/2010/main" val="968301505"/>
              </p:ext>
            </p:extLst>
          </p:nvPr>
        </p:nvGraphicFramePr>
        <p:xfrm>
          <a:off x="8424909" y="115658"/>
          <a:ext cx="3639845" cy="4434398"/>
        </p:xfrm>
        <a:graphic>
          <a:graphicData uri="http://schemas.openxmlformats.org/drawingml/2006/table">
            <a:tbl>
              <a:tblPr firstRow="1" firstCol="1" bandRow="1"/>
              <a:tblGrid>
                <a:gridCol w="400780">
                  <a:extLst>
                    <a:ext uri="{9D8B030D-6E8A-4147-A177-3AD203B41FA5}">
                      <a16:colId xmlns:a16="http://schemas.microsoft.com/office/drawing/2014/main" val="1439372563"/>
                    </a:ext>
                  </a:extLst>
                </a:gridCol>
                <a:gridCol w="688926">
                  <a:extLst>
                    <a:ext uri="{9D8B030D-6E8A-4147-A177-3AD203B41FA5}">
                      <a16:colId xmlns:a16="http://schemas.microsoft.com/office/drawing/2014/main" val="3417962722"/>
                    </a:ext>
                  </a:extLst>
                </a:gridCol>
                <a:gridCol w="2550139">
                  <a:extLst>
                    <a:ext uri="{9D8B030D-6E8A-4147-A177-3AD203B41FA5}">
                      <a16:colId xmlns:a16="http://schemas.microsoft.com/office/drawing/2014/main" val="3135404128"/>
                    </a:ext>
                  </a:extLst>
                </a:gridCol>
              </a:tblGrid>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Air change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Penetration factor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338994"/>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66773"/>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rate (particle size and time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2531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Number of occupants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6532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596326"/>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Floor concentration of ‘virus associated dust’ (size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713597"/>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Volume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128795"/>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Deposition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309272"/>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surf</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Virus inactivation rate (surface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776831"/>
                  </a:ext>
                </a:extLst>
              </a:tr>
            </a:tbl>
          </a:graphicData>
        </a:graphic>
      </p:graphicFrame>
      <p:sp>
        <p:nvSpPr>
          <p:cNvPr id="20" name="TextBox 19">
            <a:extLst>
              <a:ext uri="{FF2B5EF4-FFF2-40B4-BE49-F238E27FC236}">
                <a16:creationId xmlns:a16="http://schemas.microsoft.com/office/drawing/2014/main" id="{351E170E-DCA5-4EE1-A3B7-076196B47946}"/>
              </a:ext>
            </a:extLst>
          </p:cNvPr>
          <p:cNvSpPr txBox="1"/>
          <p:nvPr/>
        </p:nvSpPr>
        <p:spPr>
          <a:xfrm>
            <a:off x="464691" y="6064308"/>
            <a:ext cx="3981450" cy="477631"/>
          </a:xfrm>
          <a:prstGeom prst="rect">
            <a:avLst/>
          </a:prstGeom>
          <a:noFill/>
        </p:spPr>
        <p:txBody>
          <a:bodyPr wrap="square">
            <a:spAutoFit/>
          </a:bodyPr>
          <a:lstStyle/>
          <a:p>
            <a:pPr marL="0" marR="0">
              <a:lnSpc>
                <a:spcPct val="107000"/>
              </a:lnSpc>
              <a:spcBef>
                <a:spcPts val="0"/>
              </a:spcBef>
              <a:spcAft>
                <a:spcPts val="800"/>
              </a:spcAft>
            </a:pPr>
            <a:r>
              <a:rPr lang="en-US" sz="1200" b="0" i="0" dirty="0" err="1">
                <a:solidFill>
                  <a:srgbClr val="222222"/>
                </a:solidFill>
                <a:effectLst/>
                <a:latin typeface="Arial" panose="020B0604020202020204" pitchFamily="34" charset="0"/>
              </a:rPr>
              <a:t>Nastasi</a:t>
            </a:r>
            <a:r>
              <a:rPr lang="en-US" sz="1200" b="0" i="0" dirty="0">
                <a:solidFill>
                  <a:srgbClr val="222222"/>
                </a:solidFill>
                <a:effectLst/>
                <a:latin typeface="Arial" panose="020B0604020202020204" pitchFamily="34" charset="0"/>
              </a:rPr>
              <a:t>, Nicholas, et al. "Viability of MS2 and Phi6 Bacteriophages on Carpet and Dust." </a:t>
            </a:r>
            <a:r>
              <a:rPr lang="en-US" sz="1200" b="0" i="1" dirty="0" err="1">
                <a:solidFill>
                  <a:srgbClr val="222222"/>
                </a:solidFill>
                <a:effectLst/>
                <a:latin typeface="Arial" panose="020B0604020202020204" pitchFamily="34" charset="0"/>
              </a:rPr>
              <a:t>bioRxiv</a:t>
            </a:r>
            <a:r>
              <a:rPr lang="en-US" sz="1200" b="0" i="0" dirty="0">
                <a:solidFill>
                  <a:srgbClr val="222222"/>
                </a:solidFill>
                <a:effectLst/>
                <a:latin typeface="Arial" panose="020B0604020202020204" pitchFamily="34" charset="0"/>
              </a:rPr>
              <a:t> (2021).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Slide Number Placeholder 20">
            <a:extLst>
              <a:ext uri="{FF2B5EF4-FFF2-40B4-BE49-F238E27FC236}">
                <a16:creationId xmlns:a16="http://schemas.microsoft.com/office/drawing/2014/main" id="{02F96AD0-86AC-4CC7-A7C0-05CB81AE0666}"/>
              </a:ext>
            </a:extLst>
          </p:cNvPr>
          <p:cNvSpPr>
            <a:spLocks noGrp="1"/>
          </p:cNvSpPr>
          <p:nvPr>
            <p:ph type="sldNum" sz="quarter" idx="12"/>
          </p:nvPr>
        </p:nvSpPr>
        <p:spPr/>
        <p:txBody>
          <a:bodyPr/>
          <a:lstStyle/>
          <a:p>
            <a:fld id="{A612DFA4-1073-43D0-B2A4-CA87DF897C08}" type="slidenum">
              <a:rPr lang="en-US" smtClean="0"/>
              <a:t>6</a:t>
            </a:fld>
            <a:endParaRPr lang="en-US"/>
          </a:p>
        </p:txBody>
      </p:sp>
    </p:spTree>
    <p:extLst>
      <p:ext uri="{BB962C8B-B14F-4D97-AF65-F5344CB8AC3E}">
        <p14:creationId xmlns:p14="http://schemas.microsoft.com/office/powerpoint/2010/main" val="29281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EE57-11B4-4C55-B736-A469E589EA6F}"/>
              </a:ext>
            </a:extLst>
          </p:cNvPr>
          <p:cNvSpPr txBox="1">
            <a:spLocks/>
          </p:cNvSpPr>
          <p:nvPr/>
        </p:nvSpPr>
        <p:spPr>
          <a:xfrm>
            <a:off x="323296" y="115658"/>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3" name="TextBox 2">
            <a:extLst>
              <a:ext uri="{FF2B5EF4-FFF2-40B4-BE49-F238E27FC236}">
                <a16:creationId xmlns:a16="http://schemas.microsoft.com/office/drawing/2014/main" id="{ABAD5E6E-1DB5-4AC3-855E-C7ED0C44FB13}"/>
              </a:ext>
            </a:extLst>
          </p:cNvPr>
          <p:cNvSpPr txBox="1"/>
          <p:nvPr/>
        </p:nvSpPr>
        <p:spPr>
          <a:xfrm>
            <a:off x="323296" y="662320"/>
            <a:ext cx="6094520" cy="37555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What we have: </a:t>
            </a:r>
            <a:r>
              <a:rPr lang="en-US"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Equations</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5FB071F1-76E9-4570-BFD9-24335D498BE9}"/>
              </a:ext>
            </a:extLst>
          </p:cNvPr>
          <p:cNvGrpSpPr/>
          <p:nvPr/>
        </p:nvGrpSpPr>
        <p:grpSpPr>
          <a:xfrm>
            <a:off x="1023151" y="2240266"/>
            <a:ext cx="6094521" cy="2085077"/>
            <a:chOff x="1813263" y="2603615"/>
            <a:chExt cx="6094521" cy="2085077"/>
          </a:xfrm>
        </p:grpSpPr>
        <p:sp>
          <p:nvSpPr>
            <p:cNvPr id="4" name="Rectangle 3">
              <a:extLst>
                <a:ext uri="{FF2B5EF4-FFF2-40B4-BE49-F238E27FC236}">
                  <a16:creationId xmlns:a16="http://schemas.microsoft.com/office/drawing/2014/main" id="{CEED437F-EF40-465E-B7CA-C14D31E09B34}"/>
                </a:ext>
              </a:extLst>
            </p:cNvPr>
            <p:cNvSpPr/>
            <p:nvPr/>
          </p:nvSpPr>
          <p:spPr>
            <a:xfrm>
              <a:off x="1813264" y="2603615"/>
              <a:ext cx="5945819" cy="781234"/>
            </a:xfrm>
            <a:prstGeom prst="rect">
              <a:avLst/>
            </a:prstGeom>
            <a:noFill/>
            <a:ln w="1905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FD2DF14-24E2-42AB-8B3F-D6789927E6F7}"/>
                    </a:ext>
                  </a:extLst>
                </p:cNvPr>
                <p:cNvSpPr txBox="1"/>
                <p:nvPr/>
              </p:nvSpPr>
              <p:spPr>
                <a:xfrm>
                  <a:off x="1813264" y="2693894"/>
                  <a:ext cx="6094520" cy="600677"/>
                </a:xfrm>
                <a:prstGeom prst="rect">
                  <a:avLst/>
                </a:prstGeom>
                <a:noFill/>
              </p:spPr>
              <p:txBody>
                <a:bodyPr wrap="square">
                  <a:spAutoFit/>
                </a:bodyPr>
                <a:lstStyle/>
                <a:p>
                  <a:pPr>
                    <a:lnSpc>
                      <a:spcPct val="107000"/>
                    </a:lnSpc>
                    <a:spcAft>
                      <a:spcPts val="800"/>
                    </a:spcAft>
                  </a:pPr>
                  <a:r>
                    <a:rPr lang="en-US" sz="1800" i="1" dirty="0">
                      <a:effectLst/>
                      <a:ea typeface="Times New Roman" panose="02020603050405020304" pitchFamily="18" charset="0"/>
                      <a:cs typeface="Times New Roman" panose="02020603050405020304" pitchFamily="18" charset="0"/>
                    </a:rPr>
                    <a:t>III.</a:t>
                  </a: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FD2DF14-24E2-42AB-8B3F-D6789927E6F7}"/>
                    </a:ext>
                  </a:extLst>
                </p:cNvPr>
                <p:cNvSpPr txBox="1">
                  <a:spLocks noRot="1" noChangeAspect="1" noMove="1" noResize="1" noEditPoints="1" noAdjustHandles="1" noChangeArrowheads="1" noChangeShapeType="1" noTextEdit="1"/>
                </p:cNvSpPr>
                <p:nvPr/>
              </p:nvSpPr>
              <p:spPr>
                <a:xfrm>
                  <a:off x="1813264" y="2693894"/>
                  <a:ext cx="6094520" cy="600677"/>
                </a:xfrm>
                <a:prstGeom prst="rect">
                  <a:avLst/>
                </a:prstGeom>
                <a:blipFill>
                  <a:blip r:embed="rId2"/>
                  <a:stretch>
                    <a:fillRect l="-900"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ED2F10-EDE1-4923-BAF6-5E4C885248DE}"/>
                    </a:ext>
                  </a:extLst>
                </p:cNvPr>
                <p:cNvSpPr txBox="1"/>
                <p:nvPr/>
              </p:nvSpPr>
              <p:spPr>
                <a:xfrm>
                  <a:off x="1813264" y="4005110"/>
                  <a:ext cx="6094520" cy="585930"/>
                </a:xfrm>
                <a:prstGeom prst="rect">
                  <a:avLst/>
                </a:prstGeom>
                <a:noFill/>
              </p:spPr>
              <p:txBody>
                <a:bodyPr wrap="square">
                  <a:spAutoFit/>
                </a:bodyPr>
                <a:lstStyle/>
                <a:p>
                  <a:r>
                    <a:rPr lang="en-US" sz="1800" i="1" dirty="0">
                      <a:effectLst/>
                      <a:ea typeface="Times New Roman" panose="02020603050405020304" pitchFamily="18" charset="0"/>
                      <a:cs typeface="Times New Roman" panose="02020603050405020304" pitchFamily="18" charset="0"/>
                    </a:rPr>
                    <a:t>V.</a:t>
                  </a: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𝑑𝑒𝑝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𝑉𝐶</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num>
                        <m:den>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sub>
                          </m:sSub>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𝑠𝑢𝑟𝑓</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endParaRPr lang="en-US" dirty="0"/>
                </a:p>
              </p:txBody>
            </p:sp>
          </mc:Choice>
          <mc:Fallback xmlns="">
            <p:sp>
              <p:nvSpPr>
                <p:cNvPr id="8" name="TextBox 7">
                  <a:extLst>
                    <a:ext uri="{FF2B5EF4-FFF2-40B4-BE49-F238E27FC236}">
                      <a16:creationId xmlns:a16="http://schemas.microsoft.com/office/drawing/2014/main" id="{8BED2F10-EDE1-4923-BAF6-5E4C885248DE}"/>
                    </a:ext>
                  </a:extLst>
                </p:cNvPr>
                <p:cNvSpPr txBox="1">
                  <a:spLocks noRot="1" noChangeAspect="1" noMove="1" noResize="1" noEditPoints="1" noAdjustHandles="1" noChangeArrowheads="1" noChangeShapeType="1" noTextEdit="1"/>
                </p:cNvSpPr>
                <p:nvPr/>
              </p:nvSpPr>
              <p:spPr>
                <a:xfrm>
                  <a:off x="1813264" y="4005110"/>
                  <a:ext cx="6094520" cy="585930"/>
                </a:xfrm>
                <a:prstGeom prst="rect">
                  <a:avLst/>
                </a:prstGeom>
                <a:blipFill>
                  <a:blip r:embed="rId3"/>
                  <a:stretch>
                    <a:fillRect l="-9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0896E38-573F-429F-A1AA-7FE9740D475A}"/>
                </a:ext>
              </a:extLst>
            </p:cNvPr>
            <p:cNvSpPr/>
            <p:nvPr/>
          </p:nvSpPr>
          <p:spPr>
            <a:xfrm>
              <a:off x="1813263" y="3907458"/>
              <a:ext cx="5945819" cy="781234"/>
            </a:xfrm>
            <a:prstGeom prst="rect">
              <a:avLst/>
            </a:prstGeom>
            <a:noFill/>
            <a:ln w="1905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1" name="TextBox 10">
            <a:extLst>
              <a:ext uri="{FF2B5EF4-FFF2-40B4-BE49-F238E27FC236}">
                <a16:creationId xmlns:a16="http://schemas.microsoft.com/office/drawing/2014/main" id="{61372191-23B2-4A85-BD70-ADF104FE13AF}"/>
              </a:ext>
            </a:extLst>
          </p:cNvPr>
          <p:cNvSpPr txBox="1"/>
          <p:nvPr/>
        </p:nvSpPr>
        <p:spPr>
          <a:xfrm>
            <a:off x="727969" y="5562525"/>
            <a:ext cx="10189345" cy="607539"/>
          </a:xfrm>
          <a:prstGeom prst="rect">
            <a:avLst/>
          </a:prstGeom>
          <a:noFill/>
        </p:spPr>
        <p:txBody>
          <a:bodyPr wrap="square">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 calculated analytical solutions which others have done also, as a check </a:t>
            </a:r>
            <a:r>
              <a:rPr lang="en-US" sz="1600" dirty="0">
                <a:latin typeface="Calibri" panose="020F0502020204030204" pitchFamily="34" charset="0"/>
                <a:ea typeface="Calibri" panose="020F0502020204030204" pitchFamily="34" charset="0"/>
                <a:cs typeface="Times New Roman" panose="02020603050405020304" pitchFamily="18" charset="0"/>
              </a:rPr>
              <a:t>for</a:t>
            </a:r>
            <a:r>
              <a:rPr lang="en-US" sz="1600" dirty="0">
                <a:effectLst/>
                <a:latin typeface="Calibri" panose="020F0502020204030204" pitchFamily="34" charset="0"/>
                <a:ea typeface="Calibri" panose="020F0502020204030204" pitchFamily="34" charset="0"/>
                <a:cs typeface="Times New Roman" panose="02020603050405020304" pitchFamily="18" charset="0"/>
              </a:rPr>
              <a:t> MATLAB’s ode45. Some have also used forward difference model to </a:t>
            </a:r>
            <a:r>
              <a:rPr lang="en-US" sz="1600" dirty="0">
                <a:latin typeface="Calibri" panose="020F0502020204030204" pitchFamily="34" charset="0"/>
                <a:ea typeface="Calibri" panose="020F0502020204030204" pitchFamily="34" charset="0"/>
                <a:cs typeface="Times New Roman" panose="02020603050405020304" pitchFamily="18" charset="0"/>
              </a:rPr>
              <a:t>solve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this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3" name="TextBox 12">
            <a:extLst>
              <a:ext uri="{FF2B5EF4-FFF2-40B4-BE49-F238E27FC236}">
                <a16:creationId xmlns:a16="http://schemas.microsoft.com/office/drawing/2014/main" id="{684A46E5-277B-447D-B94C-E761DA949BE1}"/>
              </a:ext>
            </a:extLst>
          </p:cNvPr>
          <p:cNvSpPr txBox="1"/>
          <p:nvPr/>
        </p:nvSpPr>
        <p:spPr>
          <a:xfrm>
            <a:off x="874450" y="1388183"/>
            <a:ext cx="6094520" cy="369332"/>
          </a:xfrm>
          <a:prstGeom prst="rect">
            <a:avLst/>
          </a:prstGeom>
          <a:noFill/>
        </p:spPr>
        <p:txBody>
          <a:bodyPr wrap="square">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We only need to solve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III. and V. </a:t>
            </a:r>
            <a:r>
              <a:rPr lang="en-US" dirty="0">
                <a:latin typeface="Calibri" panose="020F0502020204030204" pitchFamily="34" charset="0"/>
                <a:ea typeface="Times New Roman" panose="02020603050405020304" pitchFamily="18" charset="0"/>
                <a:cs typeface="Times New Roman" panose="02020603050405020304" pitchFamily="18" charset="0"/>
              </a:rPr>
              <a:t>simultaneously</a:t>
            </a:r>
            <a:endParaRPr lang="en-US" dirty="0"/>
          </a:p>
        </p:txBody>
      </p:sp>
      <p:graphicFrame>
        <p:nvGraphicFramePr>
          <p:cNvPr id="15" name="Table 14">
            <a:extLst>
              <a:ext uri="{FF2B5EF4-FFF2-40B4-BE49-F238E27FC236}">
                <a16:creationId xmlns:a16="http://schemas.microsoft.com/office/drawing/2014/main" id="{F49F5D61-A621-4C1B-A2F6-5E3AC8C386FB}"/>
              </a:ext>
            </a:extLst>
          </p:cNvPr>
          <p:cNvGraphicFramePr>
            <a:graphicFrameLocks noGrp="1"/>
          </p:cNvGraphicFramePr>
          <p:nvPr>
            <p:extLst>
              <p:ext uri="{D42A27DB-BD31-4B8C-83A1-F6EECF244321}">
                <p14:modId xmlns:p14="http://schemas.microsoft.com/office/powerpoint/2010/main" val="968301505"/>
              </p:ext>
            </p:extLst>
          </p:nvPr>
        </p:nvGraphicFramePr>
        <p:xfrm>
          <a:off x="8424909" y="115658"/>
          <a:ext cx="3639845" cy="4434398"/>
        </p:xfrm>
        <a:graphic>
          <a:graphicData uri="http://schemas.openxmlformats.org/drawingml/2006/table">
            <a:tbl>
              <a:tblPr firstRow="1" firstCol="1" bandRow="1"/>
              <a:tblGrid>
                <a:gridCol w="400780">
                  <a:extLst>
                    <a:ext uri="{9D8B030D-6E8A-4147-A177-3AD203B41FA5}">
                      <a16:colId xmlns:a16="http://schemas.microsoft.com/office/drawing/2014/main" val="1439372563"/>
                    </a:ext>
                  </a:extLst>
                </a:gridCol>
                <a:gridCol w="688926">
                  <a:extLst>
                    <a:ext uri="{9D8B030D-6E8A-4147-A177-3AD203B41FA5}">
                      <a16:colId xmlns:a16="http://schemas.microsoft.com/office/drawing/2014/main" val="3417962722"/>
                    </a:ext>
                  </a:extLst>
                </a:gridCol>
                <a:gridCol w="2550139">
                  <a:extLst>
                    <a:ext uri="{9D8B030D-6E8A-4147-A177-3AD203B41FA5}">
                      <a16:colId xmlns:a16="http://schemas.microsoft.com/office/drawing/2014/main" val="3135404128"/>
                    </a:ext>
                  </a:extLst>
                </a:gridCol>
              </a:tblGrid>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Air change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Penetration factor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338994"/>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Outdoor air concentration of ‘virus associated dust’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66773"/>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rate (particle size and time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25310"/>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Number of occupants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65326"/>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596326"/>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Floor concentration of ‘virus associated dust’ (size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713597"/>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Volume of room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128795"/>
                  </a:ext>
                </a:extLst>
              </a:tr>
              <a:tr h="0">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a:t>
                      </a:r>
                      <a:endPar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Deposition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309272"/>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a:t>
                      </a:r>
                      <a:r>
                        <a:rPr lang="en-US" sz="1400" baseline="-250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surf</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Virus inactivation rate (surface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776831"/>
                  </a:ext>
                </a:extLst>
              </a:tr>
            </a:tbl>
          </a:graphicData>
        </a:graphic>
      </p:graphicFrame>
      <p:sp>
        <p:nvSpPr>
          <p:cNvPr id="16" name="Slide Number Placeholder 15">
            <a:extLst>
              <a:ext uri="{FF2B5EF4-FFF2-40B4-BE49-F238E27FC236}">
                <a16:creationId xmlns:a16="http://schemas.microsoft.com/office/drawing/2014/main" id="{8789DDFB-7A89-4A44-A79D-83F14754B8CD}"/>
              </a:ext>
            </a:extLst>
          </p:cNvPr>
          <p:cNvSpPr>
            <a:spLocks noGrp="1"/>
          </p:cNvSpPr>
          <p:nvPr>
            <p:ph type="sldNum" sz="quarter" idx="12"/>
          </p:nvPr>
        </p:nvSpPr>
        <p:spPr/>
        <p:txBody>
          <a:bodyPr/>
          <a:lstStyle/>
          <a:p>
            <a:fld id="{A612DFA4-1073-43D0-B2A4-CA87DF897C08}" type="slidenum">
              <a:rPr lang="en-US" smtClean="0"/>
              <a:t>7</a:t>
            </a:fld>
            <a:endParaRPr lang="en-US"/>
          </a:p>
        </p:txBody>
      </p:sp>
    </p:spTree>
    <p:extLst>
      <p:ext uri="{BB962C8B-B14F-4D97-AF65-F5344CB8AC3E}">
        <p14:creationId xmlns:p14="http://schemas.microsoft.com/office/powerpoint/2010/main" val="234447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EC4E-0796-4872-A9CE-9DE044DD5F22}"/>
              </a:ext>
            </a:extLst>
          </p:cNvPr>
          <p:cNvSpPr txBox="1">
            <a:spLocks/>
          </p:cNvSpPr>
          <p:nvPr/>
        </p:nvSpPr>
        <p:spPr>
          <a:xfrm>
            <a:off x="554114" y="311860"/>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3" name="TextBox 2">
            <a:extLst>
              <a:ext uri="{FF2B5EF4-FFF2-40B4-BE49-F238E27FC236}">
                <a16:creationId xmlns:a16="http://schemas.microsoft.com/office/drawing/2014/main" id="{8FCF8CB8-045B-4104-A9DC-1AEF54707A69}"/>
              </a:ext>
            </a:extLst>
          </p:cNvPr>
          <p:cNvSpPr txBox="1"/>
          <p:nvPr/>
        </p:nvSpPr>
        <p:spPr>
          <a:xfrm>
            <a:off x="285196" y="839788"/>
            <a:ext cx="10285520" cy="37555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However, resuspension rates seem to vary with other parameters. </a:t>
            </a:r>
          </a:p>
        </p:txBody>
      </p:sp>
      <p:sp>
        <p:nvSpPr>
          <p:cNvPr id="5" name="TextBox 4">
            <a:extLst>
              <a:ext uri="{FF2B5EF4-FFF2-40B4-BE49-F238E27FC236}">
                <a16:creationId xmlns:a16="http://schemas.microsoft.com/office/drawing/2014/main" id="{ACC742CD-D34B-449B-9C67-43F66CDFE83A}"/>
              </a:ext>
            </a:extLst>
          </p:cNvPr>
          <p:cNvSpPr txBox="1"/>
          <p:nvPr/>
        </p:nvSpPr>
        <p:spPr>
          <a:xfrm>
            <a:off x="487162" y="1885254"/>
            <a:ext cx="11217676" cy="1561005"/>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 larger particles resuspend more; it is probably helpful to have something that supports this. </a:t>
            </a:r>
          </a:p>
          <a:p>
            <a:pPr marL="342900" marR="0" lvl="0" indent="-342900">
              <a:lnSpc>
                <a:spcPct val="107000"/>
              </a:lnSpc>
              <a:spcBef>
                <a:spcPts val="0"/>
              </a:spcBef>
              <a:spcAft>
                <a:spcPts val="0"/>
              </a:spcAft>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Variation of resuspension rate with time: Resuspension rate reduced with time since quantity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resuspendable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particles reduce and probably also damping effect during walking. No clear relationship between resuspension rate with time is known but some have tried coming up with models.</a:t>
            </a:r>
          </a:p>
        </p:txBody>
      </p:sp>
      <p:sp>
        <p:nvSpPr>
          <p:cNvPr id="8" name="Slide Number Placeholder 7">
            <a:extLst>
              <a:ext uri="{FF2B5EF4-FFF2-40B4-BE49-F238E27FC236}">
                <a16:creationId xmlns:a16="http://schemas.microsoft.com/office/drawing/2014/main" id="{0251778D-F880-4186-9DE0-DC6A24C755A8}"/>
              </a:ext>
            </a:extLst>
          </p:cNvPr>
          <p:cNvSpPr>
            <a:spLocks noGrp="1"/>
          </p:cNvSpPr>
          <p:nvPr>
            <p:ph type="sldNum" sz="quarter" idx="12"/>
          </p:nvPr>
        </p:nvSpPr>
        <p:spPr/>
        <p:txBody>
          <a:bodyPr/>
          <a:lstStyle/>
          <a:p>
            <a:fld id="{A612DFA4-1073-43D0-B2A4-CA87DF897C08}" type="slidenum">
              <a:rPr lang="en-US" smtClean="0"/>
              <a:t>8</a:t>
            </a:fld>
            <a:endParaRPr lang="en-US"/>
          </a:p>
        </p:txBody>
      </p:sp>
    </p:spTree>
    <p:extLst>
      <p:ext uri="{BB962C8B-B14F-4D97-AF65-F5344CB8AC3E}">
        <p14:creationId xmlns:p14="http://schemas.microsoft.com/office/powerpoint/2010/main" val="188847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8D9128-EFBD-4580-9AD2-C6C4E2481EF7}"/>
              </a:ext>
            </a:extLst>
          </p:cNvPr>
          <p:cNvGraphicFramePr>
            <a:graphicFrameLocks/>
          </p:cNvGraphicFramePr>
          <p:nvPr>
            <p:extLst>
              <p:ext uri="{D42A27DB-BD31-4B8C-83A1-F6EECF244321}">
                <p14:modId xmlns:p14="http://schemas.microsoft.com/office/powerpoint/2010/main" val="3687815826"/>
              </p:ext>
            </p:extLst>
          </p:nvPr>
        </p:nvGraphicFramePr>
        <p:xfrm>
          <a:off x="213113" y="2634253"/>
          <a:ext cx="5817617" cy="337966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1F48E8B5-E977-4C57-8FBF-B40B684B046D}"/>
              </a:ext>
            </a:extLst>
          </p:cNvPr>
          <p:cNvSpPr txBox="1">
            <a:spLocks/>
          </p:cNvSpPr>
          <p:nvPr/>
        </p:nvSpPr>
        <p:spPr>
          <a:xfrm>
            <a:off x="554114" y="311860"/>
            <a:ext cx="10515600" cy="6248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Resuspension model</a:t>
            </a:r>
          </a:p>
        </p:txBody>
      </p:sp>
      <p:sp>
        <p:nvSpPr>
          <p:cNvPr id="5" name="TextBox 4">
            <a:extLst>
              <a:ext uri="{FF2B5EF4-FFF2-40B4-BE49-F238E27FC236}">
                <a16:creationId xmlns:a16="http://schemas.microsoft.com/office/drawing/2014/main" id="{BDF3DA55-C069-4EEB-BDD1-AD2753D2F465}"/>
              </a:ext>
            </a:extLst>
          </p:cNvPr>
          <p:cNvSpPr txBox="1"/>
          <p:nvPr/>
        </p:nvSpPr>
        <p:spPr>
          <a:xfrm>
            <a:off x="213113" y="756729"/>
            <a:ext cx="11537796" cy="359907"/>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R"/>
            </a:pPr>
            <a:r>
              <a:rPr lang="en-US" sz="17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a:t>
            </a:r>
          </a:p>
        </p:txBody>
      </p:sp>
      <p:graphicFrame>
        <p:nvGraphicFramePr>
          <p:cNvPr id="6" name="Table 5">
            <a:extLst>
              <a:ext uri="{FF2B5EF4-FFF2-40B4-BE49-F238E27FC236}">
                <a16:creationId xmlns:a16="http://schemas.microsoft.com/office/drawing/2014/main" id="{E72BA118-F6D8-47C3-9DF1-741AA08CD783}"/>
              </a:ext>
            </a:extLst>
          </p:cNvPr>
          <p:cNvGraphicFramePr>
            <a:graphicFrameLocks noGrp="1"/>
          </p:cNvGraphicFramePr>
          <p:nvPr>
            <p:extLst>
              <p:ext uri="{D42A27DB-BD31-4B8C-83A1-F6EECF244321}">
                <p14:modId xmlns:p14="http://schemas.microsoft.com/office/powerpoint/2010/main" val="1378130481"/>
              </p:ext>
            </p:extLst>
          </p:nvPr>
        </p:nvGraphicFramePr>
        <p:xfrm>
          <a:off x="6291143" y="3743228"/>
          <a:ext cx="5459766" cy="1319213"/>
        </p:xfrm>
        <a:graphic>
          <a:graphicData uri="http://schemas.openxmlformats.org/drawingml/2006/table">
            <a:tbl>
              <a:tblPr firstRow="1" firstCol="1" bandRow="1"/>
              <a:tblGrid>
                <a:gridCol w="1830130">
                  <a:extLst>
                    <a:ext uri="{9D8B030D-6E8A-4147-A177-3AD203B41FA5}">
                      <a16:colId xmlns:a16="http://schemas.microsoft.com/office/drawing/2014/main" val="3417962722"/>
                    </a:ext>
                  </a:extLst>
                </a:gridCol>
                <a:gridCol w="1725581">
                  <a:extLst>
                    <a:ext uri="{9D8B030D-6E8A-4147-A177-3AD203B41FA5}">
                      <a16:colId xmlns:a16="http://schemas.microsoft.com/office/drawing/2014/main" val="3135404128"/>
                    </a:ext>
                  </a:extLst>
                </a:gridCol>
                <a:gridCol w="1904055">
                  <a:extLst>
                    <a:ext uri="{9D8B030D-6E8A-4147-A177-3AD203B41FA5}">
                      <a16:colId xmlns:a16="http://schemas.microsoft.com/office/drawing/2014/main" val="3471561723"/>
                    </a:ext>
                  </a:extLst>
                </a:gridCol>
              </a:tblGrid>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Average Diameter (um)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Resuspension rate (hr¯¹)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Average resuspension rate (hr¯¹)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68696"/>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0.013 – 0.045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859060"/>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0.0065 – 0.0185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863830"/>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0.0013 – 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493278"/>
                  </a:ext>
                </a:extLst>
              </a:tr>
              <a:tr h="0">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0.00115 – 0.0014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0.00128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342932"/>
                  </a:ext>
                </a:extLst>
              </a:tr>
            </a:tbl>
          </a:graphicData>
        </a:graphic>
      </p:graphicFrame>
      <p:sp>
        <p:nvSpPr>
          <p:cNvPr id="7" name="TextBox 6">
            <a:extLst>
              <a:ext uri="{FF2B5EF4-FFF2-40B4-BE49-F238E27FC236}">
                <a16:creationId xmlns:a16="http://schemas.microsoft.com/office/drawing/2014/main" id="{4463CFB6-9399-489B-9B0D-1853FCC1448C}"/>
              </a:ext>
            </a:extLst>
          </p:cNvPr>
          <p:cNvSpPr txBox="1"/>
          <p:nvPr/>
        </p:nvSpPr>
        <p:spPr>
          <a:xfrm>
            <a:off x="327102" y="1681398"/>
            <a:ext cx="11537796" cy="543162"/>
          </a:xfrm>
          <a:prstGeom prst="rect">
            <a:avLst/>
          </a:prstGeom>
          <a:noFill/>
        </p:spPr>
        <p:txBody>
          <a:bodyPr wrap="square">
            <a:spAutoFit/>
          </a:bodyPr>
          <a:lstStyle/>
          <a:p>
            <a:pPr>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I made a table of resuspension rate ranges for four average diameters from the plot (data from </a:t>
            </a:r>
            <a:r>
              <a:rPr lang="en-US" sz="1400" dirty="0"/>
              <a:t>https://nvlpubs.nist.gov/nistpubs/TechnicalNotes/NIST.TN.1841.pdf)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E16804A-468D-47F4-B61B-CBF7BB25AB52}"/>
              </a:ext>
            </a:extLst>
          </p:cNvPr>
          <p:cNvSpPr txBox="1"/>
          <p:nvPr/>
        </p:nvSpPr>
        <p:spPr>
          <a:xfrm>
            <a:off x="7333621" y="365125"/>
            <a:ext cx="4417288" cy="276999"/>
          </a:xfrm>
          <a:prstGeom prst="rect">
            <a:avLst/>
          </a:prstGeom>
          <a:noFill/>
        </p:spPr>
        <p:txBody>
          <a:bodyPr wrap="square">
            <a:spAutoFit/>
          </a:bodyPr>
          <a:lstStyle/>
          <a:p>
            <a:r>
              <a:rPr lang="en-US" sz="1200" dirty="0"/>
              <a:t>https://nvlpubs.nist.gov/nistpubs/TechnicalNotes/NIST.TN.1841.pdf</a:t>
            </a:r>
          </a:p>
        </p:txBody>
      </p:sp>
      <p:sp>
        <p:nvSpPr>
          <p:cNvPr id="10" name="TextBox 9">
            <a:extLst>
              <a:ext uri="{FF2B5EF4-FFF2-40B4-BE49-F238E27FC236}">
                <a16:creationId xmlns:a16="http://schemas.microsoft.com/office/drawing/2014/main" id="{72E37D53-6367-42D6-83F5-BDB45BA06B95}"/>
              </a:ext>
            </a:extLst>
          </p:cNvPr>
          <p:cNvSpPr txBox="1"/>
          <p:nvPr/>
        </p:nvSpPr>
        <p:spPr>
          <a:xfrm>
            <a:off x="6161272" y="3114772"/>
            <a:ext cx="5589637" cy="607539"/>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Variation of resuspension rate with diameter for Silica, ATD and house dust since they were comparable values.</a:t>
            </a:r>
          </a:p>
        </p:txBody>
      </p:sp>
      <p:sp>
        <p:nvSpPr>
          <p:cNvPr id="11" name="Slide Number Placeholder 10">
            <a:extLst>
              <a:ext uri="{FF2B5EF4-FFF2-40B4-BE49-F238E27FC236}">
                <a16:creationId xmlns:a16="http://schemas.microsoft.com/office/drawing/2014/main" id="{47989BCF-9D3C-44ED-9627-57D7E2ADCD43}"/>
              </a:ext>
            </a:extLst>
          </p:cNvPr>
          <p:cNvSpPr>
            <a:spLocks noGrp="1"/>
          </p:cNvSpPr>
          <p:nvPr>
            <p:ph type="sldNum" sz="quarter" idx="12"/>
          </p:nvPr>
        </p:nvSpPr>
        <p:spPr/>
        <p:txBody>
          <a:bodyPr/>
          <a:lstStyle/>
          <a:p>
            <a:fld id="{A612DFA4-1073-43D0-B2A4-CA87DF897C08}" type="slidenum">
              <a:rPr lang="en-US" smtClean="0"/>
              <a:t>9</a:t>
            </a:fld>
            <a:endParaRPr lang="en-US"/>
          </a:p>
        </p:txBody>
      </p:sp>
    </p:spTree>
    <p:extLst>
      <p:ext uri="{BB962C8B-B14F-4D97-AF65-F5344CB8AC3E}">
        <p14:creationId xmlns:p14="http://schemas.microsoft.com/office/powerpoint/2010/main" val="332764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1991</Words>
  <Application>Microsoft Office PowerPoint</Application>
  <PresentationFormat>Widescreen</PresentationFormat>
  <Paragraphs>342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CambriaMath</vt:lpstr>
      <vt:lpstr>Times New Roman</vt:lpstr>
      <vt:lpstr>Wingdings</vt:lpstr>
      <vt:lpstr>Office Theme</vt:lpstr>
      <vt:lpstr>Virus resuspension for risk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Neeraja B</dc:creator>
  <cp:lastModifiedBy>Neeraja B</cp:lastModifiedBy>
  <cp:revision>7</cp:revision>
  <dcterms:created xsi:type="dcterms:W3CDTF">2021-06-10T02:46:30Z</dcterms:created>
  <dcterms:modified xsi:type="dcterms:W3CDTF">2021-07-08T14:35:04Z</dcterms:modified>
</cp:coreProperties>
</file>