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'1.0' encoding='UTF-8' standalone='yes'?>
<Relationships xmlns="http://schemas.openxmlformats.org/package/2006/relationships"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theme" Target="theme/theme1.xml"/><Relationship Id="rId7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2" Type="http://schemas.openxmlformats.org/officeDocument/2006/relationships/printerSettings" Target="printerSettings/printerSettings1.bin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6" Type="http://schemas.openxmlformats.org/officeDocument/2006/relationships/slideLayout" Target="../slideLayouts/slideLayout6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8" Type="http://schemas.openxmlformats.org/officeDocument/2006/relationships/slideLayout" Target="../slideLayouts/slideLayout8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457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Hello World!</a:t>
            </a:r>
          </a:p>
        </p:txBody>
      </p:sp>
      <p:pic>
        <p:nvPicPr>
          <p:cNvPr id="3" name="Picture 2" descr="pie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144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