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50"/>
  </p:notesMasterIdLst>
  <p:handoutMasterIdLst>
    <p:handoutMasterId r:id="rId51"/>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304" r:id="rId40"/>
    <p:sldId id="295" r:id="rId41"/>
    <p:sldId id="296" r:id="rId42"/>
    <p:sldId id="297" r:id="rId43"/>
    <p:sldId id="298" r:id="rId44"/>
    <p:sldId id="299" r:id="rId45"/>
    <p:sldId id="300" r:id="rId46"/>
    <p:sldId id="301" r:id="rId47"/>
    <p:sldId id="302" r:id="rId48"/>
    <p:sldId id="303" r:id="rId49"/>
  </p:sldIdLst>
  <p:sldSz cx="9144000" cy="6858000" type="screen4x3"/>
  <p:notesSz cx="6743700" cy="9906000"/>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4" autoAdjust="0"/>
    <p:restoredTop sz="81183" autoAdjust="0"/>
  </p:normalViewPr>
  <p:slideViewPr>
    <p:cSldViewPr>
      <p:cViewPr varScale="1">
        <p:scale>
          <a:sx n="59" d="100"/>
          <a:sy n="59" d="100"/>
        </p:scale>
        <p:origin x="-184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hdr" sz="quarter"/>
          </p:nvPr>
        </p:nvSpPr>
        <p:spPr bwMode="auto">
          <a:xfrm>
            <a:off x="0" y="0"/>
            <a:ext cx="2940050" cy="463550"/>
          </a:xfrm>
          <a:prstGeom prst="rect">
            <a:avLst/>
          </a:prstGeom>
          <a:noFill/>
          <a:ln w="12700">
            <a:noFill/>
            <a:miter lim="800000"/>
            <a:headEnd type="none" w="sm" len="sm"/>
            <a:tailEnd type="none" w="sm" len="sm"/>
          </a:ln>
          <a:effectLst/>
        </p:spPr>
        <p:txBody>
          <a:bodyPr vert="horz" wrap="square" lIns="92720" tIns="46361" rIns="92720" bIns="46361" numCol="1" anchor="t" anchorCtr="0" compatLnSpc="1">
            <a:prstTxWarp prst="textNoShape">
              <a:avLst/>
            </a:prstTxWarp>
          </a:bodyPr>
          <a:lstStyle>
            <a:lvl1pPr defTabSz="925513">
              <a:defRPr sz="1200"/>
            </a:lvl1pPr>
          </a:lstStyle>
          <a:p>
            <a:endParaRPr lang="en-GB"/>
          </a:p>
        </p:txBody>
      </p:sp>
      <p:sp>
        <p:nvSpPr>
          <p:cNvPr id="3076" name="Rectangle 4"/>
          <p:cNvSpPr>
            <a:spLocks noGrp="1" noChangeArrowheads="1"/>
          </p:cNvSpPr>
          <p:nvPr>
            <p:ph type="ftr" sz="quarter" idx="2"/>
          </p:nvPr>
        </p:nvSpPr>
        <p:spPr bwMode="auto">
          <a:xfrm>
            <a:off x="0" y="9418638"/>
            <a:ext cx="2940050" cy="463550"/>
          </a:xfrm>
          <a:prstGeom prst="rect">
            <a:avLst/>
          </a:prstGeom>
          <a:noFill/>
          <a:ln w="12700">
            <a:noFill/>
            <a:miter lim="800000"/>
            <a:headEnd type="none" w="sm" len="sm"/>
            <a:tailEnd type="none" w="sm" len="sm"/>
          </a:ln>
          <a:effectLst/>
        </p:spPr>
        <p:txBody>
          <a:bodyPr vert="horz" wrap="square" lIns="92720" tIns="46361" rIns="92720" bIns="46361" numCol="1" anchor="b" anchorCtr="0" compatLnSpc="1">
            <a:prstTxWarp prst="textNoShape">
              <a:avLst/>
            </a:prstTxWarp>
          </a:bodyPr>
          <a:lstStyle>
            <a:lvl1pPr defTabSz="925513">
              <a:defRPr sz="1200"/>
            </a:lvl1pPr>
          </a:lstStyle>
          <a:p>
            <a:endParaRPr lang="en-GB"/>
          </a:p>
        </p:txBody>
      </p:sp>
      <p:sp>
        <p:nvSpPr>
          <p:cNvPr id="3077" name="Rectangle 5"/>
          <p:cNvSpPr>
            <a:spLocks noGrp="1" noChangeArrowheads="1"/>
          </p:cNvSpPr>
          <p:nvPr>
            <p:ph type="sldNum" sz="quarter" idx="3"/>
          </p:nvPr>
        </p:nvSpPr>
        <p:spPr bwMode="auto">
          <a:xfrm>
            <a:off x="3559175" y="9264650"/>
            <a:ext cx="2940050" cy="463550"/>
          </a:xfrm>
          <a:prstGeom prst="rect">
            <a:avLst/>
          </a:prstGeom>
          <a:noFill/>
          <a:ln w="12700">
            <a:noFill/>
            <a:miter lim="800000"/>
            <a:headEnd type="none" w="sm" len="sm"/>
            <a:tailEnd type="none" w="sm" len="sm"/>
          </a:ln>
          <a:effectLst/>
        </p:spPr>
        <p:txBody>
          <a:bodyPr vert="horz" wrap="square" lIns="92720" tIns="46361" rIns="92720" bIns="46361" numCol="1" anchor="b" anchorCtr="0" compatLnSpc="1">
            <a:prstTxWarp prst="textNoShape">
              <a:avLst/>
            </a:prstTxWarp>
          </a:bodyPr>
          <a:lstStyle>
            <a:lvl1pPr algn="r" defTabSz="925513">
              <a:defRPr sz="1600" b="1">
                <a:latin typeface="Courier New" pitchFamily="49" charset="0"/>
              </a:defRPr>
            </a:lvl1pPr>
          </a:lstStyle>
          <a:p>
            <a:r>
              <a:rPr lang="en-GB"/>
              <a:t>1-</a:t>
            </a:r>
            <a:fld id="{AAD86162-B12E-4139-810D-3B5BAC6A2C90}" type="slidenum">
              <a:rPr lang="en-GB"/>
              <a:pPr/>
              <a:t>‹#›</a:t>
            </a:fld>
            <a:endParaRPr lang="en-GB"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2922588" cy="496888"/>
          </a:xfrm>
          <a:prstGeom prst="rect">
            <a:avLst/>
          </a:prstGeom>
          <a:noFill/>
          <a:ln w="9525">
            <a:noFill/>
            <a:miter lim="800000"/>
            <a:headEnd/>
            <a:tailEnd/>
          </a:ln>
          <a:effectLst/>
        </p:spPr>
        <p:txBody>
          <a:bodyPr vert="horz" wrap="square" lIns="19048" tIns="0" rIns="19048" bIns="0" numCol="1" anchor="t" anchorCtr="0" compatLnSpc="1">
            <a:prstTxWarp prst="textNoShape">
              <a:avLst/>
            </a:prstTxWarp>
          </a:bodyPr>
          <a:lstStyle>
            <a:lvl1pPr defTabSz="949325">
              <a:defRPr sz="1000" i="1"/>
            </a:lvl1pPr>
          </a:lstStyle>
          <a:p>
            <a:endParaRPr lang="en-GB"/>
          </a:p>
        </p:txBody>
      </p:sp>
      <p:sp>
        <p:nvSpPr>
          <p:cNvPr id="2051" name="Rectangle 3"/>
          <p:cNvSpPr>
            <a:spLocks noGrp="1" noChangeArrowheads="1"/>
          </p:cNvSpPr>
          <p:nvPr>
            <p:ph type="dt" idx="1"/>
          </p:nvPr>
        </p:nvSpPr>
        <p:spPr bwMode="auto">
          <a:xfrm>
            <a:off x="3821113" y="-1588"/>
            <a:ext cx="2922587" cy="496888"/>
          </a:xfrm>
          <a:prstGeom prst="rect">
            <a:avLst/>
          </a:prstGeom>
          <a:noFill/>
          <a:ln w="9525">
            <a:noFill/>
            <a:miter lim="800000"/>
            <a:headEnd/>
            <a:tailEnd/>
          </a:ln>
          <a:effectLst/>
        </p:spPr>
        <p:txBody>
          <a:bodyPr vert="horz" wrap="square" lIns="19048" tIns="0" rIns="19048" bIns="0" numCol="1" anchor="t" anchorCtr="0" compatLnSpc="1">
            <a:prstTxWarp prst="textNoShape">
              <a:avLst/>
            </a:prstTxWarp>
          </a:bodyPr>
          <a:lstStyle>
            <a:lvl1pPr algn="r" defTabSz="949325">
              <a:defRPr sz="1000" i="1"/>
            </a:lvl1pPr>
          </a:lstStyle>
          <a:p>
            <a:endParaRPr lang="en-GB"/>
          </a:p>
        </p:txBody>
      </p:sp>
      <p:sp>
        <p:nvSpPr>
          <p:cNvPr id="2052" name="Rectangle 4"/>
          <p:cNvSpPr>
            <a:spLocks noChangeArrowheads="1" noTextEdit="1"/>
          </p:cNvSpPr>
          <p:nvPr>
            <p:ph type="sldImg" idx="2"/>
          </p:nvPr>
        </p:nvSpPr>
        <p:spPr bwMode="auto">
          <a:xfrm>
            <a:off x="904875" y="749300"/>
            <a:ext cx="4935538" cy="370205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00113" y="4705350"/>
            <a:ext cx="4943475" cy="4457700"/>
          </a:xfrm>
          <a:prstGeom prst="rect">
            <a:avLst/>
          </a:prstGeom>
          <a:noFill/>
          <a:ln w="9525">
            <a:noFill/>
            <a:miter lim="800000"/>
            <a:headEnd/>
            <a:tailEnd/>
          </a:ln>
          <a:effectLst/>
        </p:spPr>
        <p:txBody>
          <a:bodyPr vert="horz" wrap="square" lIns="93653" tIns="47621" rIns="93653" bIns="47621" numCol="1" anchor="t" anchorCtr="0" compatLnSpc="1">
            <a:prstTxWarp prst="textNoShape">
              <a:avLst/>
            </a:prstTxWarp>
          </a:bodyPr>
          <a:lstStyle/>
          <a:p>
            <a:pPr lvl="0"/>
            <a:r>
              <a:rPr lang="en-GB" smtClean="0"/>
              <a:t>Click to edit Master text styles</a:t>
            </a:r>
          </a:p>
          <a:p>
            <a:pPr lvl="0"/>
            <a:r>
              <a:rPr lang="en-GB" smtClean="0"/>
              <a:t>Second level</a:t>
            </a:r>
          </a:p>
          <a:p>
            <a:pPr lvl="0"/>
            <a:r>
              <a:rPr lang="en-GB" smtClean="0"/>
              <a:t>Third level</a:t>
            </a:r>
          </a:p>
          <a:p>
            <a:pPr lvl="0"/>
            <a:r>
              <a:rPr lang="en-GB" smtClean="0"/>
              <a:t>Fourth level</a:t>
            </a:r>
          </a:p>
          <a:p>
            <a:pPr lvl="0"/>
            <a:r>
              <a:rPr lang="en-GB" smtClean="0"/>
              <a:t>Fifth level</a:t>
            </a:r>
          </a:p>
        </p:txBody>
      </p:sp>
      <p:sp>
        <p:nvSpPr>
          <p:cNvPr id="2054" name="Rectangle 6"/>
          <p:cNvSpPr>
            <a:spLocks noGrp="1" noChangeArrowheads="1"/>
          </p:cNvSpPr>
          <p:nvPr>
            <p:ph type="ftr" sz="quarter" idx="4"/>
          </p:nvPr>
        </p:nvSpPr>
        <p:spPr bwMode="auto">
          <a:xfrm>
            <a:off x="0" y="9410700"/>
            <a:ext cx="2922588" cy="496888"/>
          </a:xfrm>
          <a:prstGeom prst="rect">
            <a:avLst/>
          </a:prstGeom>
          <a:noFill/>
          <a:ln w="9525">
            <a:noFill/>
            <a:miter lim="800000"/>
            <a:headEnd/>
            <a:tailEnd/>
          </a:ln>
          <a:effectLst/>
        </p:spPr>
        <p:txBody>
          <a:bodyPr vert="horz" wrap="square" lIns="19048" tIns="0" rIns="19048" bIns="0" numCol="1" anchor="b" anchorCtr="0" compatLnSpc="1">
            <a:prstTxWarp prst="textNoShape">
              <a:avLst/>
            </a:prstTxWarp>
          </a:bodyPr>
          <a:lstStyle>
            <a:lvl1pPr defTabSz="949325">
              <a:defRPr sz="1000" i="1"/>
            </a:lvl1pPr>
          </a:lstStyle>
          <a:p>
            <a:endParaRPr lang="en-GB"/>
          </a:p>
        </p:txBody>
      </p:sp>
      <p:sp>
        <p:nvSpPr>
          <p:cNvPr id="2055" name="Rectangle 7"/>
          <p:cNvSpPr>
            <a:spLocks noGrp="1" noChangeArrowheads="1"/>
          </p:cNvSpPr>
          <p:nvPr>
            <p:ph type="sldNum" sz="quarter" idx="5"/>
          </p:nvPr>
        </p:nvSpPr>
        <p:spPr bwMode="auto">
          <a:xfrm>
            <a:off x="3821113" y="9410700"/>
            <a:ext cx="2922587" cy="496888"/>
          </a:xfrm>
          <a:prstGeom prst="rect">
            <a:avLst/>
          </a:prstGeom>
          <a:noFill/>
          <a:ln w="9525">
            <a:noFill/>
            <a:miter lim="800000"/>
            <a:headEnd/>
            <a:tailEnd/>
          </a:ln>
          <a:effectLst/>
        </p:spPr>
        <p:txBody>
          <a:bodyPr vert="horz" wrap="square" lIns="19048" tIns="0" rIns="19048" bIns="0" numCol="1" anchor="b" anchorCtr="0" compatLnSpc="1">
            <a:prstTxWarp prst="textNoShape">
              <a:avLst/>
            </a:prstTxWarp>
          </a:bodyPr>
          <a:lstStyle>
            <a:lvl1pPr algn="r" defTabSz="949325">
              <a:defRPr sz="1000" i="1"/>
            </a:lvl1pPr>
          </a:lstStyle>
          <a:p>
            <a:fld id="{C06D7B43-CD39-47BE-B802-C375AB903C2C}" type="slidenum">
              <a:rPr lang="en-GB"/>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D5C51EA-5F0F-48BC-A898-4A0314B9C3AB}" type="slidenum">
              <a:rPr lang="en-GB"/>
              <a:pPr/>
              <a:t>1</a:t>
            </a:fld>
            <a:endParaRPr lang="en-GB"/>
          </a:p>
        </p:txBody>
      </p:sp>
      <p:sp>
        <p:nvSpPr>
          <p:cNvPr id="198658" name="Rectangle 2"/>
          <p:cNvSpPr>
            <a:spLocks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41BFBC21-BE8F-42D1-89EA-330A6FF9C8AB}" type="slidenum">
              <a:rPr lang="en-GB"/>
              <a:pPr/>
              <a:t>10</a:t>
            </a:fld>
            <a:endParaRPr lang="en-GB"/>
          </a:p>
        </p:txBody>
      </p:sp>
      <p:sp>
        <p:nvSpPr>
          <p:cNvPr id="288770" name="Rectangle 2"/>
          <p:cNvSpPr>
            <a:spLocks noChangeArrowheads="1" noTextEdit="1"/>
          </p:cNvSpPr>
          <p:nvPr>
            <p:ph type="sldImg"/>
          </p:nvPr>
        </p:nvSpPr>
        <p:spPr>
          <a:xfrm>
            <a:off x="895350" y="742950"/>
            <a:ext cx="4953000" cy="3714750"/>
          </a:xfrm>
          <a:ln/>
        </p:spPr>
      </p:sp>
      <p:sp>
        <p:nvSpPr>
          <p:cNvPr id="288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CAEB9AC-CCD8-46EF-AF89-D5F141D1787F}" type="slidenum">
              <a:rPr lang="en-GB"/>
              <a:pPr/>
              <a:t>11</a:t>
            </a:fld>
            <a:endParaRPr lang="en-GB"/>
          </a:p>
        </p:txBody>
      </p:sp>
      <p:sp>
        <p:nvSpPr>
          <p:cNvPr id="290818" name="Rectangle 2"/>
          <p:cNvSpPr>
            <a:spLocks noChangeArrowheads="1" noTextEdit="1"/>
          </p:cNvSpPr>
          <p:nvPr>
            <p:ph type="sldImg"/>
          </p:nvPr>
        </p:nvSpPr>
        <p:spPr>
          <a:xfrm>
            <a:off x="895350" y="742950"/>
            <a:ext cx="4953000" cy="3714750"/>
          </a:xfrm>
          <a:ln/>
        </p:spPr>
      </p:sp>
      <p:sp>
        <p:nvSpPr>
          <p:cNvPr id="290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B126DB8-07FE-4A35-9E7D-003D730B6934}" type="slidenum">
              <a:rPr lang="en-GB"/>
              <a:pPr/>
              <a:t>12</a:t>
            </a:fld>
            <a:endParaRPr lang="en-GB"/>
          </a:p>
        </p:txBody>
      </p:sp>
      <p:sp>
        <p:nvSpPr>
          <p:cNvPr id="292866" name="Rectangle 2"/>
          <p:cNvSpPr>
            <a:spLocks noChangeArrowheads="1" noTextEdit="1"/>
          </p:cNvSpPr>
          <p:nvPr>
            <p:ph type="sldImg"/>
          </p:nvPr>
        </p:nvSpPr>
        <p:spPr>
          <a:xfrm>
            <a:off x="895350" y="742950"/>
            <a:ext cx="4953000" cy="3714750"/>
          </a:xfrm>
          <a:ln/>
        </p:spPr>
      </p:sp>
      <p:sp>
        <p:nvSpPr>
          <p:cNvPr id="292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5DBE294-CD88-47D1-AA04-214D26FF6660}" type="slidenum">
              <a:rPr lang="en-GB"/>
              <a:pPr/>
              <a:t>13</a:t>
            </a:fld>
            <a:endParaRPr lang="en-GB"/>
          </a:p>
        </p:txBody>
      </p:sp>
      <p:sp>
        <p:nvSpPr>
          <p:cNvPr id="294914" name="Rectangle 2"/>
          <p:cNvSpPr>
            <a:spLocks noChangeArrowheads="1" noTextEdit="1"/>
          </p:cNvSpPr>
          <p:nvPr>
            <p:ph type="sldImg"/>
          </p:nvPr>
        </p:nvSpPr>
        <p:spPr>
          <a:xfrm>
            <a:off x="895350" y="742950"/>
            <a:ext cx="4953000" cy="3714750"/>
          </a:xfrm>
          <a:ln/>
        </p:spPr>
      </p:sp>
      <p:sp>
        <p:nvSpPr>
          <p:cNvPr id="294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169FD95-4FB5-48E0-9281-91F5A03A966E}" type="slidenum">
              <a:rPr lang="en-GB"/>
              <a:pPr/>
              <a:t>14</a:t>
            </a:fld>
            <a:endParaRPr lang="en-GB"/>
          </a:p>
        </p:txBody>
      </p:sp>
      <p:sp>
        <p:nvSpPr>
          <p:cNvPr id="296962" name="Rectangle 2"/>
          <p:cNvSpPr>
            <a:spLocks noChangeArrowheads="1" noTextEdit="1"/>
          </p:cNvSpPr>
          <p:nvPr>
            <p:ph type="sldImg"/>
          </p:nvPr>
        </p:nvSpPr>
        <p:spPr>
          <a:xfrm>
            <a:off x="895350" y="742950"/>
            <a:ext cx="4953000" cy="3714750"/>
          </a:xfrm>
          <a:ln/>
        </p:spPr>
      </p:sp>
      <p:sp>
        <p:nvSpPr>
          <p:cNvPr id="29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81D1453-0854-4D6D-B678-C55BB8DFC93D}" type="slidenum">
              <a:rPr lang="en-GB"/>
              <a:pPr/>
              <a:t>15</a:t>
            </a:fld>
            <a:endParaRPr lang="en-GB"/>
          </a:p>
        </p:txBody>
      </p:sp>
      <p:sp>
        <p:nvSpPr>
          <p:cNvPr id="299010" name="Rectangle 2"/>
          <p:cNvSpPr>
            <a:spLocks noChangeArrowheads="1" noTextEdit="1"/>
          </p:cNvSpPr>
          <p:nvPr>
            <p:ph type="sldImg"/>
          </p:nvPr>
        </p:nvSpPr>
        <p:spPr>
          <a:xfrm>
            <a:off x="895350" y="742950"/>
            <a:ext cx="4953000" cy="3714750"/>
          </a:xfrm>
          <a:ln/>
        </p:spPr>
      </p:sp>
      <p:sp>
        <p:nvSpPr>
          <p:cNvPr id="299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D525168-9CD7-458E-9812-4B046703D3F8}" type="slidenum">
              <a:rPr lang="en-GB"/>
              <a:pPr/>
              <a:t>16</a:t>
            </a:fld>
            <a:endParaRPr lang="en-GB"/>
          </a:p>
        </p:txBody>
      </p:sp>
      <p:sp>
        <p:nvSpPr>
          <p:cNvPr id="301058" name="Rectangle 2"/>
          <p:cNvSpPr>
            <a:spLocks noChangeArrowheads="1" noTextEdit="1"/>
          </p:cNvSpPr>
          <p:nvPr>
            <p:ph type="sldImg"/>
          </p:nvPr>
        </p:nvSpPr>
        <p:spPr>
          <a:xfrm>
            <a:off x="895350" y="742950"/>
            <a:ext cx="4953000" cy="3714750"/>
          </a:xfrm>
          <a:ln/>
        </p:spPr>
      </p:sp>
      <p:sp>
        <p:nvSpPr>
          <p:cNvPr id="301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DB6220AE-E055-4BD1-BE52-E9970BC07F13}" type="slidenum">
              <a:rPr lang="en-GB"/>
              <a:pPr/>
              <a:t>17</a:t>
            </a:fld>
            <a:endParaRPr lang="en-GB"/>
          </a:p>
        </p:txBody>
      </p:sp>
      <p:sp>
        <p:nvSpPr>
          <p:cNvPr id="303106" name="Rectangle 2"/>
          <p:cNvSpPr>
            <a:spLocks noChangeArrowheads="1" noTextEdit="1"/>
          </p:cNvSpPr>
          <p:nvPr>
            <p:ph type="sldImg"/>
          </p:nvPr>
        </p:nvSpPr>
        <p:spPr>
          <a:xfrm>
            <a:off x="895350" y="742950"/>
            <a:ext cx="4953000" cy="3714750"/>
          </a:xfrm>
          <a:ln/>
        </p:spPr>
      </p:sp>
      <p:sp>
        <p:nvSpPr>
          <p:cNvPr id="303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A21D04B-AE00-49E7-9C1C-D4E5EB796100}" type="slidenum">
              <a:rPr lang="en-GB"/>
              <a:pPr/>
              <a:t>18</a:t>
            </a:fld>
            <a:endParaRPr lang="en-GB"/>
          </a:p>
        </p:txBody>
      </p:sp>
      <p:sp>
        <p:nvSpPr>
          <p:cNvPr id="305154" name="Rectangle 2"/>
          <p:cNvSpPr>
            <a:spLocks noChangeArrowheads="1" noTextEdit="1"/>
          </p:cNvSpPr>
          <p:nvPr>
            <p:ph type="sldImg"/>
          </p:nvPr>
        </p:nvSpPr>
        <p:spPr>
          <a:xfrm>
            <a:off x="895350" y="742950"/>
            <a:ext cx="4953000" cy="3714750"/>
          </a:xfrm>
          <a:ln/>
        </p:spPr>
      </p:sp>
      <p:sp>
        <p:nvSpPr>
          <p:cNvPr id="30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8194683-126B-467D-9717-52219C525B79}" type="slidenum">
              <a:rPr lang="en-GB"/>
              <a:pPr/>
              <a:t>19</a:t>
            </a:fld>
            <a:endParaRPr lang="en-GB"/>
          </a:p>
        </p:txBody>
      </p:sp>
      <p:sp>
        <p:nvSpPr>
          <p:cNvPr id="357378" name="Rectangle 2"/>
          <p:cNvSpPr>
            <a:spLocks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BC5D340C-D153-4043-A2FE-813FD0BDCC1F}" type="slidenum">
              <a:rPr lang="en-GB"/>
              <a:pPr/>
              <a:t>2</a:t>
            </a:fld>
            <a:endParaRPr lang="en-GB"/>
          </a:p>
        </p:txBody>
      </p:sp>
      <p:sp>
        <p:nvSpPr>
          <p:cNvPr id="272386" name="Rectangle 2"/>
          <p:cNvSpPr>
            <a:spLocks noChangeArrowheads="1" noTextEdit="1"/>
          </p:cNvSpPr>
          <p:nvPr>
            <p:ph type="sldImg"/>
          </p:nvPr>
        </p:nvSpPr>
        <p:spPr>
          <a:xfrm>
            <a:off x="895350" y="742950"/>
            <a:ext cx="4953000" cy="3714750"/>
          </a:xfrm>
          <a:ln/>
        </p:spPr>
      </p:sp>
      <p:sp>
        <p:nvSpPr>
          <p:cNvPr id="272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3DCE66F-B38E-4E58-A6FB-2BD054E359DA}" type="slidenum">
              <a:rPr lang="en-GB"/>
              <a:pPr/>
              <a:t>20</a:t>
            </a:fld>
            <a:endParaRPr lang="en-GB"/>
          </a:p>
        </p:txBody>
      </p:sp>
      <p:sp>
        <p:nvSpPr>
          <p:cNvPr id="358402" name="Rectangle 2"/>
          <p:cNvSpPr>
            <a:spLocks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EE74B3D1-7A02-4485-817C-A01FD052050F}" type="slidenum">
              <a:rPr lang="en-GB"/>
              <a:pPr/>
              <a:t>21</a:t>
            </a:fld>
            <a:endParaRPr lang="en-GB"/>
          </a:p>
        </p:txBody>
      </p:sp>
      <p:sp>
        <p:nvSpPr>
          <p:cNvPr id="359426" name="Rectangle 2"/>
          <p:cNvSpPr>
            <a:spLocks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583D2CB0-900A-4DBB-B679-BF716457E065}" type="slidenum">
              <a:rPr lang="en-GB"/>
              <a:pPr/>
              <a:t>22</a:t>
            </a:fld>
            <a:endParaRPr lang="en-GB"/>
          </a:p>
        </p:txBody>
      </p:sp>
      <p:sp>
        <p:nvSpPr>
          <p:cNvPr id="360450" name="Rectangle 2"/>
          <p:cNvSpPr>
            <a:spLocks noChangeArrowheads="1" noTextEdit="1"/>
          </p:cNvSpPr>
          <p:nvPr>
            <p:ph type="sldImg"/>
          </p:nvPr>
        </p:nvSpPr>
        <p:spPr>
          <a:ln/>
        </p:spPr>
      </p:sp>
      <p:sp>
        <p:nvSpPr>
          <p:cNvPr id="360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A9F7DD5C-D80B-4CA8-809F-1919DA1245B6}" type="slidenum">
              <a:rPr lang="en-GB"/>
              <a:pPr/>
              <a:t>23</a:t>
            </a:fld>
            <a:endParaRPr lang="en-GB"/>
          </a:p>
        </p:txBody>
      </p:sp>
      <p:sp>
        <p:nvSpPr>
          <p:cNvPr id="361474" name="Rectangle 2"/>
          <p:cNvSpPr>
            <a:spLocks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ADAFFA18-EC1E-4FBA-AE3B-D2B4FD5A80AC}" type="slidenum">
              <a:rPr lang="en-GB"/>
              <a:pPr/>
              <a:t>24</a:t>
            </a:fld>
            <a:endParaRPr lang="en-GB"/>
          </a:p>
        </p:txBody>
      </p:sp>
      <p:sp>
        <p:nvSpPr>
          <p:cNvPr id="362498" name="Rectangle 2"/>
          <p:cNvSpPr>
            <a:spLocks noChangeArrowheads="1" noTextEdit="1"/>
          </p:cNvSpPr>
          <p:nvPr>
            <p:ph type="sldImg"/>
          </p:nvPr>
        </p:nvSpPr>
        <p:spPr>
          <a:ln/>
        </p:spPr>
      </p:sp>
      <p:sp>
        <p:nvSpPr>
          <p:cNvPr id="362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0ED294AF-7BE1-47B2-93DA-368C8D8F8C53}" type="slidenum">
              <a:rPr lang="en-GB"/>
              <a:pPr/>
              <a:t>25</a:t>
            </a:fld>
            <a:endParaRPr lang="en-GB"/>
          </a:p>
        </p:txBody>
      </p:sp>
      <p:sp>
        <p:nvSpPr>
          <p:cNvPr id="363522" name="Rectangle 2"/>
          <p:cNvSpPr>
            <a:spLocks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1F66C24-F97B-441C-BA3E-4201CD35D63B}" type="slidenum">
              <a:rPr lang="en-GB"/>
              <a:pPr/>
              <a:t>26</a:t>
            </a:fld>
            <a:endParaRPr lang="en-GB"/>
          </a:p>
        </p:txBody>
      </p:sp>
      <p:sp>
        <p:nvSpPr>
          <p:cNvPr id="364546" name="Rectangle 2"/>
          <p:cNvSpPr>
            <a:spLocks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87C965F-7DA0-41FE-A093-9D3FE15571BE}" type="slidenum">
              <a:rPr lang="en-GB"/>
              <a:pPr/>
              <a:t>27</a:t>
            </a:fld>
            <a:endParaRPr lang="en-GB"/>
          </a:p>
        </p:txBody>
      </p:sp>
      <p:sp>
        <p:nvSpPr>
          <p:cNvPr id="315394" name="Rectangle 2"/>
          <p:cNvSpPr>
            <a:spLocks noChangeArrowheads="1" noTextEdit="1"/>
          </p:cNvSpPr>
          <p:nvPr>
            <p:ph type="sldImg"/>
          </p:nvPr>
        </p:nvSpPr>
        <p:spPr>
          <a:xfrm>
            <a:off x="895350" y="742950"/>
            <a:ext cx="4953000" cy="3714750"/>
          </a:xfrm>
          <a:ln/>
        </p:spPr>
      </p:sp>
      <p:sp>
        <p:nvSpPr>
          <p:cNvPr id="315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51E3248C-3CDF-40F9-A45F-F76A368A2BC7}" type="slidenum">
              <a:rPr lang="en-GB"/>
              <a:pPr/>
              <a:t>28</a:t>
            </a:fld>
            <a:endParaRPr lang="en-GB"/>
          </a:p>
        </p:txBody>
      </p:sp>
      <p:sp>
        <p:nvSpPr>
          <p:cNvPr id="317442" name="Rectangle 2"/>
          <p:cNvSpPr>
            <a:spLocks noChangeArrowheads="1" noTextEdit="1"/>
          </p:cNvSpPr>
          <p:nvPr>
            <p:ph type="sldImg"/>
          </p:nvPr>
        </p:nvSpPr>
        <p:spPr>
          <a:xfrm>
            <a:off x="895350" y="742950"/>
            <a:ext cx="4953000" cy="3714750"/>
          </a:xfrm>
          <a:ln/>
        </p:spPr>
      </p:sp>
      <p:sp>
        <p:nvSpPr>
          <p:cNvPr id="317443" name="Rectangle 3"/>
          <p:cNvSpPr>
            <a:spLocks noGrp="1" noChangeArrowheads="1"/>
          </p:cNvSpPr>
          <p:nvPr>
            <p:ph type="body" idx="1"/>
          </p:nvPr>
        </p:nvSpPr>
        <p:spPr/>
        <p:txBody>
          <a:bodyPr/>
          <a:lstStyle/>
          <a:p>
            <a:r>
              <a:rPr lang="en-US"/>
              <a:t>In a scenario, </a:t>
            </a:r>
            <a:r>
              <a:rPr lang="en-US" sz="1400"/>
              <a:t>each message interaction has two ends, namely source and destination. </a:t>
            </a:r>
            <a:r>
              <a:rPr lang="en-US"/>
              <a:t>A walkthrough is done through the identified scenarios. In a walkthrough, each member of the team plays the role of a class and tries to interact with the other classes. This interaction helps in identifying deficiencies in the class diagram. E</a:t>
            </a:r>
            <a:r>
              <a:rPr lang="en-GB" sz="1400"/>
              <a:t>very activity that happens in a scenario is identified. Every activity has then to be assigned to some class as a responsibility.</a:t>
            </a:r>
            <a:endParaRPr lang="en-US"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A1667CED-16F5-4CE6-807D-633EC467D3F9}" type="slidenum">
              <a:rPr lang="en-GB"/>
              <a:pPr/>
              <a:t>29</a:t>
            </a:fld>
            <a:endParaRPr lang="en-GB"/>
          </a:p>
        </p:txBody>
      </p:sp>
      <p:sp>
        <p:nvSpPr>
          <p:cNvPr id="319490" name="Rectangle 2"/>
          <p:cNvSpPr>
            <a:spLocks noChangeArrowheads="1" noTextEdit="1"/>
          </p:cNvSpPr>
          <p:nvPr>
            <p:ph type="sldImg"/>
          </p:nvPr>
        </p:nvSpPr>
        <p:spPr>
          <a:xfrm>
            <a:off x="895350" y="742950"/>
            <a:ext cx="4953000" cy="3714750"/>
          </a:xfrm>
          <a:ln/>
        </p:spPr>
      </p:sp>
      <p:sp>
        <p:nvSpPr>
          <p:cNvPr id="319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20F793B-D0F0-4925-B1AC-334680617649}" type="slidenum">
              <a:rPr lang="en-GB"/>
              <a:pPr/>
              <a:t>3</a:t>
            </a:fld>
            <a:endParaRPr lang="en-GB"/>
          </a:p>
        </p:txBody>
      </p:sp>
      <p:sp>
        <p:nvSpPr>
          <p:cNvPr id="274434" name="Rectangle 2"/>
          <p:cNvSpPr>
            <a:spLocks noChangeArrowheads="1" noTextEdit="1"/>
          </p:cNvSpPr>
          <p:nvPr>
            <p:ph type="sldImg"/>
          </p:nvPr>
        </p:nvSpPr>
        <p:spPr>
          <a:xfrm>
            <a:off x="895350" y="742950"/>
            <a:ext cx="4953000" cy="3714750"/>
          </a:xfrm>
          <a:ln/>
        </p:spPr>
      </p:sp>
      <p:sp>
        <p:nvSpPr>
          <p:cNvPr id="274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FEB35A9-F27D-4F7F-8BF7-2D6F51484E37}" type="slidenum">
              <a:rPr lang="en-GB"/>
              <a:pPr/>
              <a:t>30</a:t>
            </a:fld>
            <a:endParaRPr lang="en-GB"/>
          </a:p>
        </p:txBody>
      </p:sp>
      <p:sp>
        <p:nvSpPr>
          <p:cNvPr id="321538" name="Rectangle 2"/>
          <p:cNvSpPr>
            <a:spLocks noChangeArrowheads="1" noTextEdit="1"/>
          </p:cNvSpPr>
          <p:nvPr>
            <p:ph type="sldImg"/>
          </p:nvPr>
        </p:nvSpPr>
        <p:spPr>
          <a:xfrm>
            <a:off x="895350" y="742950"/>
            <a:ext cx="4953000" cy="3714750"/>
          </a:xfrm>
          <a:ln/>
        </p:spPr>
      </p:sp>
      <p:sp>
        <p:nvSpPr>
          <p:cNvPr id="321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B6B3AFBE-B97F-4EEA-AC39-A79AE04CE3A1}" type="slidenum">
              <a:rPr lang="en-GB"/>
              <a:pPr/>
              <a:t>31</a:t>
            </a:fld>
            <a:endParaRPr lang="en-GB"/>
          </a:p>
        </p:txBody>
      </p:sp>
      <p:sp>
        <p:nvSpPr>
          <p:cNvPr id="323586" name="Rectangle 2"/>
          <p:cNvSpPr>
            <a:spLocks noChangeArrowheads="1" noTextEdit="1"/>
          </p:cNvSpPr>
          <p:nvPr>
            <p:ph type="sldImg"/>
          </p:nvPr>
        </p:nvSpPr>
        <p:spPr>
          <a:xfrm>
            <a:off x="895350" y="742950"/>
            <a:ext cx="4953000" cy="3714750"/>
          </a:xfrm>
          <a:ln/>
        </p:spPr>
      </p:sp>
      <p:sp>
        <p:nvSpPr>
          <p:cNvPr id="323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C1DF9A5-7EA0-4252-91A8-816B10F7CB36}" type="slidenum">
              <a:rPr lang="en-GB"/>
              <a:pPr/>
              <a:t>32</a:t>
            </a:fld>
            <a:endParaRPr lang="en-GB"/>
          </a:p>
        </p:txBody>
      </p:sp>
      <p:sp>
        <p:nvSpPr>
          <p:cNvPr id="325634" name="Rectangle 2"/>
          <p:cNvSpPr>
            <a:spLocks noChangeArrowheads="1" noTextEdit="1"/>
          </p:cNvSpPr>
          <p:nvPr>
            <p:ph type="sldImg"/>
          </p:nvPr>
        </p:nvSpPr>
        <p:spPr>
          <a:xfrm>
            <a:off x="895350" y="742950"/>
            <a:ext cx="4953000" cy="3714750"/>
          </a:xfrm>
          <a:ln/>
        </p:spPr>
      </p:sp>
      <p:sp>
        <p:nvSpPr>
          <p:cNvPr id="325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BE45E34-8F53-424B-8221-25ECB1891285}" type="slidenum">
              <a:rPr lang="en-GB"/>
              <a:pPr/>
              <a:t>33</a:t>
            </a:fld>
            <a:endParaRPr lang="en-GB"/>
          </a:p>
        </p:txBody>
      </p:sp>
      <p:sp>
        <p:nvSpPr>
          <p:cNvPr id="327682" name="Rectangle 2"/>
          <p:cNvSpPr>
            <a:spLocks noChangeArrowheads="1" noTextEdit="1"/>
          </p:cNvSpPr>
          <p:nvPr>
            <p:ph type="sldImg"/>
          </p:nvPr>
        </p:nvSpPr>
        <p:spPr>
          <a:xfrm>
            <a:off x="895350" y="742950"/>
            <a:ext cx="4953000" cy="3714750"/>
          </a:xfrm>
          <a:ln/>
        </p:spPr>
      </p:sp>
      <p:sp>
        <p:nvSpPr>
          <p:cNvPr id="327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4BC9DD6-6D39-4EDB-82E8-6954F82AE065}" type="slidenum">
              <a:rPr lang="en-GB"/>
              <a:pPr/>
              <a:t>34</a:t>
            </a:fld>
            <a:endParaRPr lang="en-GB"/>
          </a:p>
        </p:txBody>
      </p:sp>
      <p:sp>
        <p:nvSpPr>
          <p:cNvPr id="329730" name="Rectangle 2"/>
          <p:cNvSpPr>
            <a:spLocks noChangeArrowheads="1" noTextEdit="1"/>
          </p:cNvSpPr>
          <p:nvPr>
            <p:ph type="sldImg"/>
          </p:nvPr>
        </p:nvSpPr>
        <p:spPr>
          <a:xfrm>
            <a:off x="895350" y="742950"/>
            <a:ext cx="4953000" cy="3714750"/>
          </a:xfrm>
          <a:ln/>
        </p:spPr>
      </p:sp>
      <p:sp>
        <p:nvSpPr>
          <p:cNvPr id="329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2C879D1-8AF0-4B9B-9BEB-919D583F65CD}" type="slidenum">
              <a:rPr lang="en-GB"/>
              <a:pPr/>
              <a:t>35</a:t>
            </a:fld>
            <a:endParaRPr lang="en-GB"/>
          </a:p>
        </p:txBody>
      </p:sp>
      <p:sp>
        <p:nvSpPr>
          <p:cNvPr id="331778" name="Rectangle 2"/>
          <p:cNvSpPr>
            <a:spLocks noChangeArrowheads="1" noTextEdit="1"/>
          </p:cNvSpPr>
          <p:nvPr>
            <p:ph type="sldImg"/>
          </p:nvPr>
        </p:nvSpPr>
        <p:spPr>
          <a:xfrm>
            <a:off x="895350" y="742950"/>
            <a:ext cx="4953000" cy="3714750"/>
          </a:xfrm>
          <a:ln/>
        </p:spPr>
      </p:sp>
      <p:sp>
        <p:nvSpPr>
          <p:cNvPr id="331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5399515-6149-45D3-89CF-4E7C2631AA85}" type="slidenum">
              <a:rPr lang="en-GB"/>
              <a:pPr/>
              <a:t>36</a:t>
            </a:fld>
            <a:endParaRPr lang="en-GB"/>
          </a:p>
        </p:txBody>
      </p:sp>
      <p:sp>
        <p:nvSpPr>
          <p:cNvPr id="333826" name="Rectangle 2"/>
          <p:cNvSpPr>
            <a:spLocks noChangeArrowheads="1" noTextEdit="1"/>
          </p:cNvSpPr>
          <p:nvPr>
            <p:ph type="sldImg"/>
          </p:nvPr>
        </p:nvSpPr>
        <p:spPr>
          <a:xfrm>
            <a:off x="895350" y="742950"/>
            <a:ext cx="4953000" cy="3714750"/>
          </a:xfrm>
          <a:ln/>
        </p:spPr>
      </p:sp>
      <p:sp>
        <p:nvSpPr>
          <p:cNvPr id="333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BB5BC05-DA41-46E9-833F-E8872D9EA3F2}" type="slidenum">
              <a:rPr lang="en-GB"/>
              <a:pPr/>
              <a:t>37</a:t>
            </a:fld>
            <a:endParaRPr lang="en-GB"/>
          </a:p>
        </p:txBody>
      </p:sp>
      <p:sp>
        <p:nvSpPr>
          <p:cNvPr id="335874" name="Rectangle 2"/>
          <p:cNvSpPr>
            <a:spLocks noChangeArrowheads="1" noTextEdit="1"/>
          </p:cNvSpPr>
          <p:nvPr>
            <p:ph type="sldImg"/>
          </p:nvPr>
        </p:nvSpPr>
        <p:spPr>
          <a:xfrm>
            <a:off x="895350" y="742950"/>
            <a:ext cx="4953000" cy="3714750"/>
          </a:xfrm>
          <a:ln/>
        </p:spPr>
      </p:sp>
      <p:sp>
        <p:nvSpPr>
          <p:cNvPr id="335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75B3258-DB4B-4D63-9B38-C93FB8C9F22C}" type="slidenum">
              <a:rPr lang="en-GB"/>
              <a:pPr/>
              <a:t>38</a:t>
            </a:fld>
            <a:endParaRPr lang="en-GB"/>
          </a:p>
        </p:txBody>
      </p:sp>
      <p:sp>
        <p:nvSpPr>
          <p:cNvPr id="337922" name="Rectangle 2"/>
          <p:cNvSpPr>
            <a:spLocks noChangeArrowheads="1" noTextEdit="1"/>
          </p:cNvSpPr>
          <p:nvPr>
            <p:ph type="sldImg"/>
          </p:nvPr>
        </p:nvSpPr>
        <p:spPr>
          <a:xfrm>
            <a:off x="895350" y="742950"/>
            <a:ext cx="4953000" cy="3714750"/>
          </a:xfrm>
          <a:ln/>
        </p:spPr>
      </p:sp>
      <p:sp>
        <p:nvSpPr>
          <p:cNvPr id="337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75B3258-DB4B-4D63-9B38-C93FB8C9F22C}" type="slidenum">
              <a:rPr lang="en-GB"/>
              <a:pPr/>
              <a:t>39</a:t>
            </a:fld>
            <a:endParaRPr lang="en-GB"/>
          </a:p>
        </p:txBody>
      </p:sp>
      <p:sp>
        <p:nvSpPr>
          <p:cNvPr id="337922" name="Rectangle 2"/>
          <p:cNvSpPr>
            <a:spLocks noChangeArrowheads="1" noTextEdit="1"/>
          </p:cNvSpPr>
          <p:nvPr>
            <p:ph type="sldImg"/>
          </p:nvPr>
        </p:nvSpPr>
        <p:spPr>
          <a:xfrm>
            <a:off x="895350" y="742950"/>
            <a:ext cx="4953000" cy="3714750"/>
          </a:xfrm>
          <a:ln/>
        </p:spPr>
      </p:sp>
      <p:sp>
        <p:nvSpPr>
          <p:cNvPr id="337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FE95CAB-24A2-46BA-A89A-58D33843430D}" type="slidenum">
              <a:rPr lang="en-GB"/>
              <a:pPr/>
              <a:t>4</a:t>
            </a:fld>
            <a:endParaRPr lang="en-GB"/>
          </a:p>
        </p:txBody>
      </p:sp>
      <p:sp>
        <p:nvSpPr>
          <p:cNvPr id="276482" name="Rectangle 2"/>
          <p:cNvSpPr>
            <a:spLocks noChangeArrowheads="1" noTextEdit="1"/>
          </p:cNvSpPr>
          <p:nvPr>
            <p:ph type="sldImg"/>
          </p:nvPr>
        </p:nvSpPr>
        <p:spPr>
          <a:xfrm>
            <a:off x="895350" y="742950"/>
            <a:ext cx="4953000" cy="3714750"/>
          </a:xfrm>
          <a:ln/>
        </p:spPr>
      </p:sp>
      <p:sp>
        <p:nvSpPr>
          <p:cNvPr id="276483" name="Rectangle 3"/>
          <p:cNvSpPr>
            <a:spLocks noGrp="1" noChangeArrowheads="1"/>
          </p:cNvSpPr>
          <p:nvPr>
            <p:ph type="body" idx="1"/>
          </p:nvPr>
        </p:nvSpPr>
        <p:spPr/>
        <p:txBody>
          <a:bodyPr/>
          <a:lstStyle/>
          <a:p>
            <a:r>
              <a:rPr lang="en-US"/>
              <a:t>The time slices indicated in both the charts are indicative of the relative time spent in each phase of development. They do not reflect the total time spent on the development. It has been found that OO approach helps develop and implement systems faster, as compared to the traditional approach. This results in shortening the development life-cycle.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4FD63533-0675-449E-A6A4-F46050079C3A}" type="slidenum">
              <a:rPr lang="en-GB"/>
              <a:pPr/>
              <a:t>40</a:t>
            </a:fld>
            <a:endParaRPr lang="en-GB"/>
          </a:p>
        </p:txBody>
      </p:sp>
      <p:sp>
        <p:nvSpPr>
          <p:cNvPr id="339970" name="Rectangle 2"/>
          <p:cNvSpPr>
            <a:spLocks noChangeArrowheads="1" noTextEdit="1"/>
          </p:cNvSpPr>
          <p:nvPr>
            <p:ph type="sldImg"/>
          </p:nvPr>
        </p:nvSpPr>
        <p:spPr>
          <a:xfrm>
            <a:off x="895350" y="742950"/>
            <a:ext cx="4953000" cy="3714750"/>
          </a:xfrm>
          <a:ln/>
        </p:spPr>
      </p:sp>
      <p:sp>
        <p:nvSpPr>
          <p:cNvPr id="339971" name="Rectangle 3"/>
          <p:cNvSpPr>
            <a:spLocks noGrp="1" noChangeArrowheads="1"/>
          </p:cNvSpPr>
          <p:nvPr>
            <p:ph type="body" idx="1"/>
          </p:nvPr>
        </p:nvSpPr>
        <p:spPr/>
        <p:txBody>
          <a:bodyPr/>
          <a:lstStyle/>
          <a:p>
            <a:r>
              <a:rPr lang="en-US" dirty="0"/>
              <a:t>A dependency is a temporary relationship. This relationship exists between classes for a short period of time. When a method receives another object as a parameter and the method uses the object only in the </a:t>
            </a:r>
            <a:r>
              <a:rPr lang="en-US" dirty="0" smtClean="0"/>
              <a:t>scope </a:t>
            </a:r>
            <a:r>
              <a:rPr lang="en-US" dirty="0"/>
              <a:t>of that method, the relationship between the two object involved, is a dependency. The called object has knowledge of the parameter, only during the scope of the method. After execution of the method, the called object forgets about the object that was passed as a parameter.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E7EE03EF-0D07-4850-B204-63FFFA020732}" type="slidenum">
              <a:rPr lang="en-GB"/>
              <a:pPr/>
              <a:t>41</a:t>
            </a:fld>
            <a:endParaRPr lang="en-GB"/>
          </a:p>
        </p:txBody>
      </p:sp>
      <p:sp>
        <p:nvSpPr>
          <p:cNvPr id="342018" name="Rectangle 2"/>
          <p:cNvSpPr>
            <a:spLocks noChangeArrowheads="1" noTextEdit="1"/>
          </p:cNvSpPr>
          <p:nvPr>
            <p:ph type="sldImg"/>
          </p:nvPr>
        </p:nvSpPr>
        <p:spPr>
          <a:xfrm>
            <a:off x="895350" y="742950"/>
            <a:ext cx="4953000" cy="3714750"/>
          </a:xfrm>
          <a:ln/>
        </p:spPr>
      </p:sp>
      <p:sp>
        <p:nvSpPr>
          <p:cNvPr id="342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FC65305-8214-4BE2-AFAB-1CB05FBA0221}" type="slidenum">
              <a:rPr lang="en-GB"/>
              <a:pPr/>
              <a:t>42</a:t>
            </a:fld>
            <a:endParaRPr lang="en-GB"/>
          </a:p>
        </p:txBody>
      </p:sp>
      <p:sp>
        <p:nvSpPr>
          <p:cNvPr id="344066" name="Rectangle 2"/>
          <p:cNvSpPr>
            <a:spLocks noChangeArrowheads="1" noTextEdit="1"/>
          </p:cNvSpPr>
          <p:nvPr>
            <p:ph type="sldImg"/>
          </p:nvPr>
        </p:nvSpPr>
        <p:spPr>
          <a:xfrm>
            <a:off x="895350" y="742950"/>
            <a:ext cx="4953000" cy="3714750"/>
          </a:xfrm>
          <a:ln/>
        </p:spPr>
      </p:sp>
      <p:sp>
        <p:nvSpPr>
          <p:cNvPr id="344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142A469-3F44-46BE-B6C5-3A1D3CFBFF33}" type="slidenum">
              <a:rPr lang="en-GB"/>
              <a:pPr/>
              <a:t>43</a:t>
            </a:fld>
            <a:endParaRPr lang="en-GB"/>
          </a:p>
        </p:txBody>
      </p:sp>
      <p:sp>
        <p:nvSpPr>
          <p:cNvPr id="346114" name="Rectangle 2"/>
          <p:cNvSpPr>
            <a:spLocks noChangeArrowheads="1" noTextEdit="1"/>
          </p:cNvSpPr>
          <p:nvPr>
            <p:ph type="sldImg"/>
          </p:nvPr>
        </p:nvSpPr>
        <p:spPr>
          <a:xfrm>
            <a:off x="895350" y="742950"/>
            <a:ext cx="4953000" cy="3714750"/>
          </a:xfrm>
          <a:ln/>
        </p:spPr>
      </p:sp>
      <p:sp>
        <p:nvSpPr>
          <p:cNvPr id="346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A725D60C-C7DF-4DC8-BBAF-34460B77035E}" type="slidenum">
              <a:rPr lang="en-GB"/>
              <a:pPr/>
              <a:t>44</a:t>
            </a:fld>
            <a:endParaRPr lang="en-GB"/>
          </a:p>
        </p:txBody>
      </p:sp>
      <p:sp>
        <p:nvSpPr>
          <p:cNvPr id="348162" name="Rectangle 2"/>
          <p:cNvSpPr>
            <a:spLocks noChangeArrowheads="1" noTextEdit="1"/>
          </p:cNvSpPr>
          <p:nvPr>
            <p:ph type="sldImg"/>
          </p:nvPr>
        </p:nvSpPr>
        <p:spPr>
          <a:xfrm>
            <a:off x="895350" y="742950"/>
            <a:ext cx="4953000" cy="3714750"/>
          </a:xfrm>
          <a:ln/>
        </p:spPr>
      </p:sp>
      <p:sp>
        <p:nvSpPr>
          <p:cNvPr id="348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AF2089B0-520D-4AB9-812F-50D35A483750}" type="slidenum">
              <a:rPr lang="en-GB"/>
              <a:pPr/>
              <a:t>45</a:t>
            </a:fld>
            <a:endParaRPr lang="en-GB"/>
          </a:p>
        </p:txBody>
      </p:sp>
      <p:sp>
        <p:nvSpPr>
          <p:cNvPr id="350210" name="Rectangle 2"/>
          <p:cNvSpPr>
            <a:spLocks noChangeArrowheads="1" noTextEdit="1"/>
          </p:cNvSpPr>
          <p:nvPr>
            <p:ph type="sldImg"/>
          </p:nvPr>
        </p:nvSpPr>
        <p:spPr>
          <a:xfrm>
            <a:off x="895350" y="742950"/>
            <a:ext cx="4953000" cy="3714750"/>
          </a:xfrm>
          <a:ln/>
        </p:spPr>
      </p:sp>
      <p:sp>
        <p:nvSpPr>
          <p:cNvPr id="350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69E90C6-9DFE-4643-BA93-B4347FCB83C4}" type="slidenum">
              <a:rPr lang="en-GB"/>
              <a:pPr/>
              <a:t>46</a:t>
            </a:fld>
            <a:endParaRPr lang="en-GB"/>
          </a:p>
        </p:txBody>
      </p:sp>
      <p:sp>
        <p:nvSpPr>
          <p:cNvPr id="352258" name="Rectangle 2"/>
          <p:cNvSpPr>
            <a:spLocks noChangeArrowheads="1" noTextEdit="1"/>
          </p:cNvSpPr>
          <p:nvPr>
            <p:ph type="sldImg"/>
          </p:nvPr>
        </p:nvSpPr>
        <p:spPr>
          <a:xfrm>
            <a:off x="895350" y="742950"/>
            <a:ext cx="4953000" cy="3714750"/>
          </a:xfrm>
          <a:ln/>
        </p:spPr>
      </p:sp>
      <p:sp>
        <p:nvSpPr>
          <p:cNvPr id="352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563B3C8B-BAD4-4823-9210-7F54EA5F7DB6}" type="slidenum">
              <a:rPr lang="en-GB"/>
              <a:pPr/>
              <a:t>47</a:t>
            </a:fld>
            <a:endParaRPr lang="en-GB"/>
          </a:p>
        </p:txBody>
      </p:sp>
      <p:sp>
        <p:nvSpPr>
          <p:cNvPr id="354306" name="Rectangle 2"/>
          <p:cNvSpPr>
            <a:spLocks noChangeArrowheads="1" noTextEdit="1"/>
          </p:cNvSpPr>
          <p:nvPr>
            <p:ph type="sldImg"/>
          </p:nvPr>
        </p:nvSpPr>
        <p:spPr>
          <a:xfrm>
            <a:off x="895350" y="742950"/>
            <a:ext cx="4953000" cy="3714750"/>
          </a:xfrm>
          <a:ln/>
        </p:spPr>
      </p:sp>
      <p:sp>
        <p:nvSpPr>
          <p:cNvPr id="354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B8FCD19-40AA-4087-89D0-71539BC0F39E}" type="slidenum">
              <a:rPr lang="en-GB"/>
              <a:pPr/>
              <a:t>48</a:t>
            </a:fld>
            <a:endParaRPr lang="en-GB"/>
          </a:p>
        </p:txBody>
      </p:sp>
      <p:sp>
        <p:nvSpPr>
          <p:cNvPr id="356354" name="Rectangle 2"/>
          <p:cNvSpPr>
            <a:spLocks noChangeArrowheads="1" noTextEdit="1"/>
          </p:cNvSpPr>
          <p:nvPr>
            <p:ph type="sldImg"/>
          </p:nvPr>
        </p:nvSpPr>
        <p:spPr>
          <a:xfrm>
            <a:off x="895350" y="742950"/>
            <a:ext cx="4953000" cy="3714750"/>
          </a:xfrm>
          <a:ln/>
        </p:spPr>
      </p:sp>
      <p:sp>
        <p:nvSpPr>
          <p:cNvPr id="356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C544141-54A6-4146-BB76-05561BDFFF83}" type="slidenum">
              <a:rPr lang="en-GB"/>
              <a:pPr/>
              <a:t>5</a:t>
            </a:fld>
            <a:endParaRPr lang="en-GB"/>
          </a:p>
        </p:txBody>
      </p:sp>
      <p:sp>
        <p:nvSpPr>
          <p:cNvPr id="278530" name="Rectangle 2"/>
          <p:cNvSpPr>
            <a:spLocks noChangeArrowheads="1" noTextEdit="1"/>
          </p:cNvSpPr>
          <p:nvPr>
            <p:ph type="sldImg"/>
          </p:nvPr>
        </p:nvSpPr>
        <p:spPr>
          <a:xfrm>
            <a:off x="895350" y="742950"/>
            <a:ext cx="4953000" cy="3714750"/>
          </a:xfrm>
          <a:ln/>
        </p:spPr>
      </p:sp>
      <p:sp>
        <p:nvSpPr>
          <p:cNvPr id="278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2B3CD99-941A-4450-BB78-48006567DD11}" type="slidenum">
              <a:rPr lang="en-GB"/>
              <a:pPr/>
              <a:t>6</a:t>
            </a:fld>
            <a:endParaRPr lang="en-GB"/>
          </a:p>
        </p:txBody>
      </p:sp>
      <p:sp>
        <p:nvSpPr>
          <p:cNvPr id="280578" name="Rectangle 2"/>
          <p:cNvSpPr>
            <a:spLocks noChangeArrowheads="1" noTextEdit="1"/>
          </p:cNvSpPr>
          <p:nvPr>
            <p:ph type="sldImg"/>
          </p:nvPr>
        </p:nvSpPr>
        <p:spPr>
          <a:xfrm>
            <a:off x="895350" y="742950"/>
            <a:ext cx="4953000" cy="3714750"/>
          </a:xfrm>
          <a:ln/>
        </p:spPr>
      </p:sp>
      <p:sp>
        <p:nvSpPr>
          <p:cNvPr id="280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B1272A86-5BA1-4B63-80FB-A17844932A4E}" type="slidenum">
              <a:rPr lang="en-GB"/>
              <a:pPr/>
              <a:t>7</a:t>
            </a:fld>
            <a:endParaRPr lang="en-GB"/>
          </a:p>
        </p:txBody>
      </p:sp>
      <p:sp>
        <p:nvSpPr>
          <p:cNvPr id="282626" name="Rectangle 2"/>
          <p:cNvSpPr>
            <a:spLocks noChangeArrowheads="1" noTextEdit="1"/>
          </p:cNvSpPr>
          <p:nvPr>
            <p:ph type="sldImg"/>
          </p:nvPr>
        </p:nvSpPr>
        <p:spPr>
          <a:xfrm>
            <a:off x="895350" y="742950"/>
            <a:ext cx="4953000" cy="3714750"/>
          </a:xfrm>
          <a:ln/>
        </p:spPr>
      </p:sp>
      <p:sp>
        <p:nvSpPr>
          <p:cNvPr id="282627" name="Rectangle 3"/>
          <p:cNvSpPr>
            <a:spLocks noGrp="1" noChangeArrowheads="1"/>
          </p:cNvSpPr>
          <p:nvPr>
            <p:ph type="body" idx="1"/>
          </p:nvPr>
        </p:nvSpPr>
        <p:spPr/>
        <p:txBody>
          <a:bodyPr/>
          <a:lstStyle/>
          <a:p>
            <a:r>
              <a:rPr lang="en-US"/>
              <a:t>As part of analysis, we try to identify classes, relationships between the classes. We then try to organize the classes into groups or packages. In the analysis model, we try to identify the set of classes required to create an application that meets the requirements. In the design phase, we add implementation platform classes to the analysis model, to have it match the requirements of the implementation platform.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E396935F-4CD0-4B1D-98A3-A602585E2CEB}" type="slidenum">
              <a:rPr lang="en-GB"/>
              <a:pPr/>
              <a:t>8</a:t>
            </a:fld>
            <a:endParaRPr lang="en-GB"/>
          </a:p>
        </p:txBody>
      </p:sp>
      <p:sp>
        <p:nvSpPr>
          <p:cNvPr id="284674" name="Rectangle 2"/>
          <p:cNvSpPr>
            <a:spLocks noChangeArrowheads="1" noTextEdit="1"/>
          </p:cNvSpPr>
          <p:nvPr>
            <p:ph type="sldImg"/>
          </p:nvPr>
        </p:nvSpPr>
        <p:spPr>
          <a:xfrm>
            <a:off x="1266825" y="990600"/>
            <a:ext cx="4210050" cy="3157538"/>
          </a:xfrm>
          <a:ln/>
        </p:spPr>
      </p:sp>
      <p:sp>
        <p:nvSpPr>
          <p:cNvPr id="284675" name="Rectangle 3"/>
          <p:cNvSpPr>
            <a:spLocks noGrp="1" noChangeArrowheads="1"/>
          </p:cNvSpPr>
          <p:nvPr>
            <p:ph type="body" idx="1"/>
          </p:nvPr>
        </p:nvSpPr>
        <p:spPr>
          <a:xfrm>
            <a:off x="452438" y="4294188"/>
            <a:ext cx="5845175" cy="4868862"/>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29E3CE2-65D2-414B-A023-DE18EA3E7407}" type="slidenum">
              <a:rPr lang="en-GB"/>
              <a:pPr/>
              <a:t>9</a:t>
            </a:fld>
            <a:endParaRPr lang="en-GB"/>
          </a:p>
        </p:txBody>
      </p:sp>
      <p:sp>
        <p:nvSpPr>
          <p:cNvPr id="286722" name="Rectangle 2"/>
          <p:cNvSpPr>
            <a:spLocks noChangeArrowheads="1" noTextEdit="1"/>
          </p:cNvSpPr>
          <p:nvPr>
            <p:ph type="sldImg"/>
          </p:nvPr>
        </p:nvSpPr>
        <p:spPr>
          <a:xfrm>
            <a:off x="895350" y="742950"/>
            <a:ext cx="4953000" cy="3714750"/>
          </a:xfrm>
          <a:ln/>
        </p:spPr>
      </p:sp>
      <p:sp>
        <p:nvSpPr>
          <p:cNvPr id="2867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Footer Placeholder 3"/>
          <p:cNvSpPr>
            <a:spLocks noGrp="1"/>
          </p:cNvSpPr>
          <p:nvPr>
            <p:ph type="ftr" sz="quarter" idx="10"/>
          </p:nvPr>
        </p:nvSpPr>
        <p:spPr/>
        <p:txBody>
          <a:bodyPr/>
          <a:lstStyle>
            <a:lvl1pPr>
              <a:defRPr/>
            </a:lvl1p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lvl1pPr>
              <a:defRPr/>
            </a:lvl1pPr>
          </a:lstStyle>
          <a:p>
            <a:fld id="{D7B47D3D-16BD-479D-9485-102E4ABF5F78}" type="slidenum">
              <a:rPr lang="en-GB"/>
              <a:pPr/>
              <a:t>‹#›</a:t>
            </a:fld>
            <a:endParaRPr lang="en-GB">
              <a:latin typeface="Times New Roman"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p:txBody>
          <a:bodyPr/>
          <a:lstStyle>
            <a:lvl1pPr>
              <a:defRPr/>
            </a:lvl1p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lvl1pPr>
              <a:defRPr/>
            </a:lvl1pPr>
          </a:lstStyle>
          <a:p>
            <a:fld id="{A45F24EA-8479-45C0-9588-A1C77FC6A07F}" type="slidenum">
              <a:rPr lang="en-GB"/>
              <a:pPr/>
              <a:t>‹#›</a:t>
            </a:fld>
            <a:endParaRPr lang="en-GB">
              <a:latin typeface="Times New Roman"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0"/>
            <a:ext cx="2152650" cy="64008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04800" y="0"/>
            <a:ext cx="630555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p:txBody>
          <a:bodyPr/>
          <a:lstStyle>
            <a:lvl1pPr>
              <a:defRPr/>
            </a:lvl1p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lvl1pPr>
              <a:defRPr/>
            </a:lvl1pPr>
          </a:lstStyle>
          <a:p>
            <a:fld id="{1D472EFE-C24F-4675-911F-B8FB420BB879}" type="slidenum">
              <a:rPr lang="en-GB"/>
              <a:pPr/>
              <a:t>‹#›</a:t>
            </a:fld>
            <a:endParaRPr lang="en-GB">
              <a:latin typeface="Times New Roman"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p:txBody>
          <a:bodyPr/>
          <a:lstStyle>
            <a:lvl1pPr>
              <a:defRPr/>
            </a:lvl1p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lvl1pPr>
              <a:defRPr/>
            </a:lvl1pPr>
          </a:lstStyle>
          <a:p>
            <a:fld id="{C2583F22-09FC-4B54-85CC-07D12FA046EB}" type="slidenum">
              <a:rPr lang="en-GB"/>
              <a:pPr/>
              <a:t>‹#›</a:t>
            </a:fld>
            <a:endParaRPr lang="en-GB">
              <a:latin typeface="Times New Roman"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lvl1pPr>
              <a:defRPr/>
            </a:lvl1pPr>
          </a:lstStyle>
          <a:p>
            <a:fld id="{832C73D1-5111-49B0-8D25-A52C6F0D3BEA}" type="slidenum">
              <a:rPr lang="en-GB"/>
              <a:pPr/>
              <a:t>‹#›</a:t>
            </a:fld>
            <a:endParaRPr lang="en-GB">
              <a:latin typeface="Times New Roman"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04800" y="1143000"/>
            <a:ext cx="42291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86300" y="1143000"/>
            <a:ext cx="42291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0"/>
          </p:nvPr>
        </p:nvSpPr>
        <p:spPr/>
        <p:txBody>
          <a:bodyPr/>
          <a:lstStyle>
            <a:lvl1pPr>
              <a:defRPr/>
            </a:lvl1pPr>
          </a:lstStyle>
          <a:p>
            <a:r>
              <a:rPr lang="en-GB"/>
              <a:t>Class Diagrams</a:t>
            </a:r>
            <a:endParaRPr lang="en-GB" sz="1400">
              <a:latin typeface="Times New Roman" pitchFamily="18" charset="0"/>
            </a:endParaRPr>
          </a:p>
        </p:txBody>
      </p:sp>
      <p:sp>
        <p:nvSpPr>
          <p:cNvPr id="6" name="Slide Number Placeholder 5"/>
          <p:cNvSpPr>
            <a:spLocks noGrp="1"/>
          </p:cNvSpPr>
          <p:nvPr>
            <p:ph type="sldNum" sz="quarter" idx="11"/>
          </p:nvPr>
        </p:nvSpPr>
        <p:spPr/>
        <p:txBody>
          <a:bodyPr/>
          <a:lstStyle>
            <a:lvl1pPr>
              <a:defRPr/>
            </a:lvl1pPr>
          </a:lstStyle>
          <a:p>
            <a:fld id="{C10A22A3-4C91-41B3-B95E-3BEB864AB0BB}" type="slidenum">
              <a:rPr lang="en-GB"/>
              <a:pPr/>
              <a:t>‹#›</a:t>
            </a:fld>
            <a:endParaRPr lang="en-GB">
              <a:latin typeface="Times New Roman"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Footer Placeholder 6"/>
          <p:cNvSpPr>
            <a:spLocks noGrp="1"/>
          </p:cNvSpPr>
          <p:nvPr>
            <p:ph type="ftr" sz="quarter" idx="10"/>
          </p:nvPr>
        </p:nvSpPr>
        <p:spPr/>
        <p:txBody>
          <a:bodyPr/>
          <a:lstStyle>
            <a:lvl1pPr>
              <a:defRPr/>
            </a:lvl1pPr>
          </a:lstStyle>
          <a:p>
            <a:r>
              <a:rPr lang="en-GB"/>
              <a:t>Class Diagrams</a:t>
            </a:r>
            <a:endParaRPr lang="en-GB" sz="1400">
              <a:latin typeface="Times New Roman" pitchFamily="18" charset="0"/>
            </a:endParaRPr>
          </a:p>
        </p:txBody>
      </p:sp>
      <p:sp>
        <p:nvSpPr>
          <p:cNvPr id="8" name="Slide Number Placeholder 7"/>
          <p:cNvSpPr>
            <a:spLocks noGrp="1"/>
          </p:cNvSpPr>
          <p:nvPr>
            <p:ph type="sldNum" sz="quarter" idx="11"/>
          </p:nvPr>
        </p:nvSpPr>
        <p:spPr/>
        <p:txBody>
          <a:bodyPr/>
          <a:lstStyle>
            <a:lvl1pPr>
              <a:defRPr/>
            </a:lvl1pPr>
          </a:lstStyle>
          <a:p>
            <a:fld id="{0ADBF9D4-DA04-457F-84AB-66588D895C71}" type="slidenum">
              <a:rPr lang="en-GB"/>
              <a:pPr/>
              <a:t>‹#›</a:t>
            </a:fld>
            <a:endParaRPr lang="en-GB">
              <a:latin typeface="Times New Roman"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Footer Placeholder 2"/>
          <p:cNvSpPr>
            <a:spLocks noGrp="1"/>
          </p:cNvSpPr>
          <p:nvPr>
            <p:ph type="ftr" sz="quarter" idx="10"/>
          </p:nvPr>
        </p:nvSpPr>
        <p:spPr/>
        <p:txBody>
          <a:bodyPr/>
          <a:lstStyle>
            <a:lvl1pPr>
              <a:defRPr/>
            </a:lvl1pPr>
          </a:lstStyle>
          <a:p>
            <a:r>
              <a:rPr lang="en-GB"/>
              <a:t>Class Diagrams</a:t>
            </a:r>
            <a:endParaRPr lang="en-GB" sz="1400">
              <a:latin typeface="Times New Roman" pitchFamily="18" charset="0"/>
            </a:endParaRPr>
          </a:p>
        </p:txBody>
      </p:sp>
      <p:sp>
        <p:nvSpPr>
          <p:cNvPr id="4" name="Slide Number Placeholder 3"/>
          <p:cNvSpPr>
            <a:spLocks noGrp="1"/>
          </p:cNvSpPr>
          <p:nvPr>
            <p:ph type="sldNum" sz="quarter" idx="11"/>
          </p:nvPr>
        </p:nvSpPr>
        <p:spPr/>
        <p:txBody>
          <a:bodyPr/>
          <a:lstStyle>
            <a:lvl1pPr>
              <a:defRPr/>
            </a:lvl1pPr>
          </a:lstStyle>
          <a:p>
            <a:fld id="{DDA59509-F7C7-4FE5-AB97-C5E14974E441}" type="slidenum">
              <a:rPr lang="en-GB"/>
              <a:pPr/>
              <a:t>‹#›</a:t>
            </a:fld>
            <a:endParaRPr lang="en-GB">
              <a:latin typeface="Times New Roman"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GB"/>
              <a:t>Class Diagrams</a:t>
            </a:r>
            <a:endParaRPr lang="en-GB" sz="1400">
              <a:latin typeface="Times New Roman" pitchFamily="18" charset="0"/>
            </a:endParaRPr>
          </a:p>
        </p:txBody>
      </p:sp>
      <p:sp>
        <p:nvSpPr>
          <p:cNvPr id="3" name="Slide Number Placeholder 2"/>
          <p:cNvSpPr>
            <a:spLocks noGrp="1"/>
          </p:cNvSpPr>
          <p:nvPr>
            <p:ph type="sldNum" sz="quarter" idx="11"/>
          </p:nvPr>
        </p:nvSpPr>
        <p:spPr/>
        <p:txBody>
          <a:bodyPr/>
          <a:lstStyle>
            <a:lvl1pPr>
              <a:defRPr/>
            </a:lvl1pPr>
          </a:lstStyle>
          <a:p>
            <a:fld id="{84F8034F-2726-4915-AF5B-F99548408BE1}" type="slidenum">
              <a:rPr lang="en-GB"/>
              <a:pPr/>
              <a:t>‹#›</a:t>
            </a:fld>
            <a:endParaRPr lang="en-GB">
              <a:latin typeface="Times New Roman"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GB"/>
              <a:t>Class Diagrams</a:t>
            </a:r>
            <a:endParaRPr lang="en-GB" sz="1400">
              <a:latin typeface="Times New Roman" pitchFamily="18" charset="0"/>
            </a:endParaRPr>
          </a:p>
        </p:txBody>
      </p:sp>
      <p:sp>
        <p:nvSpPr>
          <p:cNvPr id="6" name="Slide Number Placeholder 5"/>
          <p:cNvSpPr>
            <a:spLocks noGrp="1"/>
          </p:cNvSpPr>
          <p:nvPr>
            <p:ph type="sldNum" sz="quarter" idx="11"/>
          </p:nvPr>
        </p:nvSpPr>
        <p:spPr/>
        <p:txBody>
          <a:bodyPr/>
          <a:lstStyle>
            <a:lvl1pPr>
              <a:defRPr/>
            </a:lvl1pPr>
          </a:lstStyle>
          <a:p>
            <a:fld id="{E4B37328-CBE1-48DC-A2EE-57D346321DBF}" type="slidenum">
              <a:rPr lang="en-GB"/>
              <a:pPr/>
              <a:t>‹#›</a:t>
            </a:fld>
            <a:endParaRPr lang="en-GB">
              <a:latin typeface="Times New Roman"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GB"/>
              <a:t>Class Diagrams</a:t>
            </a:r>
            <a:endParaRPr lang="en-GB" sz="1400">
              <a:latin typeface="Times New Roman" pitchFamily="18" charset="0"/>
            </a:endParaRPr>
          </a:p>
        </p:txBody>
      </p:sp>
      <p:sp>
        <p:nvSpPr>
          <p:cNvPr id="6" name="Slide Number Placeholder 5"/>
          <p:cNvSpPr>
            <a:spLocks noGrp="1"/>
          </p:cNvSpPr>
          <p:nvPr>
            <p:ph type="sldNum" sz="quarter" idx="11"/>
          </p:nvPr>
        </p:nvSpPr>
        <p:spPr/>
        <p:txBody>
          <a:bodyPr/>
          <a:lstStyle>
            <a:lvl1pPr>
              <a:defRPr/>
            </a:lvl1pPr>
          </a:lstStyle>
          <a:p>
            <a:fld id="{6CFB04CB-A560-4E11-B512-745417C2691D}" type="slidenum">
              <a:rPr lang="en-GB"/>
              <a:pPr/>
              <a:t>‹#›</a:t>
            </a:fld>
            <a:endParaRPr lang="en-GB">
              <a:latin typeface="Times New Roman"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1314" name="Rectangle 1026"/>
          <p:cNvSpPr>
            <a:spLocks noChangeArrowheads="1"/>
          </p:cNvSpPr>
          <p:nvPr/>
        </p:nvSpPr>
        <p:spPr bwMode="auto">
          <a:xfrm>
            <a:off x="0" y="0"/>
            <a:ext cx="9144000" cy="838200"/>
          </a:xfrm>
          <a:prstGeom prst="rect">
            <a:avLst/>
          </a:prstGeom>
          <a:solidFill>
            <a:srgbClr val="003366"/>
          </a:solidFill>
          <a:ln w="9525">
            <a:noFill/>
            <a:miter lim="800000"/>
            <a:headEnd/>
            <a:tailEnd/>
          </a:ln>
          <a:effectLst/>
        </p:spPr>
        <p:txBody>
          <a:bodyPr wrap="none" anchor="ctr"/>
          <a:lstStyle/>
          <a:p>
            <a:endParaRPr lang="en-IN"/>
          </a:p>
        </p:txBody>
      </p:sp>
      <p:sp>
        <p:nvSpPr>
          <p:cNvPr id="141315" name="Rectangle 1027"/>
          <p:cNvSpPr>
            <a:spLocks noGrp="1" noChangeArrowheads="1"/>
          </p:cNvSpPr>
          <p:nvPr>
            <p:ph type="title"/>
          </p:nvPr>
        </p:nvSpPr>
        <p:spPr bwMode="auto">
          <a:xfrm>
            <a:off x="304800" y="0"/>
            <a:ext cx="8153400" cy="838200"/>
          </a:xfrm>
          <a:prstGeom prst="rect">
            <a:avLst/>
          </a:prstGeom>
          <a:solidFill>
            <a:srgbClr val="003366"/>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41316" name="Rectangle 1028"/>
          <p:cNvSpPr>
            <a:spLocks noGrp="1" noChangeArrowheads="1"/>
          </p:cNvSpPr>
          <p:nvPr>
            <p:ph type="body" idx="1"/>
          </p:nvPr>
        </p:nvSpPr>
        <p:spPr bwMode="auto">
          <a:xfrm>
            <a:off x="304800" y="1143000"/>
            <a:ext cx="86106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41317" name="Rectangle 1029"/>
          <p:cNvSpPr>
            <a:spLocks noGrp="1" noChangeArrowheads="1"/>
          </p:cNvSpPr>
          <p:nvPr>
            <p:ph type="ftr" sz="quarter" idx="3"/>
          </p:nvPr>
        </p:nvSpPr>
        <p:spPr bwMode="auto">
          <a:xfrm>
            <a:off x="312420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n-lt"/>
              </a:defRPr>
            </a:lvl1pPr>
          </a:lstStyle>
          <a:p>
            <a:r>
              <a:rPr lang="en-GB"/>
              <a:t>Class Diagrams</a:t>
            </a:r>
            <a:endParaRPr lang="en-GB" sz="1400"/>
          </a:p>
        </p:txBody>
      </p:sp>
      <p:sp>
        <p:nvSpPr>
          <p:cNvPr id="141318" name="Rectangle 1030"/>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ourier New" pitchFamily="49" charset="0"/>
              </a:defRPr>
            </a:lvl1pPr>
          </a:lstStyle>
          <a:p>
            <a:fld id="{03FF91A2-C6D0-4F21-8571-0F9F15B10B59}" type="slidenum">
              <a:rPr lang="en-GB"/>
              <a:pPr/>
              <a:t>‹#›</a:t>
            </a:fld>
            <a:endParaRPr lang="en-GB"/>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dt="0"/>
  <p:txStyles>
    <p:titleStyle>
      <a:lvl1pPr algn="l" rtl="0" eaLnBrk="0" fontAlgn="base" hangingPunct="0">
        <a:spcBef>
          <a:spcPct val="0"/>
        </a:spcBef>
        <a:spcAft>
          <a:spcPct val="0"/>
        </a:spcAft>
        <a:defRPr sz="4000">
          <a:solidFill>
            <a:schemeClr val="accent2"/>
          </a:solidFill>
          <a:latin typeface="+mj-lt"/>
          <a:ea typeface="+mj-ea"/>
          <a:cs typeface="+mj-cs"/>
        </a:defRPr>
      </a:lvl1pPr>
      <a:lvl2pPr algn="l" rtl="0" eaLnBrk="0" fontAlgn="base" hangingPunct="0">
        <a:spcBef>
          <a:spcPct val="0"/>
        </a:spcBef>
        <a:spcAft>
          <a:spcPct val="0"/>
        </a:spcAft>
        <a:defRPr sz="4000">
          <a:solidFill>
            <a:schemeClr val="accent2"/>
          </a:solidFill>
          <a:latin typeface="Arial" charset="0"/>
        </a:defRPr>
      </a:lvl2pPr>
      <a:lvl3pPr algn="l" rtl="0" eaLnBrk="0" fontAlgn="base" hangingPunct="0">
        <a:spcBef>
          <a:spcPct val="0"/>
        </a:spcBef>
        <a:spcAft>
          <a:spcPct val="0"/>
        </a:spcAft>
        <a:defRPr sz="4000">
          <a:solidFill>
            <a:schemeClr val="accent2"/>
          </a:solidFill>
          <a:latin typeface="Arial" charset="0"/>
        </a:defRPr>
      </a:lvl3pPr>
      <a:lvl4pPr algn="l" rtl="0" eaLnBrk="0" fontAlgn="base" hangingPunct="0">
        <a:spcBef>
          <a:spcPct val="0"/>
        </a:spcBef>
        <a:spcAft>
          <a:spcPct val="0"/>
        </a:spcAft>
        <a:defRPr sz="4000">
          <a:solidFill>
            <a:schemeClr val="accent2"/>
          </a:solidFill>
          <a:latin typeface="Arial" charset="0"/>
        </a:defRPr>
      </a:lvl4pPr>
      <a:lvl5pPr algn="l" rtl="0" eaLnBrk="0" fontAlgn="base" hangingPunct="0">
        <a:spcBef>
          <a:spcPct val="0"/>
        </a:spcBef>
        <a:spcAft>
          <a:spcPct val="0"/>
        </a:spcAft>
        <a:defRPr sz="4000">
          <a:solidFill>
            <a:schemeClr val="accent2"/>
          </a:solidFill>
          <a:latin typeface="Arial" charset="0"/>
        </a:defRPr>
      </a:lvl5pPr>
      <a:lvl6pPr marL="457200" algn="l" rtl="0" eaLnBrk="0" fontAlgn="base" hangingPunct="0">
        <a:spcBef>
          <a:spcPct val="0"/>
        </a:spcBef>
        <a:spcAft>
          <a:spcPct val="0"/>
        </a:spcAft>
        <a:defRPr sz="4000">
          <a:solidFill>
            <a:schemeClr val="accent2"/>
          </a:solidFill>
          <a:latin typeface="Arial" charset="0"/>
        </a:defRPr>
      </a:lvl6pPr>
      <a:lvl7pPr marL="914400" algn="l" rtl="0" eaLnBrk="0" fontAlgn="base" hangingPunct="0">
        <a:spcBef>
          <a:spcPct val="0"/>
        </a:spcBef>
        <a:spcAft>
          <a:spcPct val="0"/>
        </a:spcAft>
        <a:defRPr sz="4000">
          <a:solidFill>
            <a:schemeClr val="accent2"/>
          </a:solidFill>
          <a:latin typeface="Arial" charset="0"/>
        </a:defRPr>
      </a:lvl7pPr>
      <a:lvl8pPr marL="1371600" algn="l" rtl="0" eaLnBrk="0" fontAlgn="base" hangingPunct="0">
        <a:spcBef>
          <a:spcPct val="0"/>
        </a:spcBef>
        <a:spcAft>
          <a:spcPct val="0"/>
        </a:spcAft>
        <a:defRPr sz="4000">
          <a:solidFill>
            <a:schemeClr val="accent2"/>
          </a:solidFill>
          <a:latin typeface="Arial" charset="0"/>
        </a:defRPr>
      </a:lvl8pPr>
      <a:lvl9pPr marL="1828800" algn="l" rtl="0" eaLnBrk="0" fontAlgn="base" hangingPunct="0">
        <a:spcBef>
          <a:spcPct val="0"/>
        </a:spcBef>
        <a:spcAft>
          <a:spcPct val="0"/>
        </a:spcAft>
        <a:defRPr sz="4000">
          <a:solidFill>
            <a:schemeClr val="accent2"/>
          </a:solidFill>
          <a:latin typeface="Arial"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defRPr>
      </a:lvl2pPr>
      <a:lvl3pPr marL="1143000" indent="-228600" algn="l" rtl="0" eaLnBrk="0" fontAlgn="base" hangingPunct="0">
        <a:spcBef>
          <a:spcPct val="20000"/>
        </a:spcBef>
        <a:spcAft>
          <a:spcPct val="0"/>
        </a:spcAft>
        <a:buChar char="•"/>
        <a:defRPr sz="2000">
          <a:solidFill>
            <a:schemeClr val="accent2"/>
          </a:solidFill>
          <a:latin typeface="+mn-lt"/>
        </a:defRPr>
      </a:lvl3pPr>
      <a:lvl4pPr marL="1600200" indent="-228600" algn="l" rtl="0" eaLnBrk="0" fontAlgn="base" hangingPunct="0">
        <a:spcBef>
          <a:spcPct val="20000"/>
        </a:spcBef>
        <a:spcAft>
          <a:spcPct val="0"/>
        </a:spcAft>
        <a:buChar char="–"/>
        <a:defRPr>
          <a:solidFill>
            <a:schemeClr val="accent2"/>
          </a:solidFill>
          <a:latin typeface="+mn-lt"/>
        </a:defRPr>
      </a:lvl4pPr>
      <a:lvl5pPr marL="2057400" indent="-228600" algn="l" rtl="0" eaLnBrk="0" fontAlgn="base" hangingPunct="0">
        <a:spcBef>
          <a:spcPct val="20000"/>
        </a:spcBef>
        <a:spcAft>
          <a:spcPct val="0"/>
        </a:spcAft>
        <a:buChar char="»"/>
        <a:defRPr>
          <a:solidFill>
            <a:schemeClr val="accent2"/>
          </a:solidFill>
          <a:latin typeface="+mn-lt"/>
        </a:defRPr>
      </a:lvl5pPr>
      <a:lvl6pPr marL="2514600" indent="-228600" algn="l" rtl="0" eaLnBrk="0" fontAlgn="base" hangingPunct="0">
        <a:spcBef>
          <a:spcPct val="20000"/>
        </a:spcBef>
        <a:spcAft>
          <a:spcPct val="0"/>
        </a:spcAft>
        <a:buChar char="»"/>
        <a:defRPr>
          <a:solidFill>
            <a:schemeClr val="accent2"/>
          </a:solidFill>
          <a:latin typeface="+mn-lt"/>
        </a:defRPr>
      </a:lvl6pPr>
      <a:lvl7pPr marL="2971800" indent="-228600" algn="l" rtl="0" eaLnBrk="0" fontAlgn="base" hangingPunct="0">
        <a:spcBef>
          <a:spcPct val="20000"/>
        </a:spcBef>
        <a:spcAft>
          <a:spcPct val="0"/>
        </a:spcAft>
        <a:buChar char="»"/>
        <a:defRPr>
          <a:solidFill>
            <a:schemeClr val="accent2"/>
          </a:solidFill>
          <a:latin typeface="+mn-lt"/>
        </a:defRPr>
      </a:lvl7pPr>
      <a:lvl8pPr marL="3429000" indent="-228600" algn="l" rtl="0" eaLnBrk="0" fontAlgn="base" hangingPunct="0">
        <a:spcBef>
          <a:spcPct val="20000"/>
        </a:spcBef>
        <a:spcAft>
          <a:spcPct val="0"/>
        </a:spcAft>
        <a:buChar char="»"/>
        <a:defRPr>
          <a:solidFill>
            <a:schemeClr val="accent2"/>
          </a:solidFill>
          <a:latin typeface="+mn-lt"/>
        </a:defRPr>
      </a:lvl8pPr>
      <a:lvl9pPr marL="3886200" indent="-228600" algn="l" rtl="0" eaLnBrk="0" fontAlgn="base" hangingPunct="0">
        <a:spcBef>
          <a:spcPct val="20000"/>
        </a:spcBef>
        <a:spcAft>
          <a:spcPct val="0"/>
        </a:spcAft>
        <a:buChar char="»"/>
        <a:defRPr>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F6365933-71F5-471D-B0BF-BFC62637A980}" type="slidenum">
              <a:rPr lang="en-GB"/>
              <a:pPr/>
              <a:t>1</a:t>
            </a:fld>
            <a:endParaRPr lang="en-GB">
              <a:latin typeface="Times New Roman" pitchFamily="18" charset="0"/>
            </a:endParaRPr>
          </a:p>
        </p:txBody>
      </p:sp>
      <p:sp>
        <p:nvSpPr>
          <p:cNvPr id="156674" name="Rectangle 2"/>
          <p:cNvSpPr>
            <a:spLocks noGrp="1" noChangeArrowheads="1"/>
          </p:cNvSpPr>
          <p:nvPr>
            <p:ph type="ctrTitle"/>
          </p:nvPr>
        </p:nvSpPr>
        <p:spPr>
          <a:xfrm>
            <a:off x="685800" y="2817813"/>
            <a:ext cx="7772400" cy="782637"/>
          </a:xfrm>
        </p:spPr>
        <p:txBody>
          <a:bodyPr/>
          <a:lstStyle/>
          <a:p>
            <a:r>
              <a:rPr lang="en-US"/>
              <a:t>Class - Relationships</a:t>
            </a:r>
          </a:p>
        </p:txBody>
      </p:sp>
      <p:sp>
        <p:nvSpPr>
          <p:cNvPr id="156675" name="Rectangle 3"/>
          <p:cNvSpPr>
            <a:spLocks noGrp="1" noChangeArrowheads="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4" name="Slide Number Placeholder 4"/>
          <p:cNvSpPr>
            <a:spLocks noGrp="1"/>
          </p:cNvSpPr>
          <p:nvPr>
            <p:ph type="sldNum" sz="quarter" idx="11"/>
          </p:nvPr>
        </p:nvSpPr>
        <p:spPr/>
        <p:txBody>
          <a:bodyPr/>
          <a:lstStyle/>
          <a:p>
            <a:fld id="{DC155CA2-098D-4DA4-8B72-7B104B0B759F}" type="slidenum">
              <a:rPr lang="en-GB"/>
              <a:pPr/>
              <a:t>10</a:t>
            </a:fld>
            <a:endParaRPr lang="en-GB">
              <a:latin typeface="Times New Roman" pitchFamily="18" charset="0"/>
            </a:endParaRPr>
          </a:p>
        </p:txBody>
      </p:sp>
      <p:sp>
        <p:nvSpPr>
          <p:cNvPr id="287746" name="Rectangle 2"/>
          <p:cNvSpPr>
            <a:spLocks noGrp="1" noChangeArrowheads="1"/>
          </p:cNvSpPr>
          <p:nvPr>
            <p:ph type="title"/>
          </p:nvPr>
        </p:nvSpPr>
        <p:spPr>
          <a:xfrm>
            <a:off x="0" y="152400"/>
            <a:ext cx="8805863" cy="762000"/>
          </a:xfrm>
        </p:spPr>
        <p:txBody>
          <a:bodyPr/>
          <a:lstStyle/>
          <a:p>
            <a:r>
              <a:rPr lang="en-US"/>
              <a:t>UML Evolution</a:t>
            </a:r>
          </a:p>
        </p:txBody>
      </p:sp>
      <p:sp>
        <p:nvSpPr>
          <p:cNvPr id="287747" name="Line 3"/>
          <p:cNvSpPr>
            <a:spLocks noChangeShapeType="1"/>
          </p:cNvSpPr>
          <p:nvPr/>
        </p:nvSpPr>
        <p:spPr bwMode="auto">
          <a:xfrm>
            <a:off x="914400" y="5334000"/>
            <a:ext cx="7315200" cy="0"/>
          </a:xfrm>
          <a:prstGeom prst="line">
            <a:avLst/>
          </a:prstGeom>
          <a:noFill/>
          <a:ln w="25400">
            <a:solidFill>
              <a:schemeClr val="tx1"/>
            </a:solidFill>
            <a:round/>
            <a:headEnd/>
            <a:tailEnd/>
          </a:ln>
          <a:effectLst/>
        </p:spPr>
        <p:txBody>
          <a:bodyPr/>
          <a:lstStyle/>
          <a:p>
            <a:endParaRPr lang="en-IN"/>
          </a:p>
        </p:txBody>
      </p:sp>
      <p:sp>
        <p:nvSpPr>
          <p:cNvPr id="287748" name="Line 4"/>
          <p:cNvSpPr>
            <a:spLocks noChangeShapeType="1"/>
          </p:cNvSpPr>
          <p:nvPr/>
        </p:nvSpPr>
        <p:spPr bwMode="auto">
          <a:xfrm>
            <a:off x="914400" y="5867400"/>
            <a:ext cx="7315200" cy="0"/>
          </a:xfrm>
          <a:prstGeom prst="line">
            <a:avLst/>
          </a:prstGeom>
          <a:noFill/>
          <a:ln w="25400">
            <a:solidFill>
              <a:schemeClr val="tx1"/>
            </a:solidFill>
            <a:round/>
            <a:headEnd/>
            <a:tailEnd/>
          </a:ln>
          <a:effectLst/>
        </p:spPr>
        <p:txBody>
          <a:bodyPr/>
          <a:lstStyle/>
          <a:p>
            <a:endParaRPr lang="en-IN"/>
          </a:p>
        </p:txBody>
      </p:sp>
      <p:sp>
        <p:nvSpPr>
          <p:cNvPr id="287749" name="Line 5"/>
          <p:cNvSpPr>
            <a:spLocks noChangeShapeType="1"/>
          </p:cNvSpPr>
          <p:nvPr/>
        </p:nvSpPr>
        <p:spPr bwMode="auto">
          <a:xfrm>
            <a:off x="914400" y="3733800"/>
            <a:ext cx="7315200" cy="0"/>
          </a:xfrm>
          <a:prstGeom prst="line">
            <a:avLst/>
          </a:prstGeom>
          <a:noFill/>
          <a:ln w="25400">
            <a:solidFill>
              <a:schemeClr val="tx1"/>
            </a:solidFill>
            <a:round/>
            <a:headEnd/>
            <a:tailEnd/>
          </a:ln>
          <a:effectLst/>
        </p:spPr>
        <p:txBody>
          <a:bodyPr/>
          <a:lstStyle/>
          <a:p>
            <a:endParaRPr lang="en-IN"/>
          </a:p>
        </p:txBody>
      </p:sp>
      <p:sp>
        <p:nvSpPr>
          <p:cNvPr id="287750" name="Line 6"/>
          <p:cNvSpPr>
            <a:spLocks noChangeShapeType="1"/>
          </p:cNvSpPr>
          <p:nvPr/>
        </p:nvSpPr>
        <p:spPr bwMode="auto">
          <a:xfrm>
            <a:off x="914400" y="4267200"/>
            <a:ext cx="7315200" cy="0"/>
          </a:xfrm>
          <a:prstGeom prst="line">
            <a:avLst/>
          </a:prstGeom>
          <a:noFill/>
          <a:ln w="76200" cmpd="tri">
            <a:solidFill>
              <a:schemeClr val="tx1"/>
            </a:solidFill>
            <a:round/>
            <a:headEnd/>
            <a:tailEnd/>
          </a:ln>
          <a:effectLst/>
        </p:spPr>
        <p:txBody>
          <a:bodyPr/>
          <a:lstStyle/>
          <a:p>
            <a:endParaRPr lang="en-IN"/>
          </a:p>
        </p:txBody>
      </p:sp>
      <p:sp>
        <p:nvSpPr>
          <p:cNvPr id="287751" name="Text Box 7"/>
          <p:cNvSpPr txBox="1">
            <a:spLocks noChangeArrowheads="1"/>
          </p:cNvSpPr>
          <p:nvPr/>
        </p:nvSpPr>
        <p:spPr bwMode="auto">
          <a:xfrm>
            <a:off x="1023938" y="2209800"/>
            <a:ext cx="728662" cy="427038"/>
          </a:xfrm>
          <a:prstGeom prst="rect">
            <a:avLst/>
          </a:prstGeom>
          <a:noFill/>
          <a:ln w="25400">
            <a:noFill/>
            <a:miter lim="800000"/>
            <a:headEnd/>
            <a:tailEnd/>
          </a:ln>
          <a:effectLst/>
        </p:spPr>
        <p:txBody>
          <a:bodyPr wrap="none">
            <a:spAutoFit/>
          </a:bodyPr>
          <a:lstStyle/>
          <a:p>
            <a:r>
              <a:rPr lang="en-US" sz="2200">
                <a:latin typeface="Arial" charset="0"/>
              </a:rPr>
              <a:t>1/97</a:t>
            </a:r>
          </a:p>
        </p:txBody>
      </p:sp>
      <p:sp>
        <p:nvSpPr>
          <p:cNvPr id="287752" name="Text Box 8"/>
          <p:cNvSpPr txBox="1">
            <a:spLocks noChangeArrowheads="1"/>
          </p:cNvSpPr>
          <p:nvPr/>
        </p:nvSpPr>
        <p:spPr bwMode="auto">
          <a:xfrm>
            <a:off x="838200" y="2743200"/>
            <a:ext cx="884238" cy="427038"/>
          </a:xfrm>
          <a:prstGeom prst="rect">
            <a:avLst/>
          </a:prstGeom>
          <a:noFill/>
          <a:ln w="25400">
            <a:noFill/>
            <a:miter lim="800000"/>
            <a:headEnd/>
            <a:tailEnd/>
          </a:ln>
          <a:effectLst/>
        </p:spPr>
        <p:txBody>
          <a:bodyPr wrap="none">
            <a:spAutoFit/>
          </a:bodyPr>
          <a:lstStyle/>
          <a:p>
            <a:r>
              <a:rPr lang="en-US" sz="2200">
                <a:latin typeface="Arial" charset="0"/>
              </a:rPr>
              <a:t>10/96</a:t>
            </a:r>
          </a:p>
        </p:txBody>
      </p:sp>
      <p:sp>
        <p:nvSpPr>
          <p:cNvPr id="287753" name="Text Box 9"/>
          <p:cNvSpPr txBox="1">
            <a:spLocks noChangeArrowheads="1"/>
          </p:cNvSpPr>
          <p:nvPr/>
        </p:nvSpPr>
        <p:spPr bwMode="auto">
          <a:xfrm>
            <a:off x="990600" y="3276600"/>
            <a:ext cx="728663" cy="427038"/>
          </a:xfrm>
          <a:prstGeom prst="rect">
            <a:avLst/>
          </a:prstGeom>
          <a:noFill/>
          <a:ln w="25400">
            <a:noFill/>
            <a:miter lim="800000"/>
            <a:headEnd/>
            <a:tailEnd/>
          </a:ln>
          <a:effectLst/>
        </p:spPr>
        <p:txBody>
          <a:bodyPr wrap="none">
            <a:spAutoFit/>
          </a:bodyPr>
          <a:lstStyle/>
          <a:p>
            <a:r>
              <a:rPr lang="en-US" sz="2200">
                <a:latin typeface="Arial" charset="0"/>
              </a:rPr>
              <a:t>6/96</a:t>
            </a:r>
          </a:p>
        </p:txBody>
      </p:sp>
      <p:sp>
        <p:nvSpPr>
          <p:cNvPr id="287754" name="Text Box 10"/>
          <p:cNvSpPr txBox="1">
            <a:spLocks noChangeArrowheads="1"/>
          </p:cNvSpPr>
          <p:nvPr/>
        </p:nvSpPr>
        <p:spPr bwMode="auto">
          <a:xfrm>
            <a:off x="838200" y="3810000"/>
            <a:ext cx="884238" cy="427038"/>
          </a:xfrm>
          <a:prstGeom prst="rect">
            <a:avLst/>
          </a:prstGeom>
          <a:noFill/>
          <a:ln w="25400">
            <a:noFill/>
            <a:miter lim="800000"/>
            <a:headEnd/>
            <a:tailEnd/>
          </a:ln>
          <a:effectLst/>
        </p:spPr>
        <p:txBody>
          <a:bodyPr wrap="none">
            <a:spAutoFit/>
          </a:bodyPr>
          <a:lstStyle/>
          <a:p>
            <a:r>
              <a:rPr lang="en-US" sz="2200">
                <a:latin typeface="Arial" charset="0"/>
              </a:rPr>
              <a:t>10/95</a:t>
            </a:r>
          </a:p>
        </p:txBody>
      </p:sp>
      <p:sp>
        <p:nvSpPr>
          <p:cNvPr id="287755" name="Text Box 11"/>
          <p:cNvSpPr txBox="1">
            <a:spLocks noChangeArrowheads="1"/>
          </p:cNvSpPr>
          <p:nvPr/>
        </p:nvSpPr>
        <p:spPr bwMode="auto">
          <a:xfrm>
            <a:off x="838200" y="4343400"/>
            <a:ext cx="900113" cy="427038"/>
          </a:xfrm>
          <a:prstGeom prst="rect">
            <a:avLst/>
          </a:prstGeom>
          <a:noFill/>
          <a:ln w="25400">
            <a:noFill/>
            <a:miter lim="800000"/>
            <a:headEnd/>
            <a:tailEnd/>
          </a:ln>
          <a:effectLst/>
        </p:spPr>
        <p:txBody>
          <a:bodyPr wrap="none">
            <a:spAutoFit/>
          </a:bodyPr>
          <a:lstStyle/>
          <a:p>
            <a:r>
              <a:rPr lang="en-US" sz="2200">
                <a:latin typeface="Arial" charset="0"/>
              </a:rPr>
              <a:t>90-94</a:t>
            </a:r>
          </a:p>
        </p:txBody>
      </p:sp>
      <p:sp>
        <p:nvSpPr>
          <p:cNvPr id="287756" name="Text Box 12"/>
          <p:cNvSpPr txBox="1">
            <a:spLocks noChangeArrowheads="1"/>
          </p:cNvSpPr>
          <p:nvPr/>
        </p:nvSpPr>
        <p:spPr bwMode="auto">
          <a:xfrm>
            <a:off x="838200" y="1096963"/>
            <a:ext cx="884238" cy="427037"/>
          </a:xfrm>
          <a:prstGeom prst="rect">
            <a:avLst/>
          </a:prstGeom>
          <a:noFill/>
          <a:ln w="25400">
            <a:noFill/>
            <a:miter lim="800000"/>
            <a:headEnd/>
            <a:tailEnd/>
          </a:ln>
          <a:effectLst/>
        </p:spPr>
        <p:txBody>
          <a:bodyPr wrap="none">
            <a:spAutoFit/>
          </a:bodyPr>
          <a:lstStyle/>
          <a:p>
            <a:r>
              <a:rPr lang="en-US" sz="2200">
                <a:latin typeface="Arial" charset="0"/>
              </a:rPr>
              <a:t>11/97</a:t>
            </a:r>
          </a:p>
        </p:txBody>
      </p:sp>
      <p:sp>
        <p:nvSpPr>
          <p:cNvPr id="287757" name="Text Box 13"/>
          <p:cNvSpPr txBox="1">
            <a:spLocks noChangeArrowheads="1"/>
          </p:cNvSpPr>
          <p:nvPr/>
        </p:nvSpPr>
        <p:spPr bwMode="auto">
          <a:xfrm>
            <a:off x="1023938" y="1676400"/>
            <a:ext cx="728662" cy="427038"/>
          </a:xfrm>
          <a:prstGeom prst="rect">
            <a:avLst/>
          </a:prstGeom>
          <a:noFill/>
          <a:ln w="25400">
            <a:noFill/>
            <a:miter lim="800000"/>
            <a:headEnd/>
            <a:tailEnd/>
          </a:ln>
          <a:effectLst/>
        </p:spPr>
        <p:txBody>
          <a:bodyPr wrap="none">
            <a:spAutoFit/>
          </a:bodyPr>
          <a:lstStyle/>
          <a:p>
            <a:r>
              <a:rPr lang="en-US" sz="2200">
                <a:latin typeface="Arial" charset="0"/>
              </a:rPr>
              <a:t>9/97</a:t>
            </a:r>
          </a:p>
        </p:txBody>
      </p:sp>
      <p:sp>
        <p:nvSpPr>
          <p:cNvPr id="287758" name="Text Box 14"/>
          <p:cNvSpPr txBox="1">
            <a:spLocks noChangeArrowheads="1"/>
          </p:cNvSpPr>
          <p:nvPr/>
        </p:nvSpPr>
        <p:spPr bwMode="auto">
          <a:xfrm>
            <a:off x="990600" y="5410200"/>
            <a:ext cx="696913" cy="427038"/>
          </a:xfrm>
          <a:prstGeom prst="rect">
            <a:avLst/>
          </a:prstGeom>
          <a:noFill/>
          <a:ln w="25400">
            <a:noFill/>
            <a:miter lim="800000"/>
            <a:headEnd/>
            <a:tailEnd/>
          </a:ln>
          <a:effectLst/>
        </p:spPr>
        <p:txBody>
          <a:bodyPr wrap="none">
            <a:spAutoFit/>
          </a:bodyPr>
          <a:lstStyle/>
          <a:p>
            <a:r>
              <a:rPr lang="en-US" sz="2200">
                <a:latin typeface="Arial" charset="0"/>
              </a:rPr>
              <a:t>80’s</a:t>
            </a:r>
          </a:p>
        </p:txBody>
      </p:sp>
      <p:sp>
        <p:nvSpPr>
          <p:cNvPr id="287759" name="Text Box 15"/>
          <p:cNvSpPr txBox="1">
            <a:spLocks noChangeArrowheads="1"/>
          </p:cNvSpPr>
          <p:nvPr/>
        </p:nvSpPr>
        <p:spPr bwMode="auto">
          <a:xfrm>
            <a:off x="990600" y="5867400"/>
            <a:ext cx="696913" cy="427038"/>
          </a:xfrm>
          <a:prstGeom prst="rect">
            <a:avLst/>
          </a:prstGeom>
          <a:noFill/>
          <a:ln w="25400">
            <a:noFill/>
            <a:miter lim="800000"/>
            <a:headEnd/>
            <a:tailEnd/>
          </a:ln>
          <a:effectLst/>
        </p:spPr>
        <p:txBody>
          <a:bodyPr wrap="none">
            <a:spAutoFit/>
          </a:bodyPr>
          <a:lstStyle/>
          <a:p>
            <a:r>
              <a:rPr lang="en-US" sz="2200">
                <a:latin typeface="Arial" charset="0"/>
              </a:rPr>
              <a:t>70’s</a:t>
            </a:r>
          </a:p>
        </p:txBody>
      </p:sp>
      <p:sp>
        <p:nvSpPr>
          <p:cNvPr id="287760" name="Line 16"/>
          <p:cNvSpPr>
            <a:spLocks noChangeShapeType="1"/>
          </p:cNvSpPr>
          <p:nvPr/>
        </p:nvSpPr>
        <p:spPr bwMode="auto">
          <a:xfrm>
            <a:off x="1752600" y="914400"/>
            <a:ext cx="0" cy="5562600"/>
          </a:xfrm>
          <a:prstGeom prst="line">
            <a:avLst/>
          </a:prstGeom>
          <a:noFill/>
          <a:ln w="25400">
            <a:solidFill>
              <a:schemeClr val="tx1"/>
            </a:solidFill>
            <a:round/>
            <a:headEnd/>
            <a:tailEnd/>
          </a:ln>
          <a:effectLst/>
        </p:spPr>
        <p:txBody>
          <a:bodyPr/>
          <a:lstStyle/>
          <a:p>
            <a:endParaRPr lang="en-IN"/>
          </a:p>
        </p:txBody>
      </p:sp>
      <p:sp>
        <p:nvSpPr>
          <p:cNvPr id="287761" name="Line 17"/>
          <p:cNvSpPr>
            <a:spLocks noChangeShapeType="1"/>
          </p:cNvSpPr>
          <p:nvPr/>
        </p:nvSpPr>
        <p:spPr bwMode="auto">
          <a:xfrm>
            <a:off x="914400" y="3200400"/>
            <a:ext cx="7315200" cy="0"/>
          </a:xfrm>
          <a:prstGeom prst="line">
            <a:avLst/>
          </a:prstGeom>
          <a:noFill/>
          <a:ln w="25400">
            <a:solidFill>
              <a:schemeClr val="tx1"/>
            </a:solidFill>
            <a:round/>
            <a:headEnd/>
            <a:tailEnd/>
          </a:ln>
          <a:effectLst/>
        </p:spPr>
        <p:txBody>
          <a:bodyPr/>
          <a:lstStyle/>
          <a:p>
            <a:endParaRPr lang="en-IN"/>
          </a:p>
        </p:txBody>
      </p:sp>
      <p:sp>
        <p:nvSpPr>
          <p:cNvPr id="287762" name="Line 18"/>
          <p:cNvSpPr>
            <a:spLocks noChangeShapeType="1"/>
          </p:cNvSpPr>
          <p:nvPr/>
        </p:nvSpPr>
        <p:spPr bwMode="auto">
          <a:xfrm>
            <a:off x="914400" y="2667000"/>
            <a:ext cx="7315200" cy="0"/>
          </a:xfrm>
          <a:prstGeom prst="line">
            <a:avLst/>
          </a:prstGeom>
          <a:noFill/>
          <a:ln w="25400">
            <a:solidFill>
              <a:schemeClr val="tx1"/>
            </a:solidFill>
            <a:round/>
            <a:headEnd/>
            <a:tailEnd/>
          </a:ln>
          <a:effectLst/>
        </p:spPr>
        <p:txBody>
          <a:bodyPr/>
          <a:lstStyle/>
          <a:p>
            <a:endParaRPr lang="en-IN"/>
          </a:p>
        </p:txBody>
      </p:sp>
      <p:sp>
        <p:nvSpPr>
          <p:cNvPr id="287763" name="Line 19"/>
          <p:cNvSpPr>
            <a:spLocks noChangeShapeType="1"/>
          </p:cNvSpPr>
          <p:nvPr/>
        </p:nvSpPr>
        <p:spPr bwMode="auto">
          <a:xfrm>
            <a:off x="914400" y="2133600"/>
            <a:ext cx="7315200" cy="0"/>
          </a:xfrm>
          <a:prstGeom prst="line">
            <a:avLst/>
          </a:prstGeom>
          <a:noFill/>
          <a:ln w="25400">
            <a:solidFill>
              <a:schemeClr val="tx1"/>
            </a:solidFill>
            <a:round/>
            <a:headEnd/>
            <a:tailEnd/>
          </a:ln>
          <a:effectLst/>
        </p:spPr>
        <p:txBody>
          <a:bodyPr/>
          <a:lstStyle/>
          <a:p>
            <a:endParaRPr lang="en-IN"/>
          </a:p>
        </p:txBody>
      </p:sp>
      <p:sp>
        <p:nvSpPr>
          <p:cNvPr id="287764" name="Line 20"/>
          <p:cNvSpPr>
            <a:spLocks noChangeShapeType="1"/>
          </p:cNvSpPr>
          <p:nvPr/>
        </p:nvSpPr>
        <p:spPr bwMode="auto">
          <a:xfrm>
            <a:off x="914400" y="1600200"/>
            <a:ext cx="7315200" cy="0"/>
          </a:xfrm>
          <a:prstGeom prst="line">
            <a:avLst/>
          </a:prstGeom>
          <a:noFill/>
          <a:ln w="25400">
            <a:solidFill>
              <a:schemeClr val="tx1"/>
            </a:solidFill>
            <a:round/>
            <a:headEnd/>
            <a:tailEnd/>
          </a:ln>
          <a:effectLst/>
        </p:spPr>
        <p:txBody>
          <a:bodyPr/>
          <a:lstStyle/>
          <a:p>
            <a:endParaRPr lang="en-IN"/>
          </a:p>
        </p:txBody>
      </p:sp>
      <p:grpSp>
        <p:nvGrpSpPr>
          <p:cNvPr id="287765" name="Group 21"/>
          <p:cNvGrpSpPr>
            <a:grpSpLocks/>
          </p:cNvGrpSpPr>
          <p:nvPr/>
        </p:nvGrpSpPr>
        <p:grpSpPr bwMode="auto">
          <a:xfrm>
            <a:off x="2286000" y="1143000"/>
            <a:ext cx="5105400" cy="427038"/>
            <a:chOff x="1584" y="624"/>
            <a:chExt cx="3216" cy="269"/>
          </a:xfrm>
        </p:grpSpPr>
        <p:grpSp>
          <p:nvGrpSpPr>
            <p:cNvPr id="287766" name="Group 22"/>
            <p:cNvGrpSpPr>
              <a:grpSpLocks/>
            </p:cNvGrpSpPr>
            <p:nvPr/>
          </p:nvGrpSpPr>
          <p:grpSpPr bwMode="auto">
            <a:xfrm>
              <a:off x="1584" y="624"/>
              <a:ext cx="240" cy="240"/>
              <a:chOff x="2016" y="3984"/>
              <a:chExt cx="240" cy="240"/>
            </a:xfrm>
          </p:grpSpPr>
          <p:sp>
            <p:nvSpPr>
              <p:cNvPr id="287767" name="Oval 23"/>
              <p:cNvSpPr>
                <a:spLocks noChangeArrowheads="1"/>
              </p:cNvSpPr>
              <p:nvPr/>
            </p:nvSpPr>
            <p:spPr bwMode="auto">
              <a:xfrm>
                <a:off x="2016" y="3984"/>
                <a:ext cx="240" cy="240"/>
              </a:xfrm>
              <a:prstGeom prst="ellipse">
                <a:avLst/>
              </a:prstGeom>
              <a:solidFill>
                <a:srgbClr val="000000"/>
              </a:solidFill>
              <a:ln w="25400">
                <a:solidFill>
                  <a:schemeClr val="tx1"/>
                </a:solidFill>
                <a:round/>
                <a:headEnd/>
                <a:tailEnd/>
              </a:ln>
              <a:effectLst/>
            </p:spPr>
            <p:txBody>
              <a:bodyPr wrap="none" anchor="ctr"/>
              <a:lstStyle/>
              <a:p>
                <a:endParaRPr lang="en-IN"/>
              </a:p>
            </p:txBody>
          </p:sp>
          <p:sp>
            <p:nvSpPr>
              <p:cNvPr id="287768" name="Oval 24"/>
              <p:cNvSpPr>
                <a:spLocks noChangeArrowheads="1"/>
              </p:cNvSpPr>
              <p:nvPr/>
            </p:nvSpPr>
            <p:spPr bwMode="auto">
              <a:xfrm>
                <a:off x="2064" y="4032"/>
                <a:ext cx="144" cy="144"/>
              </a:xfrm>
              <a:prstGeom prst="ellipse">
                <a:avLst/>
              </a:prstGeom>
              <a:solidFill>
                <a:srgbClr val="996633"/>
              </a:solidFill>
              <a:ln w="25400">
                <a:solidFill>
                  <a:srgbClr val="996633"/>
                </a:solidFill>
                <a:round/>
                <a:headEnd/>
                <a:tailEnd/>
              </a:ln>
              <a:effectLst/>
            </p:spPr>
            <p:txBody>
              <a:bodyPr wrap="none" anchor="ctr"/>
              <a:lstStyle/>
              <a:p>
                <a:endParaRPr lang="en-IN"/>
              </a:p>
            </p:txBody>
          </p:sp>
        </p:grpSp>
        <p:sp>
          <p:nvSpPr>
            <p:cNvPr id="287769" name="Text Box 25"/>
            <p:cNvSpPr txBox="1">
              <a:spLocks noChangeArrowheads="1"/>
            </p:cNvSpPr>
            <p:nvPr/>
          </p:nvSpPr>
          <p:spPr bwMode="auto">
            <a:xfrm>
              <a:off x="1853" y="624"/>
              <a:ext cx="2947" cy="269"/>
            </a:xfrm>
            <a:prstGeom prst="rect">
              <a:avLst/>
            </a:prstGeom>
            <a:noFill/>
            <a:ln w="25400">
              <a:noFill/>
              <a:miter lim="800000"/>
              <a:headEnd/>
              <a:tailEnd/>
            </a:ln>
            <a:effectLst/>
          </p:spPr>
          <p:txBody>
            <a:bodyPr wrap="none">
              <a:spAutoFit/>
            </a:bodyPr>
            <a:lstStyle/>
            <a:p>
              <a:r>
                <a:rPr lang="en-US" sz="2200">
                  <a:latin typeface="Arial" charset="0"/>
                </a:rPr>
                <a:t>UML approved as standard by OMG</a:t>
              </a:r>
            </a:p>
          </p:txBody>
        </p:sp>
      </p:grpSp>
      <p:sp>
        <p:nvSpPr>
          <p:cNvPr id="287770" name="AutoShape 26"/>
          <p:cNvSpPr>
            <a:spLocks noChangeArrowheads="1"/>
          </p:cNvSpPr>
          <p:nvPr/>
        </p:nvSpPr>
        <p:spPr bwMode="auto">
          <a:xfrm>
            <a:off x="2286000" y="1371600"/>
            <a:ext cx="369888" cy="2574925"/>
          </a:xfrm>
          <a:prstGeom prst="upArrow">
            <a:avLst>
              <a:gd name="adj1" fmla="val 50000"/>
              <a:gd name="adj2" fmla="val 174034"/>
            </a:avLst>
          </a:prstGeom>
          <a:solidFill>
            <a:srgbClr val="996633"/>
          </a:solidFill>
          <a:ln w="25400">
            <a:solidFill>
              <a:srgbClr val="996633"/>
            </a:solidFill>
            <a:miter lim="800000"/>
            <a:headEnd/>
            <a:tailEnd/>
          </a:ln>
          <a:effectLst/>
        </p:spPr>
        <p:txBody>
          <a:bodyPr wrap="none" anchor="ctr"/>
          <a:lstStyle/>
          <a:p>
            <a:endParaRPr lang="en-IN"/>
          </a:p>
        </p:txBody>
      </p:sp>
      <p:sp>
        <p:nvSpPr>
          <p:cNvPr id="287771" name="Text Box 27"/>
          <p:cNvSpPr txBox="1">
            <a:spLocks noChangeArrowheads="1"/>
          </p:cNvSpPr>
          <p:nvPr/>
        </p:nvSpPr>
        <p:spPr bwMode="auto">
          <a:xfrm>
            <a:off x="2813050" y="1741488"/>
            <a:ext cx="1241425" cy="427037"/>
          </a:xfrm>
          <a:prstGeom prst="rect">
            <a:avLst/>
          </a:prstGeom>
          <a:noFill/>
          <a:ln w="25400">
            <a:noFill/>
            <a:miter lim="800000"/>
            <a:headEnd/>
            <a:tailEnd/>
          </a:ln>
          <a:effectLst/>
        </p:spPr>
        <p:txBody>
          <a:bodyPr wrap="none">
            <a:spAutoFit/>
          </a:bodyPr>
          <a:lstStyle/>
          <a:p>
            <a:r>
              <a:rPr lang="en-US" sz="2200">
                <a:latin typeface="Arial" charset="0"/>
              </a:rPr>
              <a:t>UML 1.1</a:t>
            </a:r>
          </a:p>
        </p:txBody>
      </p:sp>
      <p:sp>
        <p:nvSpPr>
          <p:cNvPr id="287772" name="Text Box 28"/>
          <p:cNvSpPr txBox="1">
            <a:spLocks noChangeArrowheads="1"/>
          </p:cNvSpPr>
          <p:nvPr/>
        </p:nvSpPr>
        <p:spPr bwMode="auto">
          <a:xfrm>
            <a:off x="2819400" y="2209800"/>
            <a:ext cx="1241425" cy="427038"/>
          </a:xfrm>
          <a:prstGeom prst="rect">
            <a:avLst/>
          </a:prstGeom>
          <a:noFill/>
          <a:ln w="25400">
            <a:noFill/>
            <a:miter lim="800000"/>
            <a:headEnd/>
            <a:tailEnd/>
          </a:ln>
          <a:effectLst/>
        </p:spPr>
        <p:txBody>
          <a:bodyPr wrap="none">
            <a:spAutoFit/>
          </a:bodyPr>
          <a:lstStyle/>
          <a:p>
            <a:r>
              <a:rPr lang="en-US" sz="2200">
                <a:latin typeface="Arial" charset="0"/>
              </a:rPr>
              <a:t>UML 1.0</a:t>
            </a:r>
          </a:p>
        </p:txBody>
      </p:sp>
      <p:sp>
        <p:nvSpPr>
          <p:cNvPr id="287773" name="Text Box 29"/>
          <p:cNvSpPr txBox="1">
            <a:spLocks noChangeArrowheads="1"/>
          </p:cNvSpPr>
          <p:nvPr/>
        </p:nvSpPr>
        <p:spPr bwMode="auto">
          <a:xfrm>
            <a:off x="2819400" y="2743200"/>
            <a:ext cx="1241425" cy="427038"/>
          </a:xfrm>
          <a:prstGeom prst="rect">
            <a:avLst/>
          </a:prstGeom>
          <a:noFill/>
          <a:ln w="25400">
            <a:noFill/>
            <a:miter lim="800000"/>
            <a:headEnd/>
            <a:tailEnd/>
          </a:ln>
          <a:effectLst/>
        </p:spPr>
        <p:txBody>
          <a:bodyPr wrap="none">
            <a:spAutoFit/>
          </a:bodyPr>
          <a:lstStyle/>
          <a:p>
            <a:r>
              <a:rPr lang="en-US" sz="2200">
                <a:latin typeface="Arial" charset="0"/>
              </a:rPr>
              <a:t>UML 0.9</a:t>
            </a:r>
          </a:p>
        </p:txBody>
      </p:sp>
      <p:sp>
        <p:nvSpPr>
          <p:cNvPr id="287774" name="Text Box 30"/>
          <p:cNvSpPr txBox="1">
            <a:spLocks noChangeArrowheads="1"/>
          </p:cNvSpPr>
          <p:nvPr/>
        </p:nvSpPr>
        <p:spPr bwMode="auto">
          <a:xfrm>
            <a:off x="2819400" y="3200400"/>
            <a:ext cx="1397000" cy="425450"/>
          </a:xfrm>
          <a:prstGeom prst="rect">
            <a:avLst/>
          </a:prstGeom>
          <a:noFill/>
          <a:ln w="25400">
            <a:noFill/>
            <a:miter lim="800000"/>
            <a:headEnd/>
            <a:tailEnd/>
          </a:ln>
          <a:effectLst/>
        </p:spPr>
        <p:txBody>
          <a:bodyPr wrap="none">
            <a:spAutoFit/>
          </a:bodyPr>
          <a:lstStyle/>
          <a:p>
            <a:r>
              <a:rPr lang="en-US" sz="2200">
                <a:latin typeface="Arial" charset="0"/>
              </a:rPr>
              <a:t>UML 0.81</a:t>
            </a:r>
          </a:p>
        </p:txBody>
      </p:sp>
      <p:grpSp>
        <p:nvGrpSpPr>
          <p:cNvPr id="287775" name="Group 31"/>
          <p:cNvGrpSpPr>
            <a:grpSpLocks/>
          </p:cNvGrpSpPr>
          <p:nvPr/>
        </p:nvGrpSpPr>
        <p:grpSpPr bwMode="auto">
          <a:xfrm>
            <a:off x="1981200" y="3581400"/>
            <a:ext cx="3271838" cy="563563"/>
            <a:chOff x="1536" y="2208"/>
            <a:chExt cx="2061" cy="473"/>
          </a:xfrm>
        </p:grpSpPr>
        <p:sp>
          <p:nvSpPr>
            <p:cNvPr id="287776" name="AutoShape 32"/>
            <p:cNvSpPr>
              <a:spLocks noChangeArrowheads="1"/>
            </p:cNvSpPr>
            <p:nvPr/>
          </p:nvSpPr>
          <p:spPr bwMode="auto">
            <a:xfrm>
              <a:off x="1536" y="2208"/>
              <a:ext cx="336" cy="327"/>
            </a:xfrm>
            <a:prstGeom prst="upArrow">
              <a:avLst>
                <a:gd name="adj1" fmla="val 50000"/>
                <a:gd name="adj2" fmla="val 25000"/>
              </a:avLst>
            </a:prstGeom>
            <a:solidFill>
              <a:srgbClr val="996633"/>
            </a:solidFill>
            <a:ln w="25400">
              <a:solidFill>
                <a:srgbClr val="996633"/>
              </a:solidFill>
              <a:miter lim="800000"/>
              <a:headEnd/>
              <a:tailEnd/>
            </a:ln>
            <a:effectLst/>
          </p:spPr>
          <p:txBody>
            <a:bodyPr wrap="none" anchor="ctr"/>
            <a:lstStyle/>
            <a:p>
              <a:endParaRPr lang="en-IN"/>
            </a:p>
          </p:txBody>
        </p:sp>
        <p:sp>
          <p:nvSpPr>
            <p:cNvPr id="287777" name="Text Box 33"/>
            <p:cNvSpPr txBox="1">
              <a:spLocks noChangeArrowheads="1"/>
            </p:cNvSpPr>
            <p:nvPr/>
          </p:nvSpPr>
          <p:spPr bwMode="auto">
            <a:xfrm>
              <a:off x="2002" y="2323"/>
              <a:ext cx="1595" cy="358"/>
            </a:xfrm>
            <a:prstGeom prst="rect">
              <a:avLst/>
            </a:prstGeom>
            <a:noFill/>
            <a:ln w="25400">
              <a:noFill/>
              <a:miter lim="800000"/>
              <a:headEnd/>
              <a:tailEnd/>
            </a:ln>
            <a:effectLst/>
          </p:spPr>
          <p:txBody>
            <a:bodyPr wrap="none">
              <a:spAutoFit/>
            </a:bodyPr>
            <a:lstStyle/>
            <a:p>
              <a:r>
                <a:rPr lang="en-US" sz="2200">
                  <a:latin typeface="Arial" charset="0"/>
                </a:rPr>
                <a:t>Unified Method 0.8</a:t>
              </a:r>
            </a:p>
          </p:txBody>
        </p:sp>
      </p:grpSp>
      <p:grpSp>
        <p:nvGrpSpPr>
          <p:cNvPr id="287778" name="Group 34"/>
          <p:cNvGrpSpPr>
            <a:grpSpLocks/>
          </p:cNvGrpSpPr>
          <p:nvPr/>
        </p:nvGrpSpPr>
        <p:grpSpPr bwMode="auto">
          <a:xfrm>
            <a:off x="2819400" y="4648200"/>
            <a:ext cx="3332163" cy="655638"/>
            <a:chOff x="2208" y="2544"/>
            <a:chExt cx="2099" cy="413"/>
          </a:xfrm>
        </p:grpSpPr>
        <p:sp>
          <p:nvSpPr>
            <p:cNvPr id="287779" name="AutoShape 35"/>
            <p:cNvSpPr>
              <a:spLocks noChangeArrowheads="1"/>
            </p:cNvSpPr>
            <p:nvPr/>
          </p:nvSpPr>
          <p:spPr bwMode="auto">
            <a:xfrm>
              <a:off x="3390" y="2544"/>
              <a:ext cx="306" cy="384"/>
            </a:xfrm>
            <a:prstGeom prst="upArrow">
              <a:avLst>
                <a:gd name="adj1" fmla="val 50000"/>
                <a:gd name="adj2" fmla="val 31373"/>
              </a:avLst>
            </a:prstGeom>
            <a:solidFill>
              <a:schemeClr val="bg1"/>
            </a:solidFill>
            <a:ln w="25400">
              <a:solidFill>
                <a:schemeClr val="bg1"/>
              </a:solidFill>
              <a:miter lim="800000"/>
              <a:headEnd/>
              <a:tailEnd/>
            </a:ln>
            <a:effectLst/>
          </p:spPr>
          <p:txBody>
            <a:bodyPr wrap="none" anchor="ctr"/>
            <a:lstStyle/>
            <a:p>
              <a:endParaRPr lang="en-IN"/>
            </a:p>
          </p:txBody>
        </p:sp>
        <p:sp>
          <p:nvSpPr>
            <p:cNvPr id="287780" name="AutoShape 36"/>
            <p:cNvSpPr>
              <a:spLocks noChangeArrowheads="1"/>
            </p:cNvSpPr>
            <p:nvPr/>
          </p:nvSpPr>
          <p:spPr bwMode="auto">
            <a:xfrm>
              <a:off x="2208" y="2544"/>
              <a:ext cx="306" cy="384"/>
            </a:xfrm>
            <a:prstGeom prst="upArrow">
              <a:avLst>
                <a:gd name="adj1" fmla="val 50000"/>
                <a:gd name="adj2" fmla="val 31373"/>
              </a:avLst>
            </a:prstGeom>
            <a:solidFill>
              <a:schemeClr val="folHlink"/>
            </a:solidFill>
            <a:ln w="25400">
              <a:solidFill>
                <a:schemeClr val="folHlink"/>
              </a:solidFill>
              <a:miter lim="800000"/>
              <a:headEnd/>
              <a:tailEnd/>
            </a:ln>
            <a:effectLst/>
          </p:spPr>
          <p:txBody>
            <a:bodyPr wrap="none" anchor="ctr"/>
            <a:lstStyle/>
            <a:p>
              <a:endParaRPr lang="en-IN"/>
            </a:p>
          </p:txBody>
        </p:sp>
        <p:sp>
          <p:nvSpPr>
            <p:cNvPr id="287781" name="Text Box 37"/>
            <p:cNvSpPr txBox="1">
              <a:spLocks noChangeArrowheads="1"/>
            </p:cNvSpPr>
            <p:nvPr/>
          </p:nvSpPr>
          <p:spPr bwMode="auto">
            <a:xfrm>
              <a:off x="2496" y="2688"/>
              <a:ext cx="860" cy="269"/>
            </a:xfrm>
            <a:prstGeom prst="rect">
              <a:avLst/>
            </a:prstGeom>
            <a:noFill/>
            <a:ln w="25400">
              <a:noFill/>
              <a:miter lim="800000"/>
              <a:headEnd/>
              <a:tailEnd/>
            </a:ln>
            <a:effectLst/>
          </p:spPr>
          <p:txBody>
            <a:bodyPr wrap="none">
              <a:spAutoFit/>
            </a:bodyPr>
            <a:lstStyle/>
            <a:p>
              <a:r>
                <a:rPr lang="en-US" sz="2200">
                  <a:latin typeface="Arial" charset="0"/>
                </a:rPr>
                <a:t>Booch 93</a:t>
              </a:r>
            </a:p>
          </p:txBody>
        </p:sp>
        <p:sp>
          <p:nvSpPr>
            <p:cNvPr id="287782" name="Text Box 38"/>
            <p:cNvSpPr txBox="1">
              <a:spLocks noChangeArrowheads="1"/>
            </p:cNvSpPr>
            <p:nvPr/>
          </p:nvSpPr>
          <p:spPr bwMode="auto">
            <a:xfrm>
              <a:off x="3652" y="2688"/>
              <a:ext cx="655" cy="269"/>
            </a:xfrm>
            <a:prstGeom prst="rect">
              <a:avLst/>
            </a:prstGeom>
            <a:noFill/>
            <a:ln w="25400">
              <a:noFill/>
              <a:miter lim="800000"/>
              <a:headEnd/>
              <a:tailEnd/>
            </a:ln>
            <a:effectLst/>
          </p:spPr>
          <p:txBody>
            <a:bodyPr wrap="none">
              <a:spAutoFit/>
            </a:bodyPr>
            <a:lstStyle/>
            <a:p>
              <a:r>
                <a:rPr lang="en-US" sz="2200">
                  <a:latin typeface="Arial" charset="0"/>
                </a:rPr>
                <a:t>OMT 2</a:t>
              </a:r>
            </a:p>
          </p:txBody>
        </p:sp>
      </p:grpSp>
      <p:grpSp>
        <p:nvGrpSpPr>
          <p:cNvPr id="287783" name="Group 39"/>
          <p:cNvGrpSpPr>
            <a:grpSpLocks/>
          </p:cNvGrpSpPr>
          <p:nvPr/>
        </p:nvGrpSpPr>
        <p:grpSpPr bwMode="auto">
          <a:xfrm>
            <a:off x="2819400" y="4343400"/>
            <a:ext cx="3325813" cy="579438"/>
            <a:chOff x="2208" y="2928"/>
            <a:chExt cx="2095" cy="365"/>
          </a:xfrm>
        </p:grpSpPr>
        <p:sp>
          <p:nvSpPr>
            <p:cNvPr id="287784" name="AutoShape 40"/>
            <p:cNvSpPr>
              <a:spLocks noChangeArrowheads="1"/>
            </p:cNvSpPr>
            <p:nvPr/>
          </p:nvSpPr>
          <p:spPr bwMode="auto">
            <a:xfrm>
              <a:off x="3390" y="2928"/>
              <a:ext cx="306" cy="327"/>
            </a:xfrm>
            <a:prstGeom prst="upArrow">
              <a:avLst>
                <a:gd name="adj1" fmla="val 50000"/>
                <a:gd name="adj2" fmla="val 26716"/>
              </a:avLst>
            </a:prstGeom>
            <a:solidFill>
              <a:schemeClr val="bg1"/>
            </a:solidFill>
            <a:ln w="25400">
              <a:solidFill>
                <a:schemeClr val="bg1"/>
              </a:solidFill>
              <a:miter lim="800000"/>
              <a:headEnd/>
              <a:tailEnd/>
            </a:ln>
            <a:effectLst/>
          </p:spPr>
          <p:txBody>
            <a:bodyPr wrap="none" anchor="ctr"/>
            <a:lstStyle/>
            <a:p>
              <a:endParaRPr lang="en-IN"/>
            </a:p>
          </p:txBody>
        </p:sp>
        <p:sp>
          <p:nvSpPr>
            <p:cNvPr id="287785" name="AutoShape 41"/>
            <p:cNvSpPr>
              <a:spLocks noChangeArrowheads="1"/>
            </p:cNvSpPr>
            <p:nvPr/>
          </p:nvSpPr>
          <p:spPr bwMode="auto">
            <a:xfrm>
              <a:off x="2208" y="2928"/>
              <a:ext cx="306" cy="327"/>
            </a:xfrm>
            <a:prstGeom prst="upArrow">
              <a:avLst>
                <a:gd name="adj1" fmla="val 50000"/>
                <a:gd name="adj2" fmla="val 26716"/>
              </a:avLst>
            </a:prstGeom>
            <a:solidFill>
              <a:schemeClr val="folHlink"/>
            </a:solidFill>
            <a:ln w="25400">
              <a:solidFill>
                <a:schemeClr val="folHlink"/>
              </a:solidFill>
              <a:miter lim="800000"/>
              <a:headEnd/>
              <a:tailEnd/>
            </a:ln>
            <a:effectLst/>
          </p:spPr>
          <p:txBody>
            <a:bodyPr wrap="none" anchor="ctr"/>
            <a:lstStyle/>
            <a:p>
              <a:endParaRPr lang="en-IN"/>
            </a:p>
          </p:txBody>
        </p:sp>
        <p:sp>
          <p:nvSpPr>
            <p:cNvPr id="287786" name="Text Box 42"/>
            <p:cNvSpPr txBox="1">
              <a:spLocks noChangeArrowheads="1"/>
            </p:cNvSpPr>
            <p:nvPr/>
          </p:nvSpPr>
          <p:spPr bwMode="auto">
            <a:xfrm>
              <a:off x="2496" y="2995"/>
              <a:ext cx="860" cy="269"/>
            </a:xfrm>
            <a:prstGeom prst="rect">
              <a:avLst/>
            </a:prstGeom>
            <a:noFill/>
            <a:ln w="25400">
              <a:noFill/>
              <a:miter lim="800000"/>
              <a:headEnd/>
              <a:tailEnd/>
            </a:ln>
            <a:effectLst/>
          </p:spPr>
          <p:txBody>
            <a:bodyPr wrap="none">
              <a:spAutoFit/>
            </a:bodyPr>
            <a:lstStyle/>
            <a:p>
              <a:r>
                <a:rPr lang="en-US" sz="2200">
                  <a:latin typeface="Arial" charset="0"/>
                </a:rPr>
                <a:t>Booch 91</a:t>
              </a:r>
            </a:p>
          </p:txBody>
        </p:sp>
        <p:sp>
          <p:nvSpPr>
            <p:cNvPr id="287787" name="Text Box 43"/>
            <p:cNvSpPr txBox="1">
              <a:spLocks noChangeArrowheads="1"/>
            </p:cNvSpPr>
            <p:nvPr/>
          </p:nvSpPr>
          <p:spPr bwMode="auto">
            <a:xfrm>
              <a:off x="3648" y="3024"/>
              <a:ext cx="655" cy="269"/>
            </a:xfrm>
            <a:prstGeom prst="rect">
              <a:avLst/>
            </a:prstGeom>
            <a:noFill/>
            <a:ln w="25400">
              <a:noFill/>
              <a:miter lim="800000"/>
              <a:headEnd/>
              <a:tailEnd/>
            </a:ln>
            <a:effectLst/>
          </p:spPr>
          <p:txBody>
            <a:bodyPr wrap="none">
              <a:spAutoFit/>
            </a:bodyPr>
            <a:lstStyle/>
            <a:p>
              <a:r>
                <a:rPr lang="en-US" sz="2200">
                  <a:latin typeface="Arial" charset="0"/>
                </a:rPr>
                <a:t>OMT 1</a:t>
              </a:r>
            </a:p>
          </p:txBody>
        </p:sp>
      </p:grpSp>
      <p:grpSp>
        <p:nvGrpSpPr>
          <p:cNvPr id="287788" name="Group 44"/>
          <p:cNvGrpSpPr>
            <a:grpSpLocks/>
          </p:cNvGrpSpPr>
          <p:nvPr/>
        </p:nvGrpSpPr>
        <p:grpSpPr bwMode="auto">
          <a:xfrm>
            <a:off x="6172200" y="3657600"/>
            <a:ext cx="1350963" cy="1662113"/>
            <a:chOff x="4320" y="2208"/>
            <a:chExt cx="851" cy="1047"/>
          </a:xfrm>
        </p:grpSpPr>
        <p:sp>
          <p:nvSpPr>
            <p:cNvPr id="287789" name="AutoShape 45"/>
            <p:cNvSpPr>
              <a:spLocks noChangeArrowheads="1"/>
            </p:cNvSpPr>
            <p:nvPr/>
          </p:nvSpPr>
          <p:spPr bwMode="auto">
            <a:xfrm>
              <a:off x="4320" y="2208"/>
              <a:ext cx="306" cy="1047"/>
            </a:xfrm>
            <a:prstGeom prst="upArrow">
              <a:avLst>
                <a:gd name="adj1" fmla="val 50000"/>
                <a:gd name="adj2" fmla="val 85539"/>
              </a:avLst>
            </a:prstGeom>
            <a:solidFill>
              <a:srgbClr val="66FF33"/>
            </a:solidFill>
            <a:ln w="25400">
              <a:solidFill>
                <a:srgbClr val="66FF33"/>
              </a:solidFill>
              <a:miter lim="800000"/>
              <a:headEnd/>
              <a:tailEnd/>
            </a:ln>
            <a:effectLst/>
          </p:spPr>
          <p:txBody>
            <a:bodyPr wrap="none" anchor="ctr"/>
            <a:lstStyle/>
            <a:p>
              <a:endParaRPr lang="en-IN"/>
            </a:p>
          </p:txBody>
        </p:sp>
        <p:sp>
          <p:nvSpPr>
            <p:cNvPr id="287790" name="Text Box 46"/>
            <p:cNvSpPr txBox="1">
              <a:spLocks noChangeArrowheads="1"/>
            </p:cNvSpPr>
            <p:nvPr/>
          </p:nvSpPr>
          <p:spPr bwMode="auto">
            <a:xfrm>
              <a:off x="4547" y="2880"/>
              <a:ext cx="624" cy="269"/>
            </a:xfrm>
            <a:prstGeom prst="rect">
              <a:avLst/>
            </a:prstGeom>
            <a:noFill/>
            <a:ln w="25400">
              <a:noFill/>
              <a:miter lim="800000"/>
              <a:headEnd/>
              <a:tailEnd/>
            </a:ln>
            <a:effectLst/>
          </p:spPr>
          <p:txBody>
            <a:bodyPr wrap="none">
              <a:spAutoFit/>
            </a:bodyPr>
            <a:lstStyle/>
            <a:p>
              <a:r>
                <a:rPr lang="en-US" sz="2200">
                  <a:latin typeface="Arial" charset="0"/>
                </a:rPr>
                <a:t>OOSE</a:t>
              </a:r>
            </a:p>
          </p:txBody>
        </p:sp>
      </p:grpSp>
      <p:grpSp>
        <p:nvGrpSpPr>
          <p:cNvPr id="287791" name="Group 47"/>
          <p:cNvGrpSpPr>
            <a:grpSpLocks/>
          </p:cNvGrpSpPr>
          <p:nvPr/>
        </p:nvGrpSpPr>
        <p:grpSpPr bwMode="auto">
          <a:xfrm>
            <a:off x="2057400" y="4267200"/>
            <a:ext cx="4064000" cy="1595438"/>
            <a:chOff x="1278" y="2496"/>
            <a:chExt cx="2578" cy="1206"/>
          </a:xfrm>
        </p:grpSpPr>
        <p:sp>
          <p:nvSpPr>
            <p:cNvPr id="287792" name="AutoShape 48"/>
            <p:cNvSpPr>
              <a:spLocks noChangeArrowheads="1"/>
            </p:cNvSpPr>
            <p:nvPr/>
          </p:nvSpPr>
          <p:spPr bwMode="auto">
            <a:xfrm>
              <a:off x="1278" y="2496"/>
              <a:ext cx="306" cy="1047"/>
            </a:xfrm>
            <a:prstGeom prst="upArrow">
              <a:avLst>
                <a:gd name="adj1" fmla="val 50000"/>
                <a:gd name="adj2" fmla="val 85539"/>
              </a:avLst>
            </a:prstGeom>
            <a:solidFill>
              <a:srgbClr val="CCCC00"/>
            </a:solidFill>
            <a:ln w="25400">
              <a:solidFill>
                <a:srgbClr val="CCCC00"/>
              </a:solidFill>
              <a:miter lim="800000"/>
              <a:headEnd/>
              <a:tailEnd/>
            </a:ln>
            <a:effectLst/>
          </p:spPr>
          <p:txBody>
            <a:bodyPr wrap="none" anchor="ctr"/>
            <a:lstStyle/>
            <a:p>
              <a:endParaRPr lang="en-IN"/>
            </a:p>
          </p:txBody>
        </p:sp>
        <p:sp>
          <p:nvSpPr>
            <p:cNvPr id="287793" name="Text Box 49"/>
            <p:cNvSpPr txBox="1">
              <a:spLocks noChangeArrowheads="1"/>
            </p:cNvSpPr>
            <p:nvPr/>
          </p:nvSpPr>
          <p:spPr bwMode="auto">
            <a:xfrm>
              <a:off x="1530" y="3379"/>
              <a:ext cx="2326" cy="323"/>
            </a:xfrm>
            <a:prstGeom prst="rect">
              <a:avLst/>
            </a:prstGeom>
            <a:noFill/>
            <a:ln w="25400">
              <a:noFill/>
              <a:miter lim="800000"/>
              <a:headEnd/>
              <a:tailEnd/>
            </a:ln>
            <a:effectLst/>
          </p:spPr>
          <p:txBody>
            <a:bodyPr wrap="none">
              <a:spAutoFit/>
            </a:bodyPr>
            <a:lstStyle/>
            <a:p>
              <a:r>
                <a:rPr lang="en-US" sz="2200">
                  <a:latin typeface="Arial" charset="0"/>
                </a:rPr>
                <a:t>Object Oriented Techniques</a:t>
              </a:r>
            </a:p>
          </p:txBody>
        </p:sp>
      </p:grpSp>
      <p:grpSp>
        <p:nvGrpSpPr>
          <p:cNvPr id="287794" name="Group 50"/>
          <p:cNvGrpSpPr>
            <a:grpSpLocks/>
          </p:cNvGrpSpPr>
          <p:nvPr/>
        </p:nvGrpSpPr>
        <p:grpSpPr bwMode="auto">
          <a:xfrm>
            <a:off x="2028825" y="5638800"/>
            <a:ext cx="5643563" cy="762000"/>
            <a:chOff x="1278" y="3552"/>
            <a:chExt cx="3555" cy="480"/>
          </a:xfrm>
        </p:grpSpPr>
        <p:sp>
          <p:nvSpPr>
            <p:cNvPr id="287795" name="AutoShape 51"/>
            <p:cNvSpPr>
              <a:spLocks noChangeArrowheads="1"/>
            </p:cNvSpPr>
            <p:nvPr/>
          </p:nvSpPr>
          <p:spPr bwMode="auto">
            <a:xfrm>
              <a:off x="1278" y="3552"/>
              <a:ext cx="306" cy="471"/>
            </a:xfrm>
            <a:prstGeom prst="upArrow">
              <a:avLst>
                <a:gd name="adj1" fmla="val 50000"/>
                <a:gd name="adj2" fmla="val 38480"/>
              </a:avLst>
            </a:prstGeom>
            <a:solidFill>
              <a:srgbClr val="CCCC00"/>
            </a:solidFill>
            <a:ln w="25400">
              <a:solidFill>
                <a:srgbClr val="CCCC00"/>
              </a:solidFill>
              <a:miter lim="800000"/>
              <a:headEnd/>
              <a:tailEnd/>
            </a:ln>
            <a:effectLst/>
          </p:spPr>
          <p:txBody>
            <a:bodyPr wrap="none" anchor="ctr"/>
            <a:lstStyle/>
            <a:p>
              <a:endParaRPr lang="en-IN"/>
            </a:p>
          </p:txBody>
        </p:sp>
        <p:sp>
          <p:nvSpPr>
            <p:cNvPr id="287796" name="Text Box 52"/>
            <p:cNvSpPr txBox="1">
              <a:spLocks noChangeArrowheads="1"/>
            </p:cNvSpPr>
            <p:nvPr/>
          </p:nvSpPr>
          <p:spPr bwMode="auto">
            <a:xfrm>
              <a:off x="1536" y="3763"/>
              <a:ext cx="3297" cy="269"/>
            </a:xfrm>
            <a:prstGeom prst="rect">
              <a:avLst/>
            </a:prstGeom>
            <a:noFill/>
            <a:ln w="25400">
              <a:noFill/>
              <a:miter lim="800000"/>
              <a:headEnd/>
              <a:tailEnd/>
            </a:ln>
            <a:effectLst/>
          </p:spPr>
          <p:txBody>
            <a:bodyPr wrap="none">
              <a:spAutoFit/>
            </a:bodyPr>
            <a:lstStyle/>
            <a:p>
              <a:r>
                <a:rPr lang="en-US" sz="2200">
                  <a:latin typeface="Arial" charset="0"/>
                </a:rPr>
                <a:t>Structured Systems Analysis and Design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8779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1000"/>
                                  </p:stCondLst>
                                  <p:childTnLst>
                                    <p:set>
                                      <p:cBhvr>
                                        <p:cTn id="9" dur="1" fill="hold">
                                          <p:stCondLst>
                                            <p:cond delay="499"/>
                                          </p:stCondLst>
                                        </p:cTn>
                                        <p:tgtEl>
                                          <p:spTgt spid="287791"/>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1000"/>
                                  </p:stCondLst>
                                  <p:childTnLst>
                                    <p:set>
                                      <p:cBhvr>
                                        <p:cTn id="12" dur="1" fill="hold">
                                          <p:stCondLst>
                                            <p:cond delay="499"/>
                                          </p:stCondLst>
                                        </p:cTn>
                                        <p:tgtEl>
                                          <p:spTgt spid="287783"/>
                                        </p:tgtEl>
                                        <p:attrNameLst>
                                          <p:attrName>style.visibility</p:attrName>
                                        </p:attrNameLst>
                                      </p:cBhvr>
                                      <p:to>
                                        <p:strVal val="visible"/>
                                      </p:to>
                                    </p:set>
                                  </p:childTnLst>
                                </p:cTn>
                              </p:par>
                            </p:childTnLst>
                          </p:cTn>
                        </p:par>
                        <p:par>
                          <p:cTn id="13" fill="hold">
                            <p:stCondLst>
                              <p:cond delay="3500"/>
                            </p:stCondLst>
                            <p:childTnLst>
                              <p:par>
                                <p:cTn id="14" presetID="1" presetClass="entr" presetSubtype="0" fill="hold" nodeType="afterEffect">
                                  <p:stCondLst>
                                    <p:cond delay="1000"/>
                                  </p:stCondLst>
                                  <p:childTnLst>
                                    <p:set>
                                      <p:cBhvr>
                                        <p:cTn id="15" dur="1" fill="hold">
                                          <p:stCondLst>
                                            <p:cond delay="499"/>
                                          </p:stCondLst>
                                        </p:cTn>
                                        <p:tgtEl>
                                          <p:spTgt spid="287778"/>
                                        </p:tgtEl>
                                        <p:attrNameLst>
                                          <p:attrName>style.visibility</p:attrName>
                                        </p:attrNameLst>
                                      </p:cBhvr>
                                      <p:to>
                                        <p:strVal val="visible"/>
                                      </p:to>
                                    </p:set>
                                  </p:childTnLst>
                                </p:cTn>
                              </p:par>
                            </p:childTnLst>
                          </p:cTn>
                        </p:par>
                        <p:par>
                          <p:cTn id="16" fill="hold">
                            <p:stCondLst>
                              <p:cond delay="5000"/>
                            </p:stCondLst>
                            <p:childTnLst>
                              <p:par>
                                <p:cTn id="17" presetID="1" presetClass="entr" presetSubtype="0" fill="hold" nodeType="afterEffect">
                                  <p:stCondLst>
                                    <p:cond delay="1000"/>
                                  </p:stCondLst>
                                  <p:childTnLst>
                                    <p:set>
                                      <p:cBhvr>
                                        <p:cTn id="18" dur="1" fill="hold">
                                          <p:stCondLst>
                                            <p:cond delay="499"/>
                                          </p:stCondLst>
                                        </p:cTn>
                                        <p:tgtEl>
                                          <p:spTgt spid="287788"/>
                                        </p:tgtEl>
                                        <p:attrNameLst>
                                          <p:attrName>style.visibility</p:attrName>
                                        </p:attrNameLst>
                                      </p:cBhvr>
                                      <p:to>
                                        <p:strVal val="visible"/>
                                      </p:to>
                                    </p:set>
                                  </p:childTnLst>
                                </p:cTn>
                              </p:par>
                            </p:childTnLst>
                          </p:cTn>
                        </p:par>
                        <p:par>
                          <p:cTn id="19" fill="hold">
                            <p:stCondLst>
                              <p:cond delay="6500"/>
                            </p:stCondLst>
                            <p:childTnLst>
                              <p:par>
                                <p:cTn id="20" presetID="1" presetClass="entr" presetSubtype="0" fill="hold" nodeType="afterEffect">
                                  <p:stCondLst>
                                    <p:cond delay="1000"/>
                                  </p:stCondLst>
                                  <p:childTnLst>
                                    <p:set>
                                      <p:cBhvr>
                                        <p:cTn id="21" dur="1" fill="hold">
                                          <p:stCondLst>
                                            <p:cond delay="499"/>
                                          </p:stCondLst>
                                        </p:cTn>
                                        <p:tgtEl>
                                          <p:spTgt spid="287775"/>
                                        </p:tgtEl>
                                        <p:attrNameLst>
                                          <p:attrName>style.visibility</p:attrName>
                                        </p:attrNameLst>
                                      </p:cBhvr>
                                      <p:to>
                                        <p:strVal val="visible"/>
                                      </p:to>
                                    </p:set>
                                  </p:childTnLst>
                                </p:cTn>
                              </p:par>
                            </p:childTnLst>
                          </p:cTn>
                        </p:par>
                        <p:par>
                          <p:cTn id="22" fill="hold">
                            <p:stCondLst>
                              <p:cond delay="8000"/>
                            </p:stCondLst>
                            <p:childTnLst>
                              <p:par>
                                <p:cTn id="23" presetID="1" presetClass="entr" presetSubtype="0" fill="hold" nodeType="afterEffect">
                                  <p:stCondLst>
                                    <p:cond delay="1000"/>
                                  </p:stCondLst>
                                  <p:childTnLst>
                                    <p:set>
                                      <p:cBhvr>
                                        <p:cTn id="24" dur="1" fill="hold">
                                          <p:stCondLst>
                                            <p:cond delay="499"/>
                                          </p:stCondLst>
                                        </p:cTn>
                                        <p:tgtEl>
                                          <p:spTgt spid="287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39997C36-B1F0-4D00-B31E-83C8C78C2278}" type="slidenum">
              <a:rPr lang="en-GB"/>
              <a:pPr/>
              <a:t>11</a:t>
            </a:fld>
            <a:endParaRPr lang="en-GB">
              <a:latin typeface="Times New Roman" pitchFamily="18" charset="0"/>
            </a:endParaRPr>
          </a:p>
        </p:txBody>
      </p:sp>
      <p:sp>
        <p:nvSpPr>
          <p:cNvPr id="289796" name="Rectangle 4"/>
          <p:cNvSpPr>
            <a:spLocks noGrp="1" noChangeArrowheads="1"/>
          </p:cNvSpPr>
          <p:nvPr>
            <p:ph type="title"/>
          </p:nvPr>
        </p:nvSpPr>
        <p:spPr/>
        <p:txBody>
          <a:bodyPr/>
          <a:lstStyle/>
          <a:p>
            <a:r>
              <a:rPr lang="en-US"/>
              <a:t>UML Is/Is Not</a:t>
            </a:r>
          </a:p>
        </p:txBody>
      </p:sp>
      <p:sp>
        <p:nvSpPr>
          <p:cNvPr id="289797" name="Rectangle 5"/>
          <p:cNvSpPr>
            <a:spLocks noGrp="1" noChangeArrowheads="1"/>
          </p:cNvSpPr>
          <p:nvPr>
            <p:ph type="body" idx="1"/>
          </p:nvPr>
        </p:nvSpPr>
        <p:spPr/>
        <p:txBody>
          <a:bodyPr/>
          <a:lstStyle/>
          <a:p>
            <a:r>
              <a:rPr lang="en-US"/>
              <a:t>Is</a:t>
            </a:r>
          </a:p>
          <a:p>
            <a:pPr lvl="1"/>
            <a:r>
              <a:rPr lang="en-US"/>
              <a:t>complete language for capturing knowledge (semantics) about a subject and expressing knowledge (syntax) regarding the subject for the purpose of communication</a:t>
            </a:r>
          </a:p>
          <a:p>
            <a:r>
              <a:rPr lang="en-US"/>
              <a:t>Is NOT</a:t>
            </a:r>
          </a:p>
          <a:p>
            <a:pPr lvl="1"/>
            <a:r>
              <a:rPr lang="en-US"/>
              <a:t>visual programming language. Is a visual modeling language</a:t>
            </a:r>
          </a:p>
          <a:p>
            <a:pPr lvl="1"/>
            <a:r>
              <a:rPr lang="en-US"/>
              <a:t>tool</a:t>
            </a:r>
          </a:p>
          <a:p>
            <a:pPr lvl="1"/>
            <a:r>
              <a:rPr lang="en-US"/>
              <a:t>process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6342D930-DCB1-4755-8A13-6A13A137D970}" type="slidenum">
              <a:rPr lang="en-GB"/>
              <a:pPr/>
              <a:t>12</a:t>
            </a:fld>
            <a:endParaRPr lang="en-GB">
              <a:latin typeface="Times New Roman" pitchFamily="18" charset="0"/>
            </a:endParaRPr>
          </a:p>
        </p:txBody>
      </p:sp>
      <p:sp>
        <p:nvSpPr>
          <p:cNvPr id="291844" name="Rectangle 4"/>
          <p:cNvSpPr>
            <a:spLocks noGrp="1" noChangeArrowheads="1"/>
          </p:cNvSpPr>
          <p:nvPr>
            <p:ph type="title"/>
          </p:nvPr>
        </p:nvSpPr>
        <p:spPr/>
        <p:txBody>
          <a:bodyPr/>
          <a:lstStyle/>
          <a:p>
            <a:r>
              <a:rPr lang="en-US"/>
              <a:t>Structural Modeling</a:t>
            </a:r>
          </a:p>
        </p:txBody>
      </p:sp>
      <p:sp>
        <p:nvSpPr>
          <p:cNvPr id="291845" name="Rectangle 5"/>
          <p:cNvSpPr>
            <a:spLocks noGrp="1" noChangeArrowheads="1"/>
          </p:cNvSpPr>
          <p:nvPr>
            <p:ph type="body" idx="1"/>
          </p:nvPr>
        </p:nvSpPr>
        <p:spPr/>
        <p:txBody>
          <a:bodyPr/>
          <a:lstStyle/>
          <a:p>
            <a:r>
              <a:rPr lang="en-GB"/>
              <a:t>Describe static, structural “data” aspects</a:t>
            </a:r>
          </a:p>
          <a:p>
            <a:r>
              <a:rPr lang="en-US"/>
              <a:t>Things that do not change over time</a:t>
            </a:r>
          </a:p>
          <a:p>
            <a:r>
              <a:rPr lang="en-GB"/>
              <a:t>Goal is to capture concepts from real world, important to the application</a:t>
            </a:r>
          </a:p>
          <a:p>
            <a:endParaRPr lang="en-GB"/>
          </a:p>
          <a:p>
            <a:r>
              <a:rPr lang="en-GB"/>
              <a:t>Two parts</a:t>
            </a:r>
          </a:p>
          <a:p>
            <a:pPr lvl="1"/>
            <a:r>
              <a:rPr lang="en-US"/>
              <a:t>conceptual model </a:t>
            </a:r>
          </a:p>
          <a:p>
            <a:pPr lvl="1"/>
            <a:r>
              <a:rPr lang="en-US"/>
              <a:t>analysis model</a:t>
            </a:r>
          </a:p>
          <a:p>
            <a:pPr lvl="1"/>
            <a:r>
              <a:rPr lang="en-US"/>
              <a:t>design model</a:t>
            </a:r>
          </a:p>
          <a:p>
            <a:pPr lvl="1"/>
            <a:r>
              <a:rPr lang="en-US"/>
              <a:t>implementation model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11" name="Slide Number Placeholder 4"/>
          <p:cNvSpPr>
            <a:spLocks noGrp="1"/>
          </p:cNvSpPr>
          <p:nvPr>
            <p:ph type="sldNum" sz="quarter" idx="11"/>
          </p:nvPr>
        </p:nvSpPr>
        <p:spPr/>
        <p:txBody>
          <a:bodyPr/>
          <a:lstStyle/>
          <a:p>
            <a:fld id="{72A5CDD2-AA43-4730-8E7E-0A76CEDCC168}" type="slidenum">
              <a:rPr lang="en-GB"/>
              <a:pPr/>
              <a:t>13</a:t>
            </a:fld>
            <a:endParaRPr lang="en-GB">
              <a:latin typeface="Times New Roman" pitchFamily="18" charset="0"/>
            </a:endParaRPr>
          </a:p>
        </p:txBody>
      </p:sp>
      <p:sp>
        <p:nvSpPr>
          <p:cNvPr id="293890" name="Rectangle 2"/>
          <p:cNvSpPr>
            <a:spLocks noGrp="1" noChangeArrowheads="1"/>
          </p:cNvSpPr>
          <p:nvPr>
            <p:ph type="title"/>
          </p:nvPr>
        </p:nvSpPr>
        <p:spPr/>
        <p:txBody>
          <a:bodyPr/>
          <a:lstStyle/>
          <a:p>
            <a:r>
              <a:rPr lang="en-US"/>
              <a:t>Representing Object in UML</a:t>
            </a:r>
          </a:p>
        </p:txBody>
      </p:sp>
      <p:sp>
        <p:nvSpPr>
          <p:cNvPr id="293891" name="Rectangle 3"/>
          <p:cNvSpPr>
            <a:spLocks noGrp="1" noChangeArrowheads="1"/>
          </p:cNvSpPr>
          <p:nvPr>
            <p:ph type="body" idx="1"/>
          </p:nvPr>
        </p:nvSpPr>
        <p:spPr/>
        <p:txBody>
          <a:bodyPr/>
          <a:lstStyle/>
          <a:p>
            <a:r>
              <a:rPr lang="en-US"/>
              <a:t>An object is represented as rectangle with an underlined name</a:t>
            </a:r>
          </a:p>
          <a:p>
            <a:endParaRPr lang="en-US"/>
          </a:p>
          <a:p>
            <a:endParaRPr lang="en-US"/>
          </a:p>
        </p:txBody>
      </p:sp>
      <p:sp>
        <p:nvSpPr>
          <p:cNvPr id="293892" name="Text Box 4"/>
          <p:cNvSpPr txBox="1">
            <a:spLocks noChangeArrowheads="1"/>
          </p:cNvSpPr>
          <p:nvPr/>
        </p:nvSpPr>
        <p:spPr bwMode="auto">
          <a:xfrm>
            <a:off x="3292475" y="4865688"/>
            <a:ext cx="749300" cy="530225"/>
          </a:xfrm>
          <a:prstGeom prst="rect">
            <a:avLst/>
          </a:prstGeom>
          <a:noFill/>
          <a:ln w="12700">
            <a:solidFill>
              <a:schemeClr val="tx1"/>
            </a:solidFill>
            <a:miter lim="800000"/>
            <a:headEnd/>
            <a:tailEnd/>
          </a:ln>
          <a:effectLst/>
        </p:spPr>
        <p:txBody>
          <a:bodyPr wrap="none">
            <a:spAutoFit/>
          </a:bodyPr>
          <a:lstStyle/>
          <a:p>
            <a:pPr eaLnBrk="1" hangingPunct="1"/>
            <a:r>
              <a:rPr lang="en-US" sz="1400" b="1" u="sng">
                <a:latin typeface="Arial" charset="0"/>
              </a:rPr>
              <a:t>:Circle</a:t>
            </a:r>
          </a:p>
          <a:p>
            <a:pPr eaLnBrk="1" hangingPunct="1"/>
            <a:endParaRPr lang="en-US" sz="1400" b="1" u="sng">
              <a:latin typeface="Arial" charset="0"/>
            </a:endParaRPr>
          </a:p>
        </p:txBody>
      </p:sp>
      <p:sp>
        <p:nvSpPr>
          <p:cNvPr id="293893" name="Text Box 5"/>
          <p:cNvSpPr txBox="1">
            <a:spLocks noChangeArrowheads="1"/>
          </p:cNvSpPr>
          <p:nvPr/>
        </p:nvSpPr>
        <p:spPr bwMode="auto">
          <a:xfrm>
            <a:off x="3368675" y="4179888"/>
            <a:ext cx="1277938" cy="304800"/>
          </a:xfrm>
          <a:prstGeom prst="rect">
            <a:avLst/>
          </a:prstGeom>
          <a:noFill/>
          <a:ln w="12700">
            <a:noFill/>
            <a:miter lim="800000"/>
            <a:headEnd/>
            <a:tailEnd/>
          </a:ln>
          <a:effectLst/>
        </p:spPr>
        <p:txBody>
          <a:bodyPr wrap="none">
            <a:spAutoFit/>
          </a:bodyPr>
          <a:lstStyle/>
          <a:p>
            <a:pPr eaLnBrk="1" hangingPunct="1"/>
            <a:r>
              <a:rPr lang="en-US" sz="1400">
                <a:latin typeface="Arial" charset="0"/>
              </a:rPr>
              <a:t>Named object</a:t>
            </a:r>
          </a:p>
        </p:txBody>
      </p:sp>
      <p:sp>
        <p:nvSpPr>
          <p:cNvPr id="293894" name="Text Box 6"/>
          <p:cNvSpPr txBox="1">
            <a:spLocks noChangeArrowheads="1"/>
          </p:cNvSpPr>
          <p:nvPr/>
        </p:nvSpPr>
        <p:spPr bwMode="auto">
          <a:xfrm>
            <a:off x="3216275" y="5551488"/>
            <a:ext cx="1474788" cy="304800"/>
          </a:xfrm>
          <a:prstGeom prst="rect">
            <a:avLst/>
          </a:prstGeom>
          <a:noFill/>
          <a:ln w="12700">
            <a:noFill/>
            <a:miter lim="800000"/>
            <a:headEnd/>
            <a:tailEnd/>
          </a:ln>
          <a:effectLst/>
        </p:spPr>
        <p:txBody>
          <a:bodyPr wrap="none">
            <a:spAutoFit/>
          </a:bodyPr>
          <a:lstStyle/>
          <a:p>
            <a:pPr eaLnBrk="1" hangingPunct="1"/>
            <a:r>
              <a:rPr lang="en-US" sz="1400">
                <a:latin typeface="Arial" charset="0"/>
              </a:rPr>
              <a:t>Unnamed object</a:t>
            </a:r>
          </a:p>
        </p:txBody>
      </p:sp>
      <p:grpSp>
        <p:nvGrpSpPr>
          <p:cNvPr id="293895" name="Group 7"/>
          <p:cNvGrpSpPr>
            <a:grpSpLocks/>
          </p:cNvGrpSpPr>
          <p:nvPr/>
        </p:nvGrpSpPr>
        <p:grpSpPr bwMode="auto">
          <a:xfrm>
            <a:off x="3200400" y="3276600"/>
            <a:ext cx="1768475" cy="955675"/>
            <a:chOff x="4406" y="1735"/>
            <a:chExt cx="1114" cy="602"/>
          </a:xfrm>
        </p:grpSpPr>
        <p:sp>
          <p:nvSpPr>
            <p:cNvPr id="293896" name="Text Box 8"/>
            <p:cNvSpPr txBox="1">
              <a:spLocks noChangeArrowheads="1"/>
            </p:cNvSpPr>
            <p:nvPr/>
          </p:nvSpPr>
          <p:spPr bwMode="auto">
            <a:xfrm>
              <a:off x="4406" y="1735"/>
              <a:ext cx="1106" cy="602"/>
            </a:xfrm>
            <a:prstGeom prst="rect">
              <a:avLst/>
            </a:prstGeom>
            <a:noFill/>
            <a:ln w="12700">
              <a:solidFill>
                <a:schemeClr val="tx1"/>
              </a:solidFill>
              <a:miter lim="800000"/>
              <a:headEnd/>
              <a:tailEnd/>
            </a:ln>
            <a:effectLst/>
          </p:spPr>
          <p:txBody>
            <a:bodyPr wrap="none">
              <a:spAutoFit/>
            </a:bodyPr>
            <a:lstStyle/>
            <a:p>
              <a:pPr eaLnBrk="1" hangingPunct="1"/>
              <a:r>
                <a:rPr lang="en-US" sz="1400" b="1" u="sng">
                  <a:latin typeface="Arial" charset="0"/>
                </a:rPr>
                <a:t>aCircle: Circle</a:t>
              </a:r>
            </a:p>
            <a:p>
              <a:pPr eaLnBrk="1" hangingPunct="1"/>
              <a:endParaRPr lang="en-US" sz="1400" b="1" u="sng">
                <a:latin typeface="Arial" charset="0"/>
              </a:endParaRPr>
            </a:p>
            <a:p>
              <a:pPr eaLnBrk="1" hangingPunct="1"/>
              <a:r>
                <a:rPr lang="en-US" sz="1400" b="1">
                  <a:latin typeface="Arial" charset="0"/>
                </a:rPr>
                <a:t>Radius = 25</a:t>
              </a:r>
            </a:p>
            <a:p>
              <a:pPr eaLnBrk="1" hangingPunct="1"/>
              <a:r>
                <a:rPr lang="en-US" sz="1400" b="1">
                  <a:latin typeface="Arial" charset="0"/>
                </a:rPr>
                <a:t>Centerpoint = (5,5)</a:t>
              </a:r>
            </a:p>
          </p:txBody>
        </p:sp>
        <p:sp>
          <p:nvSpPr>
            <p:cNvPr id="293897" name="Line 9"/>
            <p:cNvSpPr>
              <a:spLocks noChangeShapeType="1"/>
            </p:cNvSpPr>
            <p:nvPr/>
          </p:nvSpPr>
          <p:spPr bwMode="auto">
            <a:xfrm>
              <a:off x="4416" y="1968"/>
              <a:ext cx="1104" cy="0"/>
            </a:xfrm>
            <a:prstGeom prst="line">
              <a:avLst/>
            </a:prstGeom>
            <a:noFill/>
            <a:ln w="12700">
              <a:solidFill>
                <a:schemeClr val="tx1"/>
              </a:solidFill>
              <a:miter lim="800000"/>
              <a:headEnd/>
              <a:tailEnd/>
            </a:ln>
            <a:effectLst/>
          </p:spPr>
          <p:txBody>
            <a:bodyPr wrap="none" anchor="ctr"/>
            <a:lstStyle/>
            <a:p>
              <a:endParaRPr lang="en-IN"/>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23" name="Slide Number Placeholder 4"/>
          <p:cNvSpPr>
            <a:spLocks noGrp="1"/>
          </p:cNvSpPr>
          <p:nvPr>
            <p:ph type="sldNum" sz="quarter" idx="11"/>
          </p:nvPr>
        </p:nvSpPr>
        <p:spPr/>
        <p:txBody>
          <a:bodyPr/>
          <a:lstStyle/>
          <a:p>
            <a:fld id="{96BCE28F-0308-4285-B00E-31113B65D4F4}" type="slidenum">
              <a:rPr lang="en-GB"/>
              <a:pPr/>
              <a:t>14</a:t>
            </a:fld>
            <a:endParaRPr lang="en-GB">
              <a:latin typeface="Times New Roman" pitchFamily="18" charset="0"/>
            </a:endParaRPr>
          </a:p>
        </p:txBody>
      </p:sp>
      <p:sp>
        <p:nvSpPr>
          <p:cNvPr id="295938" name="Rectangle 2"/>
          <p:cNvSpPr>
            <a:spLocks noGrp="1" noChangeArrowheads="1"/>
          </p:cNvSpPr>
          <p:nvPr>
            <p:ph type="title"/>
          </p:nvPr>
        </p:nvSpPr>
        <p:spPr/>
        <p:txBody>
          <a:bodyPr/>
          <a:lstStyle/>
          <a:p>
            <a:r>
              <a:rPr lang="en-US"/>
              <a:t>Representing Class in UML</a:t>
            </a:r>
          </a:p>
        </p:txBody>
      </p:sp>
      <p:sp>
        <p:nvSpPr>
          <p:cNvPr id="295939" name="Rectangle 3"/>
          <p:cNvSpPr>
            <a:spLocks noGrp="1" noChangeArrowheads="1"/>
          </p:cNvSpPr>
          <p:nvPr>
            <p:ph type="body" idx="1"/>
          </p:nvPr>
        </p:nvSpPr>
        <p:spPr/>
        <p:txBody>
          <a:bodyPr/>
          <a:lstStyle/>
          <a:p>
            <a:r>
              <a:rPr lang="en-US"/>
              <a:t>A class is represented using a rectangle with compartments</a:t>
            </a:r>
          </a:p>
        </p:txBody>
      </p:sp>
      <p:grpSp>
        <p:nvGrpSpPr>
          <p:cNvPr id="295940" name="Group 4"/>
          <p:cNvGrpSpPr>
            <a:grpSpLocks/>
          </p:cNvGrpSpPr>
          <p:nvPr/>
        </p:nvGrpSpPr>
        <p:grpSpPr bwMode="auto">
          <a:xfrm>
            <a:off x="3733800" y="3352800"/>
            <a:ext cx="2590800" cy="2019300"/>
            <a:chOff x="2448" y="1776"/>
            <a:chExt cx="1632" cy="1272"/>
          </a:xfrm>
        </p:grpSpPr>
        <p:sp>
          <p:nvSpPr>
            <p:cNvPr id="295941" name="Text Box 5"/>
            <p:cNvSpPr txBox="1">
              <a:spLocks noChangeArrowheads="1"/>
            </p:cNvSpPr>
            <p:nvPr/>
          </p:nvSpPr>
          <p:spPr bwMode="auto">
            <a:xfrm>
              <a:off x="2448" y="1776"/>
              <a:ext cx="1595" cy="1272"/>
            </a:xfrm>
            <a:prstGeom prst="rect">
              <a:avLst/>
            </a:prstGeom>
            <a:noFill/>
            <a:ln w="12700">
              <a:solidFill>
                <a:schemeClr val="tx1"/>
              </a:solidFill>
              <a:miter lim="800000"/>
              <a:headEnd/>
              <a:tailEnd/>
            </a:ln>
            <a:effectLst/>
          </p:spPr>
          <p:txBody>
            <a:bodyPr wrap="none">
              <a:spAutoFit/>
            </a:bodyPr>
            <a:lstStyle/>
            <a:p>
              <a:pPr eaLnBrk="1" hangingPunct="1"/>
              <a:r>
                <a:rPr lang="en-US" sz="1400" b="1">
                  <a:latin typeface="Arial" charset="0"/>
                </a:rPr>
                <a:t>Circle</a:t>
              </a:r>
            </a:p>
            <a:p>
              <a:pPr eaLnBrk="1" hangingPunct="1"/>
              <a:endParaRPr lang="en-US" sz="1400" b="1">
                <a:latin typeface="Arial" charset="0"/>
              </a:endParaRPr>
            </a:p>
            <a:p>
              <a:pPr eaLnBrk="1" hangingPunct="1"/>
              <a:r>
                <a:rPr lang="en-US" sz="1400" b="1">
                  <a:latin typeface="Arial" charset="0"/>
                </a:rPr>
                <a:t>-radius {radius&gt;0}</a:t>
              </a:r>
            </a:p>
            <a:p>
              <a:pPr eaLnBrk="1" hangingPunct="1"/>
              <a:r>
                <a:rPr lang="en-US" sz="1400" b="1">
                  <a:latin typeface="Arial" charset="0"/>
                </a:rPr>
                <a:t>-centerpoint: Point = (10,10)</a:t>
              </a:r>
            </a:p>
            <a:p>
              <a:pPr eaLnBrk="1" hangingPunct="1"/>
              <a:r>
                <a:rPr lang="en-US" sz="1400" b="1">
                  <a:latin typeface="Arial" charset="0"/>
                </a:rPr>
                <a:t> </a:t>
              </a:r>
            </a:p>
            <a:p>
              <a:pPr eaLnBrk="1" hangingPunct="1"/>
              <a:r>
                <a:rPr lang="en-US" sz="1400" b="1">
                  <a:latin typeface="Arial" charset="0"/>
                </a:rPr>
                <a:t>+display()</a:t>
              </a:r>
            </a:p>
            <a:p>
              <a:pPr eaLnBrk="1" hangingPunct="1"/>
              <a:r>
                <a:rPr lang="en-US" sz="1400" b="1">
                  <a:latin typeface="Arial" charset="0"/>
                </a:rPr>
                <a:t>+remove()</a:t>
              </a:r>
            </a:p>
            <a:p>
              <a:pPr eaLnBrk="1" hangingPunct="1"/>
              <a:r>
                <a:rPr lang="en-US" sz="1400" b="1">
                  <a:latin typeface="Arial" charset="0"/>
                </a:rPr>
                <a:t>+setPosition(pos: Point)</a:t>
              </a:r>
            </a:p>
            <a:p>
              <a:pPr eaLnBrk="1" hangingPunct="1"/>
              <a:r>
                <a:rPr lang="en-US" sz="1400" b="1">
                  <a:latin typeface="Arial" charset="0"/>
                </a:rPr>
                <a:t>+setRadius(newRadius)</a:t>
              </a:r>
              <a:endParaRPr lang="en-US" b="1">
                <a:latin typeface="Arial" charset="0"/>
              </a:endParaRPr>
            </a:p>
          </p:txBody>
        </p:sp>
        <p:sp>
          <p:nvSpPr>
            <p:cNvPr id="295942" name="Line 6"/>
            <p:cNvSpPr>
              <a:spLocks noChangeShapeType="1"/>
            </p:cNvSpPr>
            <p:nvPr/>
          </p:nvSpPr>
          <p:spPr bwMode="auto">
            <a:xfrm>
              <a:off x="2448" y="2016"/>
              <a:ext cx="1584" cy="0"/>
            </a:xfrm>
            <a:prstGeom prst="line">
              <a:avLst/>
            </a:prstGeom>
            <a:noFill/>
            <a:ln w="28575">
              <a:solidFill>
                <a:schemeClr val="tx1"/>
              </a:solidFill>
              <a:miter lim="800000"/>
              <a:headEnd/>
              <a:tailEnd/>
            </a:ln>
            <a:effectLst/>
          </p:spPr>
          <p:txBody>
            <a:bodyPr wrap="none" anchor="ctr"/>
            <a:lstStyle/>
            <a:p>
              <a:endParaRPr lang="en-IN"/>
            </a:p>
          </p:txBody>
        </p:sp>
        <p:sp>
          <p:nvSpPr>
            <p:cNvPr id="295943" name="Line 7"/>
            <p:cNvSpPr>
              <a:spLocks noChangeShapeType="1"/>
            </p:cNvSpPr>
            <p:nvPr/>
          </p:nvSpPr>
          <p:spPr bwMode="auto">
            <a:xfrm>
              <a:off x="2448" y="2400"/>
              <a:ext cx="1632" cy="0"/>
            </a:xfrm>
            <a:prstGeom prst="line">
              <a:avLst/>
            </a:prstGeom>
            <a:noFill/>
            <a:ln w="28575">
              <a:solidFill>
                <a:schemeClr val="tx1"/>
              </a:solidFill>
              <a:miter lim="800000"/>
              <a:headEnd/>
              <a:tailEnd/>
            </a:ln>
            <a:effectLst/>
          </p:spPr>
          <p:txBody>
            <a:bodyPr wrap="none" anchor="ctr"/>
            <a:lstStyle/>
            <a:p>
              <a:endParaRPr lang="en-IN"/>
            </a:p>
          </p:txBody>
        </p:sp>
      </p:grpSp>
      <p:sp>
        <p:nvSpPr>
          <p:cNvPr id="295944" name="Line 8"/>
          <p:cNvSpPr>
            <a:spLocks noChangeShapeType="1"/>
          </p:cNvSpPr>
          <p:nvPr/>
        </p:nvSpPr>
        <p:spPr bwMode="auto">
          <a:xfrm flipH="1">
            <a:off x="2362200" y="3505200"/>
            <a:ext cx="1371600" cy="0"/>
          </a:xfrm>
          <a:prstGeom prst="line">
            <a:avLst/>
          </a:prstGeom>
          <a:noFill/>
          <a:ln w="12700">
            <a:solidFill>
              <a:schemeClr val="tx1"/>
            </a:solidFill>
            <a:miter lim="800000"/>
            <a:headEnd/>
            <a:tailEnd type="triangle" w="med" len="med"/>
          </a:ln>
          <a:effectLst/>
        </p:spPr>
        <p:txBody>
          <a:bodyPr wrap="none" anchor="ctr"/>
          <a:lstStyle/>
          <a:p>
            <a:endParaRPr lang="en-IN"/>
          </a:p>
        </p:txBody>
      </p:sp>
      <p:sp>
        <p:nvSpPr>
          <p:cNvPr id="295945" name="Line 9"/>
          <p:cNvSpPr>
            <a:spLocks noChangeShapeType="1"/>
          </p:cNvSpPr>
          <p:nvPr/>
        </p:nvSpPr>
        <p:spPr bwMode="auto">
          <a:xfrm flipH="1">
            <a:off x="2286000" y="3962400"/>
            <a:ext cx="1524000" cy="0"/>
          </a:xfrm>
          <a:prstGeom prst="line">
            <a:avLst/>
          </a:prstGeom>
          <a:noFill/>
          <a:ln w="12700">
            <a:solidFill>
              <a:schemeClr val="tx1"/>
            </a:solidFill>
            <a:miter lim="800000"/>
            <a:headEnd/>
            <a:tailEnd type="triangle" w="med" len="med"/>
          </a:ln>
          <a:effectLst/>
        </p:spPr>
        <p:txBody>
          <a:bodyPr wrap="none" anchor="ctr"/>
          <a:lstStyle/>
          <a:p>
            <a:endParaRPr lang="en-IN"/>
          </a:p>
        </p:txBody>
      </p:sp>
      <p:sp>
        <p:nvSpPr>
          <p:cNvPr id="295946" name="Line 10"/>
          <p:cNvSpPr>
            <a:spLocks noChangeShapeType="1"/>
          </p:cNvSpPr>
          <p:nvPr/>
        </p:nvSpPr>
        <p:spPr bwMode="auto">
          <a:xfrm flipH="1">
            <a:off x="2362200" y="4724400"/>
            <a:ext cx="1447800" cy="0"/>
          </a:xfrm>
          <a:prstGeom prst="line">
            <a:avLst/>
          </a:prstGeom>
          <a:noFill/>
          <a:ln w="12700">
            <a:solidFill>
              <a:schemeClr val="tx1"/>
            </a:solidFill>
            <a:miter lim="800000"/>
            <a:headEnd/>
            <a:tailEnd type="triangle" w="med" len="med"/>
          </a:ln>
          <a:effectLst/>
        </p:spPr>
        <p:txBody>
          <a:bodyPr wrap="none" anchor="ctr"/>
          <a:lstStyle/>
          <a:p>
            <a:endParaRPr lang="en-IN"/>
          </a:p>
        </p:txBody>
      </p:sp>
      <p:sp>
        <p:nvSpPr>
          <p:cNvPr id="295947" name="Line 11"/>
          <p:cNvSpPr>
            <a:spLocks noChangeShapeType="1"/>
          </p:cNvSpPr>
          <p:nvPr/>
        </p:nvSpPr>
        <p:spPr bwMode="auto">
          <a:xfrm>
            <a:off x="5715000" y="3886200"/>
            <a:ext cx="1143000" cy="0"/>
          </a:xfrm>
          <a:prstGeom prst="line">
            <a:avLst/>
          </a:prstGeom>
          <a:noFill/>
          <a:ln w="12700">
            <a:solidFill>
              <a:schemeClr val="tx1"/>
            </a:solidFill>
            <a:miter lim="800000"/>
            <a:headEnd/>
            <a:tailEnd type="triangle" w="med" len="med"/>
          </a:ln>
          <a:effectLst/>
        </p:spPr>
        <p:txBody>
          <a:bodyPr wrap="none" anchor="ctr"/>
          <a:lstStyle/>
          <a:p>
            <a:endParaRPr lang="en-IN"/>
          </a:p>
        </p:txBody>
      </p:sp>
      <p:sp>
        <p:nvSpPr>
          <p:cNvPr id="295948" name="Line 12"/>
          <p:cNvSpPr>
            <a:spLocks noChangeShapeType="1"/>
          </p:cNvSpPr>
          <p:nvPr/>
        </p:nvSpPr>
        <p:spPr bwMode="auto">
          <a:xfrm>
            <a:off x="6324600" y="4191000"/>
            <a:ext cx="609600" cy="0"/>
          </a:xfrm>
          <a:prstGeom prst="line">
            <a:avLst/>
          </a:prstGeom>
          <a:noFill/>
          <a:ln w="12700">
            <a:solidFill>
              <a:schemeClr val="tx1"/>
            </a:solidFill>
            <a:miter lim="800000"/>
            <a:headEnd/>
            <a:tailEnd type="triangle" w="med" len="med"/>
          </a:ln>
          <a:effectLst/>
        </p:spPr>
        <p:txBody>
          <a:bodyPr wrap="none" anchor="ctr"/>
          <a:lstStyle/>
          <a:p>
            <a:endParaRPr lang="en-IN"/>
          </a:p>
        </p:txBody>
      </p:sp>
      <p:sp>
        <p:nvSpPr>
          <p:cNvPr id="295949" name="Line 13"/>
          <p:cNvSpPr>
            <a:spLocks noChangeShapeType="1"/>
          </p:cNvSpPr>
          <p:nvPr/>
        </p:nvSpPr>
        <p:spPr bwMode="auto">
          <a:xfrm>
            <a:off x="6019800" y="5029200"/>
            <a:ext cx="1066800" cy="0"/>
          </a:xfrm>
          <a:prstGeom prst="line">
            <a:avLst/>
          </a:prstGeom>
          <a:noFill/>
          <a:ln w="12700">
            <a:solidFill>
              <a:schemeClr val="tx1"/>
            </a:solidFill>
            <a:miter lim="800000"/>
            <a:headEnd/>
            <a:tailEnd type="triangle" w="med" len="med"/>
          </a:ln>
          <a:effectLst/>
        </p:spPr>
        <p:txBody>
          <a:bodyPr wrap="none" anchor="ctr"/>
          <a:lstStyle/>
          <a:p>
            <a:endParaRPr lang="en-IN"/>
          </a:p>
        </p:txBody>
      </p:sp>
      <p:sp>
        <p:nvSpPr>
          <p:cNvPr id="295950" name="Text Box 14"/>
          <p:cNvSpPr txBox="1">
            <a:spLocks noChangeArrowheads="1"/>
          </p:cNvSpPr>
          <p:nvPr/>
        </p:nvSpPr>
        <p:spPr bwMode="auto">
          <a:xfrm>
            <a:off x="914400" y="3810000"/>
            <a:ext cx="1336675" cy="304800"/>
          </a:xfrm>
          <a:prstGeom prst="rect">
            <a:avLst/>
          </a:prstGeom>
          <a:noFill/>
          <a:ln w="12700">
            <a:noFill/>
            <a:miter lim="800000"/>
            <a:headEnd/>
            <a:tailEnd/>
          </a:ln>
          <a:effectLst/>
        </p:spPr>
        <p:txBody>
          <a:bodyPr wrap="none">
            <a:spAutoFit/>
          </a:bodyPr>
          <a:lstStyle/>
          <a:p>
            <a:pPr eaLnBrk="1" hangingPunct="1"/>
            <a:r>
              <a:rPr lang="en-US" sz="1400">
                <a:latin typeface="Arial" charset="0"/>
              </a:rPr>
              <a:t>Attribute name</a:t>
            </a:r>
          </a:p>
        </p:txBody>
      </p:sp>
      <p:sp>
        <p:nvSpPr>
          <p:cNvPr id="295951" name="Text Box 15"/>
          <p:cNvSpPr txBox="1">
            <a:spLocks noChangeArrowheads="1"/>
          </p:cNvSpPr>
          <p:nvPr/>
        </p:nvSpPr>
        <p:spPr bwMode="auto">
          <a:xfrm>
            <a:off x="1219200" y="3352800"/>
            <a:ext cx="1120775" cy="304800"/>
          </a:xfrm>
          <a:prstGeom prst="rect">
            <a:avLst/>
          </a:prstGeom>
          <a:noFill/>
          <a:ln w="12700">
            <a:noFill/>
            <a:miter lim="800000"/>
            <a:headEnd/>
            <a:tailEnd/>
          </a:ln>
          <a:effectLst/>
        </p:spPr>
        <p:txBody>
          <a:bodyPr wrap="none">
            <a:spAutoFit/>
          </a:bodyPr>
          <a:lstStyle/>
          <a:p>
            <a:pPr eaLnBrk="1" hangingPunct="1"/>
            <a:r>
              <a:rPr lang="en-US" sz="1400">
                <a:latin typeface="Arial" charset="0"/>
              </a:rPr>
              <a:t>Class name</a:t>
            </a:r>
          </a:p>
        </p:txBody>
      </p:sp>
      <p:sp>
        <p:nvSpPr>
          <p:cNvPr id="295952" name="Text Box 16"/>
          <p:cNvSpPr txBox="1">
            <a:spLocks noChangeArrowheads="1"/>
          </p:cNvSpPr>
          <p:nvPr/>
        </p:nvSpPr>
        <p:spPr bwMode="auto">
          <a:xfrm>
            <a:off x="1066800" y="4191000"/>
            <a:ext cx="1228725" cy="304800"/>
          </a:xfrm>
          <a:prstGeom prst="rect">
            <a:avLst/>
          </a:prstGeom>
          <a:noFill/>
          <a:ln w="12700">
            <a:noFill/>
            <a:miter lim="800000"/>
            <a:headEnd/>
            <a:tailEnd/>
          </a:ln>
          <a:effectLst/>
        </p:spPr>
        <p:txBody>
          <a:bodyPr wrap="none">
            <a:spAutoFit/>
          </a:bodyPr>
          <a:lstStyle/>
          <a:p>
            <a:pPr eaLnBrk="1" hangingPunct="1"/>
            <a:r>
              <a:rPr lang="en-US" sz="1400">
                <a:latin typeface="Arial" charset="0"/>
              </a:rPr>
              <a:t>Attribute type</a:t>
            </a:r>
          </a:p>
        </p:txBody>
      </p:sp>
      <p:sp>
        <p:nvSpPr>
          <p:cNvPr id="295953" name="Line 17"/>
          <p:cNvSpPr>
            <a:spLocks noChangeShapeType="1"/>
          </p:cNvSpPr>
          <p:nvPr/>
        </p:nvSpPr>
        <p:spPr bwMode="auto">
          <a:xfrm flipH="1">
            <a:off x="2362200" y="4191000"/>
            <a:ext cx="2667000" cy="152400"/>
          </a:xfrm>
          <a:prstGeom prst="line">
            <a:avLst/>
          </a:prstGeom>
          <a:noFill/>
          <a:ln w="12700">
            <a:solidFill>
              <a:schemeClr val="tx1"/>
            </a:solidFill>
            <a:miter lim="800000"/>
            <a:headEnd/>
            <a:tailEnd type="triangle" w="med" len="med"/>
          </a:ln>
          <a:effectLst/>
        </p:spPr>
        <p:txBody>
          <a:bodyPr wrap="none" anchor="ctr"/>
          <a:lstStyle/>
          <a:p>
            <a:endParaRPr lang="en-IN"/>
          </a:p>
        </p:txBody>
      </p:sp>
      <p:sp>
        <p:nvSpPr>
          <p:cNvPr id="295954" name="Text Box 18"/>
          <p:cNvSpPr txBox="1">
            <a:spLocks noChangeArrowheads="1"/>
          </p:cNvSpPr>
          <p:nvPr/>
        </p:nvSpPr>
        <p:spPr bwMode="auto">
          <a:xfrm>
            <a:off x="1295400" y="4648200"/>
            <a:ext cx="1050925" cy="304800"/>
          </a:xfrm>
          <a:prstGeom prst="rect">
            <a:avLst/>
          </a:prstGeom>
          <a:noFill/>
          <a:ln w="12700">
            <a:noFill/>
            <a:miter lim="800000"/>
            <a:headEnd/>
            <a:tailEnd/>
          </a:ln>
          <a:effectLst/>
        </p:spPr>
        <p:txBody>
          <a:bodyPr wrap="none">
            <a:spAutoFit/>
          </a:bodyPr>
          <a:lstStyle/>
          <a:p>
            <a:pPr eaLnBrk="1" hangingPunct="1"/>
            <a:r>
              <a:rPr lang="en-US" sz="1400">
                <a:latin typeface="Arial" charset="0"/>
              </a:rPr>
              <a:t>Operations</a:t>
            </a:r>
          </a:p>
        </p:txBody>
      </p:sp>
      <p:sp>
        <p:nvSpPr>
          <p:cNvPr id="295955" name="Text Box 19"/>
          <p:cNvSpPr txBox="1">
            <a:spLocks noChangeArrowheads="1"/>
          </p:cNvSpPr>
          <p:nvPr/>
        </p:nvSpPr>
        <p:spPr bwMode="auto">
          <a:xfrm>
            <a:off x="6858000" y="3733800"/>
            <a:ext cx="992188" cy="304800"/>
          </a:xfrm>
          <a:prstGeom prst="rect">
            <a:avLst/>
          </a:prstGeom>
          <a:noFill/>
          <a:ln w="12700">
            <a:noFill/>
            <a:miter lim="800000"/>
            <a:headEnd/>
            <a:tailEnd/>
          </a:ln>
          <a:effectLst/>
        </p:spPr>
        <p:txBody>
          <a:bodyPr wrap="none">
            <a:spAutoFit/>
          </a:bodyPr>
          <a:lstStyle/>
          <a:p>
            <a:pPr eaLnBrk="1" hangingPunct="1"/>
            <a:r>
              <a:rPr lang="en-US" sz="1400">
                <a:latin typeface="Arial" charset="0"/>
              </a:rPr>
              <a:t>Constraint</a:t>
            </a:r>
          </a:p>
        </p:txBody>
      </p:sp>
      <p:sp>
        <p:nvSpPr>
          <p:cNvPr id="295956" name="Text Box 20"/>
          <p:cNvSpPr txBox="1">
            <a:spLocks noChangeArrowheads="1"/>
          </p:cNvSpPr>
          <p:nvPr/>
        </p:nvSpPr>
        <p:spPr bwMode="auto">
          <a:xfrm>
            <a:off x="6934200" y="4038600"/>
            <a:ext cx="1071563" cy="304800"/>
          </a:xfrm>
          <a:prstGeom prst="rect">
            <a:avLst/>
          </a:prstGeom>
          <a:noFill/>
          <a:ln w="12700">
            <a:noFill/>
            <a:miter lim="800000"/>
            <a:headEnd/>
            <a:tailEnd/>
          </a:ln>
          <a:effectLst/>
        </p:spPr>
        <p:txBody>
          <a:bodyPr wrap="none">
            <a:spAutoFit/>
          </a:bodyPr>
          <a:lstStyle/>
          <a:p>
            <a:pPr eaLnBrk="1" hangingPunct="1"/>
            <a:r>
              <a:rPr lang="en-US" sz="1400">
                <a:latin typeface="Arial" charset="0"/>
              </a:rPr>
              <a:t>Initial value</a:t>
            </a:r>
          </a:p>
        </p:txBody>
      </p:sp>
      <p:sp>
        <p:nvSpPr>
          <p:cNvPr id="295957" name="Text Box 21"/>
          <p:cNvSpPr txBox="1">
            <a:spLocks noChangeArrowheads="1"/>
          </p:cNvSpPr>
          <p:nvPr/>
        </p:nvSpPr>
        <p:spPr bwMode="auto">
          <a:xfrm>
            <a:off x="7086600" y="4876800"/>
            <a:ext cx="1100138" cy="304800"/>
          </a:xfrm>
          <a:prstGeom prst="rect">
            <a:avLst/>
          </a:prstGeom>
          <a:noFill/>
          <a:ln w="12700">
            <a:noFill/>
            <a:miter lim="800000"/>
            <a:headEnd/>
            <a:tailEnd/>
          </a:ln>
          <a:effectLst/>
        </p:spPr>
        <p:txBody>
          <a:bodyPr wrap="none">
            <a:spAutoFit/>
          </a:bodyPr>
          <a:lstStyle/>
          <a:p>
            <a:pPr eaLnBrk="1" hangingPunct="1"/>
            <a:r>
              <a:rPr lang="en-US" sz="1400">
                <a:latin typeface="Arial" charset="0"/>
              </a:rPr>
              <a:t>Parameters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1DC614E5-D53D-43C5-9162-52E72C284FA6}" type="slidenum">
              <a:rPr lang="en-GB"/>
              <a:pPr/>
              <a:t>15</a:t>
            </a:fld>
            <a:endParaRPr lang="en-GB">
              <a:latin typeface="Times New Roman" pitchFamily="18" charset="0"/>
            </a:endParaRPr>
          </a:p>
        </p:txBody>
      </p:sp>
      <p:sp>
        <p:nvSpPr>
          <p:cNvPr id="297986" name="Rectangle 2"/>
          <p:cNvSpPr>
            <a:spLocks noGrp="1" noChangeArrowheads="1"/>
          </p:cNvSpPr>
          <p:nvPr>
            <p:ph type="title"/>
          </p:nvPr>
        </p:nvSpPr>
        <p:spPr/>
        <p:txBody>
          <a:bodyPr/>
          <a:lstStyle/>
          <a:p>
            <a:r>
              <a:rPr lang="en-US"/>
              <a:t>Class Representation in C++</a:t>
            </a:r>
          </a:p>
        </p:txBody>
      </p:sp>
      <p:sp>
        <p:nvSpPr>
          <p:cNvPr id="297987" name="Rectangle 3"/>
          <p:cNvSpPr>
            <a:spLocks noGrp="1" noChangeArrowheads="1"/>
          </p:cNvSpPr>
          <p:nvPr>
            <p:ph type="body" idx="1"/>
          </p:nvPr>
        </p:nvSpPr>
        <p:spPr/>
        <p:txBody>
          <a:bodyPr/>
          <a:lstStyle/>
          <a:p>
            <a:pPr>
              <a:lnSpc>
                <a:spcPct val="80000"/>
              </a:lnSpc>
              <a:buFontTx/>
              <a:buNone/>
            </a:pPr>
            <a:r>
              <a:rPr lang="en-US" sz="1600" b="1">
                <a:latin typeface="Courier New" pitchFamily="49" charset="0"/>
              </a:rPr>
              <a:t>Class Circle</a:t>
            </a:r>
          </a:p>
          <a:p>
            <a:pPr>
              <a:lnSpc>
                <a:spcPct val="80000"/>
              </a:lnSpc>
              <a:buFontTx/>
              <a:buNone/>
            </a:pPr>
            <a:r>
              <a:rPr lang="en-US" sz="1600" b="1">
                <a:latin typeface="Courier New" pitchFamily="49" charset="0"/>
              </a:rPr>
              <a:t>{</a:t>
            </a:r>
          </a:p>
          <a:p>
            <a:pPr>
              <a:lnSpc>
                <a:spcPct val="80000"/>
              </a:lnSpc>
              <a:buFontTx/>
              <a:buNone/>
            </a:pPr>
            <a:r>
              <a:rPr lang="en-US" sz="1600" b="1">
                <a:latin typeface="Courier New" pitchFamily="49" charset="0"/>
              </a:rPr>
              <a:t>	private: </a:t>
            </a:r>
          </a:p>
          <a:p>
            <a:pPr>
              <a:lnSpc>
                <a:spcPct val="80000"/>
              </a:lnSpc>
              <a:buFontTx/>
              <a:buNone/>
            </a:pPr>
            <a:r>
              <a:rPr lang="en-US" sz="1600" b="1">
                <a:latin typeface="Courier New" pitchFamily="49" charset="0"/>
              </a:rPr>
              <a:t>	int radius;</a:t>
            </a:r>
          </a:p>
          <a:p>
            <a:pPr>
              <a:lnSpc>
                <a:spcPct val="80000"/>
              </a:lnSpc>
              <a:buFontTx/>
              <a:buNone/>
            </a:pPr>
            <a:r>
              <a:rPr lang="en-US" sz="1600" b="1">
                <a:latin typeface="Courier New" pitchFamily="49" charset="0"/>
              </a:rPr>
              <a:t>	Point centerpoint;</a:t>
            </a:r>
          </a:p>
          <a:p>
            <a:pPr>
              <a:lnSpc>
                <a:spcPct val="80000"/>
              </a:lnSpc>
              <a:buFontTx/>
              <a:buNone/>
            </a:pPr>
            <a:r>
              <a:rPr lang="en-US" sz="1600" b="1">
                <a:latin typeface="Courier New" pitchFamily="49" charset="0"/>
              </a:rPr>
              <a:t>	public:</a:t>
            </a:r>
          </a:p>
          <a:p>
            <a:pPr>
              <a:lnSpc>
                <a:spcPct val="80000"/>
              </a:lnSpc>
              <a:buFontTx/>
              <a:buNone/>
            </a:pPr>
            <a:r>
              <a:rPr lang="en-US" sz="1600" b="1">
                <a:latin typeface="Courier New" pitchFamily="49" charset="0"/>
              </a:rPr>
              <a:t>	void setRadius(int newRadius)</a:t>
            </a:r>
          </a:p>
          <a:p>
            <a:pPr>
              <a:lnSpc>
                <a:spcPct val="80000"/>
              </a:lnSpc>
              <a:buFontTx/>
              <a:buNone/>
            </a:pPr>
            <a:r>
              <a:rPr lang="en-US" sz="1600" b="1">
                <a:latin typeface="Courier New" pitchFamily="49" charset="0"/>
              </a:rPr>
              <a:t>	{</a:t>
            </a:r>
          </a:p>
          <a:p>
            <a:pPr>
              <a:lnSpc>
                <a:spcPct val="80000"/>
              </a:lnSpc>
              <a:buFontTx/>
              <a:buNone/>
            </a:pPr>
            <a:r>
              <a:rPr lang="en-US" sz="1600" b="1">
                <a:latin typeface="Courier New" pitchFamily="49" charset="0"/>
              </a:rPr>
              <a:t>		if (newRadius &gt; 0)</a:t>
            </a:r>
          </a:p>
          <a:p>
            <a:pPr>
              <a:lnSpc>
                <a:spcPct val="80000"/>
              </a:lnSpc>
              <a:buFontTx/>
              <a:buNone/>
            </a:pPr>
            <a:r>
              <a:rPr lang="en-US" sz="1600" b="1">
                <a:latin typeface="Courier New" pitchFamily="49" charset="0"/>
              </a:rPr>
              <a:t>		{</a:t>
            </a:r>
          </a:p>
          <a:p>
            <a:pPr>
              <a:lnSpc>
                <a:spcPct val="80000"/>
              </a:lnSpc>
              <a:buFontTx/>
              <a:buNone/>
            </a:pPr>
            <a:r>
              <a:rPr lang="en-US" sz="1600" b="1">
                <a:latin typeface="Courier New" pitchFamily="49" charset="0"/>
              </a:rPr>
              <a:t>			radius = newRadius; // constraint</a:t>
            </a:r>
          </a:p>
          <a:p>
            <a:pPr>
              <a:lnSpc>
                <a:spcPct val="80000"/>
              </a:lnSpc>
              <a:buFontTx/>
              <a:buNone/>
            </a:pPr>
            <a:r>
              <a:rPr lang="en-US" sz="1600" b="1">
                <a:latin typeface="Courier New" pitchFamily="49" charset="0"/>
              </a:rPr>
              <a:t>			. . .</a:t>
            </a:r>
          </a:p>
          <a:p>
            <a:pPr>
              <a:lnSpc>
                <a:spcPct val="80000"/>
              </a:lnSpc>
              <a:buFontTx/>
              <a:buNone/>
            </a:pPr>
            <a:r>
              <a:rPr lang="en-US" sz="1600" b="1">
                <a:latin typeface="Courier New" pitchFamily="49" charset="0"/>
              </a:rPr>
              <a:t>		}</a:t>
            </a:r>
          </a:p>
          <a:p>
            <a:pPr>
              <a:lnSpc>
                <a:spcPct val="80000"/>
              </a:lnSpc>
              <a:buFontTx/>
              <a:buNone/>
            </a:pPr>
            <a:r>
              <a:rPr lang="en-US" sz="1600" b="1">
                <a:latin typeface="Courier New" pitchFamily="49" charset="0"/>
              </a:rPr>
              <a:t>	}</a:t>
            </a:r>
          </a:p>
          <a:p>
            <a:pPr>
              <a:lnSpc>
                <a:spcPct val="80000"/>
              </a:lnSpc>
              <a:buFontTx/>
              <a:buNone/>
            </a:pPr>
            <a:r>
              <a:rPr lang="en-US" sz="1600" b="1">
                <a:latin typeface="Courier New" pitchFamily="49" charset="0"/>
              </a:rPr>
              <a:t>	void setPosition(Point pos)</a:t>
            </a:r>
          </a:p>
          <a:p>
            <a:pPr>
              <a:lnSpc>
                <a:spcPct val="80000"/>
              </a:lnSpc>
              <a:buFontTx/>
              <a:buNone/>
            </a:pPr>
            <a:r>
              <a:rPr lang="en-US" sz="1600" b="1">
                <a:latin typeface="Courier New" pitchFamily="49" charset="0"/>
              </a:rPr>
              <a:t>	{. . .}</a:t>
            </a:r>
          </a:p>
          <a:p>
            <a:pPr>
              <a:lnSpc>
                <a:spcPct val="80000"/>
              </a:lnSpc>
              <a:buFontTx/>
              <a:buNone/>
            </a:pPr>
            <a:r>
              <a:rPr lang="en-US" sz="1600" b="1">
                <a:latin typeface="Courier New" pitchFamily="49" charset="0"/>
              </a:rPr>
              <a:t>	void display()</a:t>
            </a:r>
          </a:p>
          <a:p>
            <a:pPr>
              <a:lnSpc>
                <a:spcPct val="80000"/>
              </a:lnSpc>
              <a:buFontTx/>
              <a:buNone/>
            </a:pPr>
            <a:r>
              <a:rPr lang="en-US" sz="1600" b="1">
                <a:latin typeface="Courier New" pitchFamily="49" charset="0"/>
              </a:rPr>
              <a:t>	{. . .}</a:t>
            </a:r>
          </a:p>
          <a:p>
            <a:pPr>
              <a:lnSpc>
                <a:spcPct val="80000"/>
              </a:lnSpc>
              <a:buFontTx/>
              <a:buNone/>
            </a:pPr>
            <a:r>
              <a:rPr lang="en-US" sz="1600" b="1">
                <a:latin typeface="Courier New" pitchFamily="49" charset="0"/>
              </a:rPr>
              <a:t>	void remove()</a:t>
            </a:r>
          </a:p>
          <a:p>
            <a:pPr>
              <a:lnSpc>
                <a:spcPct val="80000"/>
              </a:lnSpc>
              <a:buFontTx/>
              <a:buNone/>
            </a:pPr>
            <a:r>
              <a:rPr lang="en-US" sz="1600" b="1">
                <a:latin typeface="Courier New" pitchFamily="49" charset="0"/>
              </a:rPr>
              <a:t>	{. . .}</a:t>
            </a:r>
          </a:p>
          <a:p>
            <a:pPr>
              <a:lnSpc>
                <a:spcPct val="80000"/>
              </a:lnSpc>
              <a:buFontTx/>
              <a:buNone/>
            </a:pPr>
            <a:r>
              <a:rPr lang="en-US" sz="1600" b="1">
                <a:latin typeface="Courier New" pitchFamily="49"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11" name="Slide Number Placeholder 4"/>
          <p:cNvSpPr>
            <a:spLocks noGrp="1"/>
          </p:cNvSpPr>
          <p:nvPr>
            <p:ph type="sldNum" sz="quarter" idx="11"/>
          </p:nvPr>
        </p:nvSpPr>
        <p:spPr/>
        <p:txBody>
          <a:bodyPr/>
          <a:lstStyle/>
          <a:p>
            <a:fld id="{4B6E47EF-EFDA-424B-93E3-4DE9B2AF5C3D}" type="slidenum">
              <a:rPr lang="en-GB"/>
              <a:pPr/>
              <a:t>16</a:t>
            </a:fld>
            <a:endParaRPr lang="en-GB">
              <a:latin typeface="Times New Roman" pitchFamily="18" charset="0"/>
            </a:endParaRPr>
          </a:p>
        </p:txBody>
      </p:sp>
      <p:sp>
        <p:nvSpPr>
          <p:cNvPr id="300034" name="Rectangle 2"/>
          <p:cNvSpPr>
            <a:spLocks noGrp="1" noChangeArrowheads="1"/>
          </p:cNvSpPr>
          <p:nvPr>
            <p:ph type="title"/>
          </p:nvPr>
        </p:nvSpPr>
        <p:spPr/>
        <p:txBody>
          <a:bodyPr/>
          <a:lstStyle/>
          <a:p>
            <a:r>
              <a:rPr lang="en-US"/>
              <a:t>Class attribute</a:t>
            </a:r>
          </a:p>
        </p:txBody>
      </p:sp>
      <p:sp>
        <p:nvSpPr>
          <p:cNvPr id="300035" name="Rectangle 3"/>
          <p:cNvSpPr>
            <a:spLocks noGrp="1" noChangeArrowheads="1"/>
          </p:cNvSpPr>
          <p:nvPr>
            <p:ph type="body" idx="1"/>
          </p:nvPr>
        </p:nvSpPr>
        <p:spPr/>
        <p:txBody>
          <a:bodyPr/>
          <a:lstStyle/>
          <a:p>
            <a:r>
              <a:rPr lang="en-US"/>
              <a:t>An attribute is a named property of a class that describes a range of values that instances of the property may hold</a:t>
            </a:r>
          </a:p>
          <a:p>
            <a:pPr lvl="1"/>
            <a:r>
              <a:rPr lang="en-US"/>
              <a:t>A class may have any number of attributes or no attributes at all</a:t>
            </a:r>
          </a:p>
        </p:txBody>
      </p:sp>
      <p:grpSp>
        <p:nvGrpSpPr>
          <p:cNvPr id="300036" name="Group 4"/>
          <p:cNvGrpSpPr>
            <a:grpSpLocks/>
          </p:cNvGrpSpPr>
          <p:nvPr/>
        </p:nvGrpSpPr>
        <p:grpSpPr bwMode="auto">
          <a:xfrm>
            <a:off x="1219200" y="4495800"/>
            <a:ext cx="2747963" cy="1806575"/>
            <a:chOff x="2016" y="2640"/>
            <a:chExt cx="1731" cy="1138"/>
          </a:xfrm>
        </p:grpSpPr>
        <p:sp>
          <p:nvSpPr>
            <p:cNvPr id="300037" name="Text Box 5"/>
            <p:cNvSpPr txBox="1">
              <a:spLocks noChangeArrowheads="1"/>
            </p:cNvSpPr>
            <p:nvPr/>
          </p:nvSpPr>
          <p:spPr bwMode="auto">
            <a:xfrm>
              <a:off x="2880" y="2640"/>
              <a:ext cx="867" cy="1138"/>
            </a:xfrm>
            <a:prstGeom prst="rect">
              <a:avLst/>
            </a:prstGeom>
            <a:noFill/>
            <a:ln w="12700">
              <a:solidFill>
                <a:schemeClr val="tx1"/>
              </a:solidFill>
              <a:miter lim="800000"/>
              <a:headEnd/>
              <a:tailEnd/>
            </a:ln>
            <a:effectLst/>
          </p:spPr>
          <p:txBody>
            <a:bodyPr wrap="none">
              <a:spAutoFit/>
            </a:bodyPr>
            <a:lstStyle/>
            <a:p>
              <a:pPr eaLnBrk="1" hangingPunct="1"/>
              <a:r>
                <a:rPr lang="en-US" sz="1400" b="1">
                  <a:latin typeface="Arial" charset="0"/>
                </a:rPr>
                <a:t>Student</a:t>
              </a:r>
            </a:p>
            <a:p>
              <a:pPr eaLnBrk="1" hangingPunct="1"/>
              <a:endParaRPr lang="en-US" sz="1400" b="1">
                <a:latin typeface="Arial" charset="0"/>
              </a:endParaRPr>
            </a:p>
            <a:p>
              <a:pPr eaLnBrk="1" hangingPunct="1"/>
              <a:r>
                <a:rPr lang="en-US" sz="1400" b="1">
                  <a:latin typeface="Arial" charset="0"/>
                </a:rPr>
                <a:t>-name</a:t>
              </a:r>
            </a:p>
            <a:p>
              <a:pPr eaLnBrk="1" hangingPunct="1"/>
              <a:r>
                <a:rPr lang="en-US" sz="1400" b="1">
                  <a:latin typeface="Arial" charset="0"/>
                </a:rPr>
                <a:t>-address</a:t>
              </a:r>
            </a:p>
            <a:p>
              <a:pPr eaLnBrk="1" hangingPunct="1"/>
              <a:r>
                <a:rPr lang="en-US" sz="1400" b="1">
                  <a:latin typeface="Arial" charset="0"/>
                </a:rPr>
                <a:t>-student_ID</a:t>
              </a:r>
            </a:p>
            <a:p>
              <a:pPr eaLnBrk="1" hangingPunct="1"/>
              <a:r>
                <a:rPr lang="en-US" sz="1400" b="1">
                  <a:latin typeface="Arial" charset="0"/>
                </a:rPr>
                <a:t>-date_of_birth</a:t>
              </a:r>
            </a:p>
            <a:p>
              <a:pPr eaLnBrk="1" hangingPunct="1"/>
              <a:endParaRPr lang="en-US" sz="1400" b="1">
                <a:latin typeface="Arial" charset="0"/>
              </a:endParaRPr>
            </a:p>
            <a:p>
              <a:pPr eaLnBrk="1" hangingPunct="1"/>
              <a:endParaRPr lang="en-US" sz="1400" b="1">
                <a:latin typeface="Arial" charset="0"/>
              </a:endParaRPr>
            </a:p>
          </p:txBody>
        </p:sp>
        <p:sp>
          <p:nvSpPr>
            <p:cNvPr id="300038" name="Line 6"/>
            <p:cNvSpPr>
              <a:spLocks noChangeShapeType="1"/>
            </p:cNvSpPr>
            <p:nvPr/>
          </p:nvSpPr>
          <p:spPr bwMode="auto">
            <a:xfrm>
              <a:off x="2880" y="2880"/>
              <a:ext cx="864" cy="0"/>
            </a:xfrm>
            <a:prstGeom prst="line">
              <a:avLst/>
            </a:prstGeom>
            <a:noFill/>
            <a:ln w="12700">
              <a:solidFill>
                <a:schemeClr val="tx1"/>
              </a:solidFill>
              <a:miter lim="800000"/>
              <a:headEnd/>
              <a:tailEnd/>
            </a:ln>
            <a:effectLst/>
          </p:spPr>
          <p:txBody>
            <a:bodyPr wrap="none" anchor="ctr"/>
            <a:lstStyle/>
            <a:p>
              <a:endParaRPr lang="en-IN"/>
            </a:p>
          </p:txBody>
        </p:sp>
        <p:sp>
          <p:nvSpPr>
            <p:cNvPr id="300039" name="Line 7"/>
            <p:cNvSpPr>
              <a:spLocks noChangeShapeType="1"/>
            </p:cNvSpPr>
            <p:nvPr/>
          </p:nvSpPr>
          <p:spPr bwMode="auto">
            <a:xfrm>
              <a:off x="2880" y="3552"/>
              <a:ext cx="864" cy="0"/>
            </a:xfrm>
            <a:prstGeom prst="line">
              <a:avLst/>
            </a:prstGeom>
            <a:noFill/>
            <a:ln w="12700">
              <a:solidFill>
                <a:schemeClr val="tx1"/>
              </a:solidFill>
              <a:miter lim="800000"/>
              <a:headEnd/>
              <a:tailEnd/>
            </a:ln>
            <a:effectLst/>
          </p:spPr>
          <p:txBody>
            <a:bodyPr wrap="none" anchor="ctr"/>
            <a:lstStyle/>
            <a:p>
              <a:endParaRPr lang="en-IN"/>
            </a:p>
          </p:txBody>
        </p:sp>
        <p:sp>
          <p:nvSpPr>
            <p:cNvPr id="300040" name="AutoShape 8"/>
            <p:cNvSpPr>
              <a:spLocks/>
            </p:cNvSpPr>
            <p:nvPr/>
          </p:nvSpPr>
          <p:spPr bwMode="auto">
            <a:xfrm>
              <a:off x="2592" y="2928"/>
              <a:ext cx="288" cy="624"/>
            </a:xfrm>
            <a:prstGeom prst="leftBrace">
              <a:avLst>
                <a:gd name="adj1" fmla="val 18056"/>
                <a:gd name="adj2" fmla="val 50000"/>
              </a:avLst>
            </a:prstGeom>
            <a:noFill/>
            <a:ln w="12700">
              <a:solidFill>
                <a:schemeClr val="tx1"/>
              </a:solidFill>
              <a:miter lim="800000"/>
              <a:headEnd/>
              <a:tailEnd/>
            </a:ln>
            <a:effectLst/>
          </p:spPr>
          <p:txBody>
            <a:bodyPr wrap="none" anchor="ctr"/>
            <a:lstStyle/>
            <a:p>
              <a:endParaRPr lang="en-IN"/>
            </a:p>
          </p:txBody>
        </p:sp>
        <p:sp>
          <p:nvSpPr>
            <p:cNvPr id="300041" name="Text Box 9"/>
            <p:cNvSpPr txBox="1">
              <a:spLocks noChangeArrowheads="1"/>
            </p:cNvSpPr>
            <p:nvPr/>
          </p:nvSpPr>
          <p:spPr bwMode="auto">
            <a:xfrm>
              <a:off x="2016" y="3120"/>
              <a:ext cx="588" cy="192"/>
            </a:xfrm>
            <a:prstGeom prst="rect">
              <a:avLst/>
            </a:prstGeom>
            <a:noFill/>
            <a:ln w="12700">
              <a:noFill/>
              <a:miter lim="800000"/>
              <a:headEnd/>
              <a:tailEnd/>
            </a:ln>
            <a:effectLst/>
          </p:spPr>
          <p:txBody>
            <a:bodyPr wrap="none">
              <a:spAutoFit/>
            </a:bodyPr>
            <a:lstStyle/>
            <a:p>
              <a:pPr eaLnBrk="1" hangingPunct="1"/>
              <a:r>
                <a:rPr lang="en-US" sz="1400">
                  <a:latin typeface="Arial" charset="0"/>
                </a:rPr>
                <a:t>Attributes</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10" name="Slide Number Placeholder 4"/>
          <p:cNvSpPr>
            <a:spLocks noGrp="1"/>
          </p:cNvSpPr>
          <p:nvPr>
            <p:ph type="sldNum" sz="quarter" idx="11"/>
          </p:nvPr>
        </p:nvSpPr>
        <p:spPr/>
        <p:txBody>
          <a:bodyPr/>
          <a:lstStyle/>
          <a:p>
            <a:fld id="{2A345B3B-B8A3-44BC-9234-5D98B6AFC396}" type="slidenum">
              <a:rPr lang="en-GB"/>
              <a:pPr/>
              <a:t>17</a:t>
            </a:fld>
            <a:endParaRPr lang="en-GB">
              <a:latin typeface="Times New Roman" pitchFamily="18" charset="0"/>
            </a:endParaRPr>
          </a:p>
        </p:txBody>
      </p:sp>
      <p:sp>
        <p:nvSpPr>
          <p:cNvPr id="302082" name="Rectangle 2"/>
          <p:cNvSpPr>
            <a:spLocks noGrp="1" noChangeArrowheads="1"/>
          </p:cNvSpPr>
          <p:nvPr>
            <p:ph type="title"/>
          </p:nvPr>
        </p:nvSpPr>
        <p:spPr/>
        <p:txBody>
          <a:bodyPr/>
          <a:lstStyle/>
          <a:p>
            <a:r>
              <a:rPr lang="en-US"/>
              <a:t>Class operation/method</a:t>
            </a:r>
          </a:p>
        </p:txBody>
      </p:sp>
      <p:sp>
        <p:nvSpPr>
          <p:cNvPr id="302083" name="Rectangle 3"/>
          <p:cNvSpPr>
            <a:spLocks noGrp="1" noChangeArrowheads="1"/>
          </p:cNvSpPr>
          <p:nvPr>
            <p:ph type="body" idx="1"/>
          </p:nvPr>
        </p:nvSpPr>
        <p:spPr/>
        <p:txBody>
          <a:bodyPr/>
          <a:lstStyle/>
          <a:p>
            <a:r>
              <a:rPr lang="en-US"/>
              <a:t>An operation is the implementation of a service that can be requested from any object of the class to affect behavior</a:t>
            </a:r>
          </a:p>
          <a:p>
            <a:r>
              <a:rPr lang="en-US"/>
              <a:t>A class may have any number of operations or none at all</a:t>
            </a:r>
          </a:p>
        </p:txBody>
      </p:sp>
      <p:sp>
        <p:nvSpPr>
          <p:cNvPr id="302084" name="Text Box 4"/>
          <p:cNvSpPr txBox="1">
            <a:spLocks noChangeArrowheads="1"/>
          </p:cNvSpPr>
          <p:nvPr/>
        </p:nvSpPr>
        <p:spPr bwMode="auto">
          <a:xfrm>
            <a:off x="2438400" y="4648200"/>
            <a:ext cx="1739900" cy="1593850"/>
          </a:xfrm>
          <a:prstGeom prst="rect">
            <a:avLst/>
          </a:prstGeom>
          <a:noFill/>
          <a:ln w="12700">
            <a:solidFill>
              <a:schemeClr val="tx1"/>
            </a:solidFill>
            <a:miter lim="800000"/>
            <a:headEnd/>
            <a:tailEnd/>
          </a:ln>
          <a:effectLst/>
        </p:spPr>
        <p:txBody>
          <a:bodyPr wrap="none">
            <a:spAutoFit/>
          </a:bodyPr>
          <a:lstStyle/>
          <a:p>
            <a:pPr eaLnBrk="1" hangingPunct="1"/>
            <a:r>
              <a:rPr lang="en-US" sz="1400" b="1">
                <a:latin typeface="Arial" charset="0"/>
              </a:rPr>
              <a:t>Student</a:t>
            </a:r>
          </a:p>
          <a:p>
            <a:pPr eaLnBrk="1" hangingPunct="1"/>
            <a:endParaRPr lang="en-US" sz="1400" b="1">
              <a:latin typeface="Arial" charset="0"/>
            </a:endParaRPr>
          </a:p>
          <a:p>
            <a:pPr eaLnBrk="1" hangingPunct="1"/>
            <a:endParaRPr lang="en-US" sz="1400" b="1">
              <a:latin typeface="Arial" charset="0"/>
            </a:endParaRPr>
          </a:p>
          <a:p>
            <a:pPr eaLnBrk="1" hangingPunct="1"/>
            <a:r>
              <a:rPr lang="en-US" sz="1400" b="1">
                <a:latin typeface="Arial" charset="0"/>
              </a:rPr>
              <a:t>-get_name</a:t>
            </a:r>
          </a:p>
          <a:p>
            <a:pPr eaLnBrk="1" hangingPunct="1"/>
            <a:r>
              <a:rPr lang="en-US" sz="1400" b="1">
                <a:latin typeface="Arial" charset="0"/>
              </a:rPr>
              <a:t>-get_address</a:t>
            </a:r>
          </a:p>
          <a:p>
            <a:pPr eaLnBrk="1" hangingPunct="1"/>
            <a:r>
              <a:rPr lang="en-US" sz="1400" b="1">
                <a:latin typeface="Arial" charset="0"/>
              </a:rPr>
              <a:t>-get_student_ID</a:t>
            </a:r>
          </a:p>
          <a:p>
            <a:pPr eaLnBrk="1" hangingPunct="1"/>
            <a:r>
              <a:rPr lang="en-US" sz="1400" b="1">
                <a:latin typeface="Arial" charset="0"/>
              </a:rPr>
              <a:t>-get_date_of_birth</a:t>
            </a:r>
          </a:p>
        </p:txBody>
      </p:sp>
      <p:sp>
        <p:nvSpPr>
          <p:cNvPr id="302085" name="Line 5"/>
          <p:cNvSpPr>
            <a:spLocks noChangeShapeType="1"/>
          </p:cNvSpPr>
          <p:nvPr/>
        </p:nvSpPr>
        <p:spPr bwMode="auto">
          <a:xfrm>
            <a:off x="2438400" y="5029200"/>
            <a:ext cx="1752600" cy="0"/>
          </a:xfrm>
          <a:prstGeom prst="line">
            <a:avLst/>
          </a:prstGeom>
          <a:noFill/>
          <a:ln w="12700">
            <a:solidFill>
              <a:schemeClr val="tx1"/>
            </a:solidFill>
            <a:miter lim="800000"/>
            <a:headEnd/>
            <a:tailEnd/>
          </a:ln>
          <a:effectLst/>
        </p:spPr>
        <p:txBody>
          <a:bodyPr wrap="none" anchor="ctr"/>
          <a:lstStyle/>
          <a:p>
            <a:endParaRPr lang="en-IN"/>
          </a:p>
        </p:txBody>
      </p:sp>
      <p:sp>
        <p:nvSpPr>
          <p:cNvPr id="302086" name="AutoShape 6"/>
          <p:cNvSpPr>
            <a:spLocks/>
          </p:cNvSpPr>
          <p:nvPr/>
        </p:nvSpPr>
        <p:spPr bwMode="auto">
          <a:xfrm>
            <a:off x="1981200" y="5257800"/>
            <a:ext cx="457200" cy="990600"/>
          </a:xfrm>
          <a:prstGeom prst="leftBrace">
            <a:avLst>
              <a:gd name="adj1" fmla="val 18056"/>
              <a:gd name="adj2" fmla="val 50000"/>
            </a:avLst>
          </a:prstGeom>
          <a:noFill/>
          <a:ln w="12700">
            <a:solidFill>
              <a:schemeClr val="tx1"/>
            </a:solidFill>
            <a:miter lim="800000"/>
            <a:headEnd/>
            <a:tailEnd/>
          </a:ln>
          <a:effectLst/>
        </p:spPr>
        <p:txBody>
          <a:bodyPr wrap="none" anchor="ctr"/>
          <a:lstStyle/>
          <a:p>
            <a:endParaRPr lang="en-IN"/>
          </a:p>
        </p:txBody>
      </p:sp>
      <p:sp>
        <p:nvSpPr>
          <p:cNvPr id="302087" name="Text Box 7"/>
          <p:cNvSpPr txBox="1">
            <a:spLocks noChangeArrowheads="1"/>
          </p:cNvSpPr>
          <p:nvPr/>
        </p:nvSpPr>
        <p:spPr bwMode="auto">
          <a:xfrm>
            <a:off x="914400" y="5562600"/>
            <a:ext cx="1050925" cy="304800"/>
          </a:xfrm>
          <a:prstGeom prst="rect">
            <a:avLst/>
          </a:prstGeom>
          <a:noFill/>
          <a:ln w="12700">
            <a:noFill/>
            <a:miter lim="800000"/>
            <a:headEnd/>
            <a:tailEnd/>
          </a:ln>
          <a:effectLst/>
        </p:spPr>
        <p:txBody>
          <a:bodyPr wrap="none">
            <a:spAutoFit/>
          </a:bodyPr>
          <a:lstStyle/>
          <a:p>
            <a:pPr eaLnBrk="1" hangingPunct="1"/>
            <a:r>
              <a:rPr lang="en-US" sz="1400">
                <a:latin typeface="Arial" charset="0"/>
              </a:rPr>
              <a:t>Operations</a:t>
            </a:r>
          </a:p>
        </p:txBody>
      </p:sp>
      <p:sp>
        <p:nvSpPr>
          <p:cNvPr id="302088" name="Line 8"/>
          <p:cNvSpPr>
            <a:spLocks noChangeShapeType="1"/>
          </p:cNvSpPr>
          <p:nvPr/>
        </p:nvSpPr>
        <p:spPr bwMode="auto">
          <a:xfrm>
            <a:off x="2438400" y="5257800"/>
            <a:ext cx="1752600" cy="0"/>
          </a:xfrm>
          <a:prstGeom prst="line">
            <a:avLst/>
          </a:prstGeom>
          <a:noFill/>
          <a:ln w="12700">
            <a:solidFill>
              <a:schemeClr val="tx1"/>
            </a:solidFill>
            <a:miter lim="800000"/>
            <a:headEnd/>
            <a:tailEnd/>
          </a:ln>
          <a:effectLst/>
        </p:spPr>
        <p:txBody>
          <a:bodyPr wrap="none" anchor="ctr"/>
          <a:lstStyle/>
          <a:p>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9" name="Slide Number Placeholder 4"/>
          <p:cNvSpPr>
            <a:spLocks noGrp="1"/>
          </p:cNvSpPr>
          <p:nvPr>
            <p:ph type="sldNum" sz="quarter" idx="11"/>
          </p:nvPr>
        </p:nvSpPr>
        <p:spPr/>
        <p:txBody>
          <a:bodyPr/>
          <a:lstStyle/>
          <a:p>
            <a:fld id="{2F1BC4D0-9C21-4FBB-83E4-3CF5E66E1914}" type="slidenum">
              <a:rPr lang="en-GB"/>
              <a:pPr/>
              <a:t>18</a:t>
            </a:fld>
            <a:endParaRPr lang="en-GB">
              <a:latin typeface="Times New Roman" pitchFamily="18" charset="0"/>
            </a:endParaRPr>
          </a:p>
        </p:txBody>
      </p:sp>
      <p:sp>
        <p:nvSpPr>
          <p:cNvPr id="304130" name="Rectangle 2"/>
          <p:cNvSpPr>
            <a:spLocks noGrp="1" noChangeArrowheads="1"/>
          </p:cNvSpPr>
          <p:nvPr>
            <p:ph type="title"/>
          </p:nvPr>
        </p:nvSpPr>
        <p:spPr/>
        <p:txBody>
          <a:bodyPr/>
          <a:lstStyle/>
          <a:p>
            <a:r>
              <a:rPr lang="en-US"/>
              <a:t>Class constraint</a:t>
            </a:r>
          </a:p>
        </p:txBody>
      </p:sp>
      <p:sp>
        <p:nvSpPr>
          <p:cNvPr id="304131" name="Rectangle 3"/>
          <p:cNvSpPr>
            <a:spLocks noGrp="1" noChangeArrowheads="1"/>
          </p:cNvSpPr>
          <p:nvPr>
            <p:ph type="body" idx="1"/>
          </p:nvPr>
        </p:nvSpPr>
        <p:spPr/>
        <p:txBody>
          <a:bodyPr/>
          <a:lstStyle/>
          <a:p>
            <a:r>
              <a:rPr lang="en-US"/>
              <a:t>Conditions, requirements and rules that objects must satisfy are called constraints</a:t>
            </a:r>
          </a:p>
          <a:p>
            <a:r>
              <a:rPr lang="en-US"/>
              <a:t>Constraint add semantic to the object</a:t>
            </a:r>
          </a:p>
        </p:txBody>
      </p:sp>
      <p:sp>
        <p:nvSpPr>
          <p:cNvPr id="304132" name="Text Box 4"/>
          <p:cNvSpPr txBox="1">
            <a:spLocks noChangeArrowheads="1"/>
          </p:cNvSpPr>
          <p:nvPr/>
        </p:nvSpPr>
        <p:spPr bwMode="auto">
          <a:xfrm>
            <a:off x="2895600" y="4267200"/>
            <a:ext cx="1758950" cy="1108075"/>
          </a:xfrm>
          <a:prstGeom prst="rect">
            <a:avLst/>
          </a:prstGeom>
          <a:noFill/>
          <a:ln w="12700">
            <a:solidFill>
              <a:schemeClr val="tx1"/>
            </a:solidFill>
            <a:miter lim="800000"/>
            <a:headEnd/>
            <a:tailEnd/>
          </a:ln>
          <a:effectLst/>
        </p:spPr>
        <p:txBody>
          <a:bodyPr wrap="none">
            <a:spAutoFit/>
          </a:bodyPr>
          <a:lstStyle/>
          <a:p>
            <a:pPr eaLnBrk="1" hangingPunct="1"/>
            <a:r>
              <a:rPr lang="en-US" sz="1400" b="1">
                <a:latin typeface="Arial" charset="0"/>
              </a:rPr>
              <a:t>Circle</a:t>
            </a:r>
          </a:p>
          <a:p>
            <a:pPr eaLnBrk="1" hangingPunct="1"/>
            <a:endParaRPr lang="en-US" sz="1400" b="1">
              <a:latin typeface="Arial" charset="0"/>
            </a:endParaRPr>
          </a:p>
          <a:p>
            <a:pPr eaLnBrk="1" hangingPunct="1"/>
            <a:r>
              <a:rPr lang="en-US" sz="1400" b="1">
                <a:latin typeface="Arial" charset="0"/>
              </a:rPr>
              <a:t>-radius {radius&gt;0} </a:t>
            </a:r>
          </a:p>
          <a:p>
            <a:pPr eaLnBrk="1" hangingPunct="1"/>
            <a:endParaRPr lang="en-US" b="1">
              <a:latin typeface="Arial" charset="0"/>
            </a:endParaRPr>
          </a:p>
        </p:txBody>
      </p:sp>
      <p:sp>
        <p:nvSpPr>
          <p:cNvPr id="304133" name="Line 5"/>
          <p:cNvSpPr>
            <a:spLocks noChangeShapeType="1"/>
          </p:cNvSpPr>
          <p:nvPr/>
        </p:nvSpPr>
        <p:spPr bwMode="auto">
          <a:xfrm>
            <a:off x="2895600" y="4648200"/>
            <a:ext cx="1752600" cy="0"/>
          </a:xfrm>
          <a:prstGeom prst="line">
            <a:avLst/>
          </a:prstGeom>
          <a:noFill/>
          <a:ln w="12700">
            <a:solidFill>
              <a:schemeClr val="tx1"/>
            </a:solidFill>
            <a:miter lim="800000"/>
            <a:headEnd/>
            <a:tailEnd/>
          </a:ln>
          <a:effectLst/>
        </p:spPr>
        <p:txBody>
          <a:bodyPr wrap="none" anchor="ctr"/>
          <a:lstStyle/>
          <a:p>
            <a:endParaRPr lang="en-IN"/>
          </a:p>
        </p:txBody>
      </p:sp>
      <p:sp>
        <p:nvSpPr>
          <p:cNvPr id="304134" name="Line 6"/>
          <p:cNvSpPr>
            <a:spLocks noChangeShapeType="1"/>
          </p:cNvSpPr>
          <p:nvPr/>
        </p:nvSpPr>
        <p:spPr bwMode="auto">
          <a:xfrm>
            <a:off x="2895600" y="5029200"/>
            <a:ext cx="1752600" cy="0"/>
          </a:xfrm>
          <a:prstGeom prst="line">
            <a:avLst/>
          </a:prstGeom>
          <a:noFill/>
          <a:ln w="12700">
            <a:solidFill>
              <a:schemeClr val="tx1"/>
            </a:solidFill>
            <a:miter lim="800000"/>
            <a:headEnd/>
            <a:tailEnd/>
          </a:ln>
          <a:effectLst/>
        </p:spPr>
        <p:txBody>
          <a:bodyPr wrap="none" anchor="ctr"/>
          <a:lstStyle/>
          <a:p>
            <a:endParaRPr lang="en-IN"/>
          </a:p>
        </p:txBody>
      </p:sp>
      <p:sp>
        <p:nvSpPr>
          <p:cNvPr id="304135" name="Text Box 7"/>
          <p:cNvSpPr txBox="1">
            <a:spLocks noChangeArrowheads="1"/>
          </p:cNvSpPr>
          <p:nvPr/>
        </p:nvSpPr>
        <p:spPr bwMode="auto">
          <a:xfrm>
            <a:off x="990600" y="5410200"/>
            <a:ext cx="5275263" cy="304800"/>
          </a:xfrm>
          <a:prstGeom prst="rect">
            <a:avLst/>
          </a:prstGeom>
          <a:noFill/>
          <a:ln w="12700">
            <a:noFill/>
            <a:miter lim="800000"/>
            <a:headEnd/>
            <a:tailEnd/>
          </a:ln>
          <a:effectLst/>
        </p:spPr>
        <p:txBody>
          <a:bodyPr wrap="none">
            <a:spAutoFit/>
          </a:bodyPr>
          <a:lstStyle/>
          <a:p>
            <a:pPr eaLnBrk="1" hangingPunct="1"/>
            <a:r>
              <a:rPr lang="en-US" sz="1400">
                <a:latin typeface="Arial" charset="0"/>
              </a:rPr>
              <a:t>Constraint: the radius must not be negative and not equal to zero</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471EB10B-4D89-45DC-B56B-64E241D2A877}" type="slidenum">
              <a:rPr lang="en-GB"/>
              <a:pPr/>
              <a:t>19</a:t>
            </a:fld>
            <a:endParaRPr lang="en-GB">
              <a:latin typeface="Times New Roman" pitchFamily="18" charset="0"/>
            </a:endParaRPr>
          </a:p>
        </p:txBody>
      </p:sp>
      <p:sp>
        <p:nvSpPr>
          <p:cNvPr id="306178" name="Rectangle 2"/>
          <p:cNvSpPr>
            <a:spLocks noGrp="1" noChangeArrowheads="1"/>
          </p:cNvSpPr>
          <p:nvPr>
            <p:ph type="title"/>
          </p:nvPr>
        </p:nvSpPr>
        <p:spPr>
          <a:xfrm>
            <a:off x="304800" y="133350"/>
            <a:ext cx="8153400" cy="704850"/>
          </a:xfrm>
        </p:spPr>
        <p:txBody>
          <a:bodyPr/>
          <a:lstStyle/>
          <a:p>
            <a:r>
              <a:rPr lang="en-GB" sz="3200"/>
              <a:t>Class-Responsibilities-Collaborators</a:t>
            </a:r>
          </a:p>
        </p:txBody>
      </p:sp>
      <p:sp>
        <p:nvSpPr>
          <p:cNvPr id="306179" name="Rectangle 3"/>
          <p:cNvSpPr>
            <a:spLocks noGrp="1" noChangeArrowheads="1"/>
          </p:cNvSpPr>
          <p:nvPr>
            <p:ph type="body" idx="1"/>
          </p:nvPr>
        </p:nvSpPr>
        <p:spPr/>
        <p:txBody>
          <a:bodyPr/>
          <a:lstStyle/>
          <a:p>
            <a:r>
              <a:rPr lang="en-GB"/>
              <a:t>CRC Technique</a:t>
            </a:r>
          </a:p>
          <a:p>
            <a:r>
              <a:rPr lang="en-GB"/>
              <a:t>Advocates:</a:t>
            </a:r>
          </a:p>
          <a:p>
            <a:pPr algn="ctr">
              <a:buFontTx/>
              <a:buNone/>
            </a:pPr>
            <a:r>
              <a:rPr lang="en-GB"/>
              <a:t>“</a:t>
            </a:r>
            <a:r>
              <a:rPr lang="en-GB" b="1" i="1"/>
              <a:t>Responsibility Driven Approach</a:t>
            </a:r>
            <a:r>
              <a:rPr lang="en-GB"/>
              <a:t>”</a:t>
            </a:r>
          </a:p>
          <a:p>
            <a:r>
              <a:rPr lang="en-GB"/>
              <a:t>Role players</a:t>
            </a:r>
          </a:p>
          <a:p>
            <a:pPr lvl="1"/>
            <a:r>
              <a:rPr lang="en-GB"/>
              <a:t>objects</a:t>
            </a:r>
          </a:p>
          <a:p>
            <a:pPr lvl="1"/>
            <a:r>
              <a:rPr lang="en-GB"/>
              <a:t>object classes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CC609649-9F7C-4057-B411-3A8805748740}" type="slidenum">
              <a:rPr lang="en-GB"/>
              <a:pPr/>
              <a:t>2</a:t>
            </a:fld>
            <a:endParaRPr lang="en-GB">
              <a:latin typeface="Times New Roman" pitchFamily="18" charset="0"/>
            </a:endParaRPr>
          </a:p>
        </p:txBody>
      </p:sp>
      <p:sp>
        <p:nvSpPr>
          <p:cNvPr id="271364" name="Rectangle 4"/>
          <p:cNvSpPr>
            <a:spLocks noGrp="1" noChangeArrowheads="1"/>
          </p:cNvSpPr>
          <p:nvPr>
            <p:ph type="title"/>
          </p:nvPr>
        </p:nvSpPr>
        <p:spPr/>
        <p:txBody>
          <a:bodyPr/>
          <a:lstStyle/>
          <a:p>
            <a:r>
              <a:rPr lang="en-GB"/>
              <a:t>Objectives</a:t>
            </a:r>
          </a:p>
        </p:txBody>
      </p:sp>
      <p:sp>
        <p:nvSpPr>
          <p:cNvPr id="271365" name="Rectangle 5"/>
          <p:cNvSpPr>
            <a:spLocks noGrp="1" noChangeArrowheads="1"/>
          </p:cNvSpPr>
          <p:nvPr>
            <p:ph type="body" idx="1"/>
          </p:nvPr>
        </p:nvSpPr>
        <p:spPr/>
        <p:txBody>
          <a:bodyPr/>
          <a:lstStyle/>
          <a:p>
            <a:r>
              <a:rPr lang="en-GB"/>
              <a:t>Steps involved in Analysis &amp; Design</a:t>
            </a:r>
          </a:p>
          <a:p>
            <a:r>
              <a:rPr lang="en-GB"/>
              <a:t>Objects, Classes and Relationships among classes</a:t>
            </a:r>
          </a:p>
          <a:p>
            <a:r>
              <a:rPr lang="en-GB"/>
              <a:t>Different kinds of relationships</a:t>
            </a:r>
          </a:p>
          <a:p>
            <a:r>
              <a:rPr lang="en-GB"/>
              <a:t>Techniques for identifying object, classes &amp; relationship </a:t>
            </a:r>
          </a:p>
          <a:p>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245438CE-6EDD-4C8F-B992-BE4EEFBB25F8}" type="slidenum">
              <a:rPr lang="en-GB"/>
              <a:pPr/>
              <a:t>20</a:t>
            </a:fld>
            <a:endParaRPr lang="en-GB">
              <a:latin typeface="Times New Roman" pitchFamily="18" charset="0"/>
            </a:endParaRPr>
          </a:p>
        </p:txBody>
      </p:sp>
      <p:sp>
        <p:nvSpPr>
          <p:cNvPr id="307204" name="Rectangle 4"/>
          <p:cNvSpPr>
            <a:spLocks noGrp="1" noChangeArrowheads="1"/>
          </p:cNvSpPr>
          <p:nvPr>
            <p:ph type="title"/>
          </p:nvPr>
        </p:nvSpPr>
        <p:spPr/>
        <p:txBody>
          <a:bodyPr/>
          <a:lstStyle/>
          <a:p>
            <a:r>
              <a:rPr lang="en-GB"/>
              <a:t>Components</a:t>
            </a:r>
          </a:p>
        </p:txBody>
      </p:sp>
      <p:sp>
        <p:nvSpPr>
          <p:cNvPr id="307205" name="Rectangle 5"/>
          <p:cNvSpPr>
            <a:spLocks noGrp="1" noChangeArrowheads="1"/>
          </p:cNvSpPr>
          <p:nvPr>
            <p:ph type="body" idx="1"/>
          </p:nvPr>
        </p:nvSpPr>
        <p:spPr/>
        <p:txBody>
          <a:bodyPr/>
          <a:lstStyle/>
          <a:p>
            <a:r>
              <a:rPr lang="en-GB"/>
              <a:t>CRC</a:t>
            </a:r>
          </a:p>
          <a:p>
            <a:pPr lvl="1"/>
            <a:r>
              <a:rPr lang="en-GB"/>
              <a:t>Class</a:t>
            </a:r>
          </a:p>
          <a:p>
            <a:pPr lvl="1"/>
            <a:r>
              <a:rPr lang="en-GB"/>
              <a:t>Responsibilities</a:t>
            </a:r>
          </a:p>
          <a:p>
            <a:pPr lvl="1"/>
            <a:r>
              <a:rPr lang="en-GB"/>
              <a:t>Collaborators</a:t>
            </a:r>
          </a:p>
          <a:p>
            <a:endParaRPr lang="en-GB"/>
          </a:p>
          <a:p>
            <a:r>
              <a:rPr lang="en-GB"/>
              <a:t>Representation</a:t>
            </a:r>
          </a:p>
          <a:p>
            <a:pPr lvl="1"/>
            <a:r>
              <a:rPr lang="en-GB"/>
              <a:t>represented using CRC cards</a:t>
            </a:r>
          </a:p>
          <a:p>
            <a:pPr lvl="1"/>
            <a:r>
              <a:rPr lang="en-GB"/>
              <a:t>cards help in designing the system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14" name="Slide Number Placeholder 3"/>
          <p:cNvSpPr>
            <a:spLocks noGrp="1"/>
          </p:cNvSpPr>
          <p:nvPr>
            <p:ph type="sldNum" sz="quarter" idx="11"/>
          </p:nvPr>
        </p:nvSpPr>
        <p:spPr/>
        <p:txBody>
          <a:bodyPr/>
          <a:lstStyle/>
          <a:p>
            <a:fld id="{6CDF28BA-0DCE-4390-A8C9-30F920DFD9BD}" type="slidenum">
              <a:rPr lang="en-GB"/>
              <a:pPr/>
              <a:t>21</a:t>
            </a:fld>
            <a:endParaRPr lang="en-GB">
              <a:latin typeface="Times New Roman" pitchFamily="18" charset="0"/>
            </a:endParaRPr>
          </a:p>
        </p:txBody>
      </p:sp>
      <p:sp>
        <p:nvSpPr>
          <p:cNvPr id="308226" name="Rectangle 2"/>
          <p:cNvSpPr>
            <a:spLocks noGrp="1" noChangeArrowheads="1"/>
          </p:cNvSpPr>
          <p:nvPr>
            <p:ph type="title"/>
          </p:nvPr>
        </p:nvSpPr>
        <p:spPr/>
        <p:txBody>
          <a:bodyPr/>
          <a:lstStyle/>
          <a:p>
            <a:r>
              <a:rPr lang="en-GB"/>
              <a:t>Diagrammatic Representation</a:t>
            </a:r>
          </a:p>
        </p:txBody>
      </p:sp>
      <p:sp>
        <p:nvSpPr>
          <p:cNvPr id="308227" name="Text Box 3"/>
          <p:cNvSpPr txBox="1">
            <a:spLocks noChangeArrowheads="1"/>
          </p:cNvSpPr>
          <p:nvPr/>
        </p:nvSpPr>
        <p:spPr bwMode="auto">
          <a:xfrm>
            <a:off x="1371600" y="1979613"/>
            <a:ext cx="998538" cy="457200"/>
          </a:xfrm>
          <a:prstGeom prst="rect">
            <a:avLst/>
          </a:prstGeom>
          <a:noFill/>
          <a:ln w="9525">
            <a:noFill/>
            <a:miter lim="800000"/>
            <a:headEnd/>
            <a:tailEnd/>
          </a:ln>
          <a:effectLst/>
        </p:spPr>
        <p:txBody>
          <a:bodyPr wrap="none">
            <a:spAutoFit/>
          </a:bodyPr>
          <a:lstStyle/>
          <a:p>
            <a:r>
              <a:rPr lang="en-GB" b="1">
                <a:latin typeface="Arial" charset="0"/>
              </a:rPr>
              <a:t>Class</a:t>
            </a:r>
            <a:endParaRPr lang="en-GB"/>
          </a:p>
        </p:txBody>
      </p:sp>
      <p:sp>
        <p:nvSpPr>
          <p:cNvPr id="308228" name="Text Box 4"/>
          <p:cNvSpPr txBox="1">
            <a:spLocks noChangeArrowheads="1"/>
          </p:cNvSpPr>
          <p:nvPr/>
        </p:nvSpPr>
        <p:spPr bwMode="auto">
          <a:xfrm>
            <a:off x="1295400" y="2360613"/>
            <a:ext cx="2519363" cy="457200"/>
          </a:xfrm>
          <a:prstGeom prst="rect">
            <a:avLst/>
          </a:prstGeom>
          <a:noFill/>
          <a:ln w="9525">
            <a:noFill/>
            <a:miter lim="800000"/>
            <a:headEnd/>
            <a:tailEnd/>
          </a:ln>
          <a:effectLst/>
        </p:spPr>
        <p:txBody>
          <a:bodyPr wrap="none">
            <a:spAutoFit/>
          </a:bodyPr>
          <a:lstStyle/>
          <a:p>
            <a:r>
              <a:rPr lang="en-GB" b="1">
                <a:latin typeface="Arial" charset="0"/>
              </a:rPr>
              <a:t>Responsibilities</a:t>
            </a:r>
            <a:endParaRPr lang="en-GB"/>
          </a:p>
        </p:txBody>
      </p:sp>
      <p:sp>
        <p:nvSpPr>
          <p:cNvPr id="308229" name="Text Box 5"/>
          <p:cNvSpPr txBox="1">
            <a:spLocks noChangeArrowheads="1"/>
          </p:cNvSpPr>
          <p:nvPr/>
        </p:nvSpPr>
        <p:spPr bwMode="auto">
          <a:xfrm>
            <a:off x="5486400" y="2360613"/>
            <a:ext cx="2165350" cy="457200"/>
          </a:xfrm>
          <a:prstGeom prst="rect">
            <a:avLst/>
          </a:prstGeom>
          <a:noFill/>
          <a:ln w="9525">
            <a:noFill/>
            <a:miter lim="800000"/>
            <a:headEnd/>
            <a:tailEnd/>
          </a:ln>
          <a:effectLst/>
        </p:spPr>
        <p:txBody>
          <a:bodyPr wrap="none">
            <a:spAutoFit/>
          </a:bodyPr>
          <a:lstStyle/>
          <a:p>
            <a:r>
              <a:rPr lang="en-GB" b="1">
                <a:latin typeface="Arial" charset="0"/>
              </a:rPr>
              <a:t>Collaborators</a:t>
            </a:r>
            <a:endParaRPr lang="en-GB"/>
          </a:p>
        </p:txBody>
      </p:sp>
      <p:sp>
        <p:nvSpPr>
          <p:cNvPr id="308230" name="Line 6"/>
          <p:cNvSpPr>
            <a:spLocks noChangeShapeType="1"/>
          </p:cNvSpPr>
          <p:nvPr/>
        </p:nvSpPr>
        <p:spPr bwMode="auto">
          <a:xfrm>
            <a:off x="5562600" y="2438400"/>
            <a:ext cx="0" cy="3352800"/>
          </a:xfrm>
          <a:prstGeom prst="line">
            <a:avLst/>
          </a:prstGeom>
          <a:noFill/>
          <a:ln w="25400">
            <a:solidFill>
              <a:schemeClr val="tx1"/>
            </a:solidFill>
            <a:round/>
            <a:headEnd/>
            <a:tailEnd/>
          </a:ln>
          <a:effectLst/>
        </p:spPr>
        <p:txBody>
          <a:bodyPr wrap="none" anchor="ctr"/>
          <a:lstStyle/>
          <a:p>
            <a:endParaRPr lang="en-IN"/>
          </a:p>
        </p:txBody>
      </p:sp>
      <p:sp>
        <p:nvSpPr>
          <p:cNvPr id="308231" name="Line 7"/>
          <p:cNvSpPr>
            <a:spLocks noChangeShapeType="1"/>
          </p:cNvSpPr>
          <p:nvPr/>
        </p:nvSpPr>
        <p:spPr bwMode="auto">
          <a:xfrm>
            <a:off x="1371600" y="2438400"/>
            <a:ext cx="6477000" cy="0"/>
          </a:xfrm>
          <a:prstGeom prst="line">
            <a:avLst/>
          </a:prstGeom>
          <a:noFill/>
          <a:ln w="25400">
            <a:solidFill>
              <a:schemeClr val="tx1"/>
            </a:solidFill>
            <a:round/>
            <a:headEnd/>
            <a:tailEnd/>
          </a:ln>
          <a:effectLst/>
        </p:spPr>
        <p:txBody>
          <a:bodyPr wrap="none" anchor="ctr"/>
          <a:lstStyle/>
          <a:p>
            <a:endParaRPr lang="en-IN"/>
          </a:p>
        </p:txBody>
      </p:sp>
      <p:sp>
        <p:nvSpPr>
          <p:cNvPr id="308232" name="Line 8"/>
          <p:cNvSpPr>
            <a:spLocks noChangeShapeType="1"/>
          </p:cNvSpPr>
          <p:nvPr/>
        </p:nvSpPr>
        <p:spPr bwMode="auto">
          <a:xfrm>
            <a:off x="1371600" y="2438400"/>
            <a:ext cx="0" cy="3352800"/>
          </a:xfrm>
          <a:prstGeom prst="line">
            <a:avLst/>
          </a:prstGeom>
          <a:noFill/>
          <a:ln w="25400">
            <a:solidFill>
              <a:schemeClr val="tx1"/>
            </a:solidFill>
            <a:round/>
            <a:headEnd/>
            <a:tailEnd/>
          </a:ln>
          <a:effectLst/>
        </p:spPr>
        <p:txBody>
          <a:bodyPr wrap="none" anchor="ctr"/>
          <a:lstStyle/>
          <a:p>
            <a:endParaRPr lang="en-IN"/>
          </a:p>
        </p:txBody>
      </p:sp>
      <p:sp>
        <p:nvSpPr>
          <p:cNvPr id="308233" name="Line 9"/>
          <p:cNvSpPr>
            <a:spLocks noChangeShapeType="1"/>
          </p:cNvSpPr>
          <p:nvPr/>
        </p:nvSpPr>
        <p:spPr bwMode="auto">
          <a:xfrm>
            <a:off x="1371600" y="5791200"/>
            <a:ext cx="6477000" cy="0"/>
          </a:xfrm>
          <a:prstGeom prst="line">
            <a:avLst/>
          </a:prstGeom>
          <a:noFill/>
          <a:ln w="25400">
            <a:solidFill>
              <a:schemeClr val="tx1"/>
            </a:solidFill>
            <a:round/>
            <a:headEnd/>
            <a:tailEnd/>
          </a:ln>
          <a:effectLst/>
        </p:spPr>
        <p:txBody>
          <a:bodyPr wrap="none" anchor="ctr"/>
          <a:lstStyle/>
          <a:p>
            <a:endParaRPr lang="en-IN"/>
          </a:p>
        </p:txBody>
      </p:sp>
      <p:sp>
        <p:nvSpPr>
          <p:cNvPr id="308234" name="Line 10"/>
          <p:cNvSpPr>
            <a:spLocks noChangeShapeType="1"/>
          </p:cNvSpPr>
          <p:nvPr/>
        </p:nvSpPr>
        <p:spPr bwMode="auto">
          <a:xfrm flipV="1">
            <a:off x="1371600" y="1981200"/>
            <a:ext cx="0" cy="457200"/>
          </a:xfrm>
          <a:prstGeom prst="line">
            <a:avLst/>
          </a:prstGeom>
          <a:noFill/>
          <a:ln w="25400">
            <a:solidFill>
              <a:schemeClr val="tx1"/>
            </a:solidFill>
            <a:round/>
            <a:headEnd/>
            <a:tailEnd/>
          </a:ln>
          <a:effectLst/>
        </p:spPr>
        <p:txBody>
          <a:bodyPr wrap="none" anchor="ctr"/>
          <a:lstStyle/>
          <a:p>
            <a:endParaRPr lang="en-IN"/>
          </a:p>
        </p:txBody>
      </p:sp>
      <p:sp>
        <p:nvSpPr>
          <p:cNvPr id="308235" name="Line 11"/>
          <p:cNvSpPr>
            <a:spLocks noChangeShapeType="1"/>
          </p:cNvSpPr>
          <p:nvPr/>
        </p:nvSpPr>
        <p:spPr bwMode="auto">
          <a:xfrm>
            <a:off x="1371600" y="1981200"/>
            <a:ext cx="6477000" cy="0"/>
          </a:xfrm>
          <a:prstGeom prst="line">
            <a:avLst/>
          </a:prstGeom>
          <a:noFill/>
          <a:ln w="25400">
            <a:solidFill>
              <a:schemeClr val="tx1"/>
            </a:solidFill>
            <a:round/>
            <a:headEnd/>
            <a:tailEnd/>
          </a:ln>
          <a:effectLst/>
        </p:spPr>
        <p:txBody>
          <a:bodyPr wrap="none" anchor="ctr"/>
          <a:lstStyle/>
          <a:p>
            <a:endParaRPr lang="en-IN"/>
          </a:p>
        </p:txBody>
      </p:sp>
      <p:sp>
        <p:nvSpPr>
          <p:cNvPr id="308236" name="Line 12"/>
          <p:cNvSpPr>
            <a:spLocks noChangeShapeType="1"/>
          </p:cNvSpPr>
          <p:nvPr/>
        </p:nvSpPr>
        <p:spPr bwMode="auto">
          <a:xfrm>
            <a:off x="7848600" y="1981200"/>
            <a:ext cx="0" cy="3810000"/>
          </a:xfrm>
          <a:prstGeom prst="line">
            <a:avLst/>
          </a:prstGeom>
          <a:noFill/>
          <a:ln w="25400">
            <a:solidFill>
              <a:schemeClr val="tx1"/>
            </a:solidFill>
            <a:round/>
            <a:headEnd/>
            <a:tailEnd/>
          </a:ln>
          <a:effectLst/>
        </p:spPr>
        <p:txBody>
          <a:bodyPr wrap="none" anchor="ctr"/>
          <a:lstStyle/>
          <a:p>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99E170D3-2DEE-452B-B8C0-AF8EE6A2E7BF}" type="slidenum">
              <a:rPr lang="en-GB"/>
              <a:pPr/>
              <a:t>22</a:t>
            </a:fld>
            <a:endParaRPr lang="en-GB">
              <a:latin typeface="Times New Roman" pitchFamily="18" charset="0"/>
            </a:endParaRPr>
          </a:p>
        </p:txBody>
      </p:sp>
      <p:sp>
        <p:nvSpPr>
          <p:cNvPr id="309252" name="Rectangle 4"/>
          <p:cNvSpPr>
            <a:spLocks noGrp="1" noChangeArrowheads="1"/>
          </p:cNvSpPr>
          <p:nvPr>
            <p:ph type="title"/>
          </p:nvPr>
        </p:nvSpPr>
        <p:spPr/>
        <p:txBody>
          <a:bodyPr/>
          <a:lstStyle/>
          <a:p>
            <a:r>
              <a:rPr lang="en-GB"/>
              <a:t>Design Process</a:t>
            </a:r>
          </a:p>
        </p:txBody>
      </p:sp>
      <p:sp>
        <p:nvSpPr>
          <p:cNvPr id="309253" name="Rectangle 5"/>
          <p:cNvSpPr>
            <a:spLocks noGrp="1" noChangeArrowheads="1"/>
          </p:cNvSpPr>
          <p:nvPr>
            <p:ph type="body" idx="1"/>
          </p:nvPr>
        </p:nvSpPr>
        <p:spPr/>
        <p:txBody>
          <a:bodyPr/>
          <a:lstStyle/>
          <a:p>
            <a:r>
              <a:rPr lang="en-GB"/>
              <a:t>Who are they?</a:t>
            </a:r>
          </a:p>
          <a:p>
            <a:pPr lvl="1"/>
            <a:r>
              <a:rPr lang="en-GB"/>
              <a:t>discover objects</a:t>
            </a:r>
          </a:p>
          <a:p>
            <a:r>
              <a:rPr lang="en-GB"/>
              <a:t>What do they do?</a:t>
            </a:r>
          </a:p>
          <a:p>
            <a:pPr lvl="1"/>
            <a:r>
              <a:rPr lang="en-GB"/>
              <a:t>identify class responsibilities</a:t>
            </a:r>
          </a:p>
          <a:p>
            <a:r>
              <a:rPr lang="en-GB"/>
              <a:t>How do they interact?</a:t>
            </a:r>
          </a:p>
          <a:p>
            <a:pPr lvl="1"/>
            <a:r>
              <a:rPr lang="en-GB"/>
              <a:t>identify class collaborations for each responsibility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47CB6937-B563-49A4-A31C-F772DB10EF55}" type="slidenum">
              <a:rPr lang="en-GB"/>
              <a:pPr/>
              <a:t>23</a:t>
            </a:fld>
            <a:endParaRPr lang="en-GB">
              <a:latin typeface="Times New Roman" pitchFamily="18" charset="0"/>
            </a:endParaRPr>
          </a:p>
        </p:txBody>
      </p:sp>
      <p:sp>
        <p:nvSpPr>
          <p:cNvPr id="310274" name="Rectangle 2"/>
          <p:cNvSpPr>
            <a:spLocks noGrp="1" noChangeArrowheads="1"/>
          </p:cNvSpPr>
          <p:nvPr>
            <p:ph type="title"/>
          </p:nvPr>
        </p:nvSpPr>
        <p:spPr/>
        <p:txBody>
          <a:bodyPr/>
          <a:lstStyle/>
          <a:p>
            <a:r>
              <a:rPr lang="en-GB"/>
              <a:t>Working</a:t>
            </a:r>
          </a:p>
        </p:txBody>
      </p:sp>
      <p:sp>
        <p:nvSpPr>
          <p:cNvPr id="310275" name="Rectangle 3"/>
          <p:cNvSpPr>
            <a:spLocks noGrp="1" noChangeArrowheads="1"/>
          </p:cNvSpPr>
          <p:nvPr>
            <p:ph type="body" idx="1"/>
          </p:nvPr>
        </p:nvSpPr>
        <p:spPr/>
        <p:txBody>
          <a:bodyPr/>
          <a:lstStyle/>
          <a:p>
            <a:r>
              <a:rPr lang="en-GB"/>
              <a:t>In order to discover components and their responsibilities, team walks through scenarios</a:t>
            </a:r>
          </a:p>
          <a:p>
            <a:r>
              <a:rPr lang="en-GB"/>
              <a:t>Every activity that must take place is identified and assigned to some component as a responsibility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68BE1C85-7323-4220-9157-362990879890}" type="slidenum">
              <a:rPr lang="en-GB"/>
              <a:pPr/>
              <a:t>24</a:t>
            </a:fld>
            <a:endParaRPr lang="en-GB">
              <a:latin typeface="Times New Roman" pitchFamily="18" charset="0"/>
            </a:endParaRPr>
          </a:p>
        </p:txBody>
      </p:sp>
      <p:sp>
        <p:nvSpPr>
          <p:cNvPr id="311298" name="Rectangle 2"/>
          <p:cNvSpPr>
            <a:spLocks noGrp="1" noChangeArrowheads="1"/>
          </p:cNvSpPr>
          <p:nvPr>
            <p:ph type="title"/>
          </p:nvPr>
        </p:nvSpPr>
        <p:spPr/>
        <p:txBody>
          <a:bodyPr/>
          <a:lstStyle/>
          <a:p>
            <a:r>
              <a:rPr lang="en-GB"/>
              <a:t>Walkthrough</a:t>
            </a:r>
          </a:p>
        </p:txBody>
      </p:sp>
      <p:sp>
        <p:nvSpPr>
          <p:cNvPr id="311299" name="Rectangle 3"/>
          <p:cNvSpPr>
            <a:spLocks noGrp="1" noChangeArrowheads="1"/>
          </p:cNvSpPr>
          <p:nvPr>
            <p:ph type="body" idx="1"/>
          </p:nvPr>
        </p:nvSpPr>
        <p:spPr/>
        <p:txBody>
          <a:bodyPr/>
          <a:lstStyle/>
          <a:p>
            <a:r>
              <a:rPr lang="en-GB"/>
              <a:t>Each member of team is assigned card</a:t>
            </a:r>
          </a:p>
          <a:p>
            <a:r>
              <a:rPr lang="en-GB"/>
              <a:t>Member plays role of the class</a:t>
            </a:r>
          </a:p>
          <a:p>
            <a:r>
              <a:rPr lang="en-GB"/>
              <a:t>Scenario walk-through is done to</a:t>
            </a:r>
          </a:p>
          <a:p>
            <a:pPr lvl="1"/>
            <a:r>
              <a:rPr lang="en-GB"/>
              <a:t>identify components</a:t>
            </a:r>
          </a:p>
          <a:p>
            <a:pPr lvl="1"/>
            <a:r>
              <a:rPr lang="en-GB"/>
              <a:t>identify what activity needs to be performed</a:t>
            </a:r>
          </a:p>
          <a:p>
            <a:pPr lvl="1"/>
            <a:r>
              <a:rPr lang="en-GB"/>
              <a:t>identify who performs the action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51CB69C4-EF68-4AD7-9145-B93689804FDF}" type="slidenum">
              <a:rPr lang="en-GB"/>
              <a:pPr/>
              <a:t>25</a:t>
            </a:fld>
            <a:endParaRPr lang="en-GB">
              <a:latin typeface="Times New Roman" pitchFamily="18" charset="0"/>
            </a:endParaRPr>
          </a:p>
        </p:txBody>
      </p:sp>
      <p:sp>
        <p:nvSpPr>
          <p:cNvPr id="312322" name="Rectangle 2"/>
          <p:cNvSpPr>
            <a:spLocks noGrp="1" noChangeArrowheads="1"/>
          </p:cNvSpPr>
          <p:nvPr>
            <p:ph type="title"/>
          </p:nvPr>
        </p:nvSpPr>
        <p:spPr/>
        <p:txBody>
          <a:bodyPr/>
          <a:lstStyle/>
          <a:p>
            <a:r>
              <a:rPr lang="en-GB"/>
              <a:t>Advantage</a:t>
            </a:r>
          </a:p>
        </p:txBody>
      </p:sp>
      <p:sp>
        <p:nvSpPr>
          <p:cNvPr id="312323" name="Rectangle 3"/>
          <p:cNvSpPr>
            <a:spLocks noGrp="1" noChangeArrowheads="1"/>
          </p:cNvSpPr>
          <p:nvPr>
            <p:ph type="body" idx="1"/>
          </p:nvPr>
        </p:nvSpPr>
        <p:spPr>
          <a:xfrm>
            <a:off x="228600" y="1905000"/>
            <a:ext cx="8915400" cy="4800600"/>
          </a:xfrm>
        </p:spPr>
        <p:txBody>
          <a:bodyPr/>
          <a:lstStyle/>
          <a:p>
            <a:r>
              <a:rPr lang="en-GB"/>
              <a:t>CRC cards are simple, inexpensive, and erasable</a:t>
            </a:r>
          </a:p>
          <a:p>
            <a:r>
              <a:rPr lang="en-GB"/>
              <a:t>Encourages experimentation</a:t>
            </a:r>
          </a:p>
          <a:p>
            <a:r>
              <a:rPr lang="en-GB"/>
              <a:t>Alternative designs can be tried, explored, or abandoned with little investment</a:t>
            </a:r>
          </a:p>
          <a:p>
            <a:r>
              <a:rPr lang="en-GB"/>
              <a:t>Identified classes and class relationships can be tested quickly</a:t>
            </a:r>
            <a:endParaRPr lang="en-GB" sz="32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A03B0274-05FA-4A0E-AF79-7F64C7A43301}" type="slidenum">
              <a:rPr lang="en-GB"/>
              <a:pPr/>
              <a:t>26</a:t>
            </a:fld>
            <a:endParaRPr lang="en-GB">
              <a:latin typeface="Times New Roman" pitchFamily="18" charset="0"/>
            </a:endParaRPr>
          </a:p>
        </p:txBody>
      </p:sp>
      <p:sp>
        <p:nvSpPr>
          <p:cNvPr id="313348" name="Rectangle 4"/>
          <p:cNvSpPr>
            <a:spLocks noGrp="1" noChangeArrowheads="1"/>
          </p:cNvSpPr>
          <p:nvPr>
            <p:ph type="title"/>
          </p:nvPr>
        </p:nvSpPr>
        <p:spPr/>
        <p:txBody>
          <a:bodyPr/>
          <a:lstStyle/>
          <a:p>
            <a:r>
              <a:rPr lang="en-GB"/>
              <a:t>Classes</a:t>
            </a:r>
          </a:p>
        </p:txBody>
      </p:sp>
      <p:sp>
        <p:nvSpPr>
          <p:cNvPr id="313349" name="Rectangle 5"/>
          <p:cNvSpPr>
            <a:spLocks noGrp="1" noChangeArrowheads="1"/>
          </p:cNvSpPr>
          <p:nvPr>
            <p:ph type="body" idx="1"/>
          </p:nvPr>
        </p:nvSpPr>
        <p:spPr/>
        <p:txBody>
          <a:bodyPr/>
          <a:lstStyle/>
          <a:p>
            <a:r>
              <a:rPr lang="en-GB"/>
              <a:t>Classes and objects in the system</a:t>
            </a:r>
          </a:p>
          <a:p>
            <a:r>
              <a:rPr lang="en-GB"/>
              <a:t>Identified using scenario walkthrough or during analysis stage</a:t>
            </a:r>
          </a:p>
          <a:p>
            <a:r>
              <a:rPr lang="en-GB"/>
              <a:t>Finding objects is object modeling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068938DE-7F00-4C13-9939-343C92A009F0}" type="slidenum">
              <a:rPr lang="en-GB"/>
              <a:pPr/>
              <a:t>27</a:t>
            </a:fld>
            <a:endParaRPr lang="en-GB">
              <a:latin typeface="Times New Roman" pitchFamily="18" charset="0"/>
            </a:endParaRPr>
          </a:p>
        </p:txBody>
      </p:sp>
      <p:sp>
        <p:nvSpPr>
          <p:cNvPr id="314370" name="Rectangle 2"/>
          <p:cNvSpPr>
            <a:spLocks noGrp="1" noChangeArrowheads="1"/>
          </p:cNvSpPr>
          <p:nvPr>
            <p:ph type="title"/>
          </p:nvPr>
        </p:nvSpPr>
        <p:spPr/>
        <p:txBody>
          <a:bodyPr/>
          <a:lstStyle/>
          <a:p>
            <a:r>
              <a:rPr lang="en-US"/>
              <a:t>Potential Class candidates</a:t>
            </a:r>
          </a:p>
        </p:txBody>
      </p:sp>
      <p:sp>
        <p:nvSpPr>
          <p:cNvPr id="314371" name="Rectangle 3"/>
          <p:cNvSpPr>
            <a:spLocks noGrp="1" noChangeArrowheads="1"/>
          </p:cNvSpPr>
          <p:nvPr>
            <p:ph type="body" idx="1"/>
          </p:nvPr>
        </p:nvSpPr>
        <p:spPr/>
        <p:txBody>
          <a:bodyPr/>
          <a:lstStyle/>
          <a:p>
            <a:pPr>
              <a:lnSpc>
                <a:spcPct val="90000"/>
              </a:lnSpc>
            </a:pPr>
            <a:r>
              <a:rPr lang="en-US"/>
              <a:t>Look for nouns, omit plurals</a:t>
            </a:r>
          </a:p>
          <a:p>
            <a:pPr>
              <a:lnSpc>
                <a:spcPct val="90000"/>
              </a:lnSpc>
            </a:pPr>
            <a:r>
              <a:rPr lang="en-US"/>
              <a:t>Real-world and physical things</a:t>
            </a:r>
          </a:p>
          <a:p>
            <a:pPr>
              <a:lnSpc>
                <a:spcPct val="90000"/>
              </a:lnSpc>
            </a:pPr>
            <a:r>
              <a:rPr lang="en-US"/>
              <a:t>Roles</a:t>
            </a:r>
          </a:p>
          <a:p>
            <a:pPr>
              <a:lnSpc>
                <a:spcPct val="90000"/>
              </a:lnSpc>
            </a:pPr>
            <a:r>
              <a:rPr lang="en-US"/>
              <a:t>Events</a:t>
            </a:r>
          </a:p>
          <a:p>
            <a:pPr>
              <a:lnSpc>
                <a:spcPct val="90000"/>
              </a:lnSpc>
            </a:pPr>
            <a:r>
              <a:rPr lang="en-US"/>
              <a:t>Interactions</a:t>
            </a:r>
          </a:p>
          <a:p>
            <a:pPr>
              <a:lnSpc>
                <a:spcPct val="90000"/>
              </a:lnSpc>
            </a:pPr>
            <a:r>
              <a:rPr lang="en-GB"/>
              <a:t>Be wary of adjectives</a:t>
            </a:r>
          </a:p>
          <a:p>
            <a:pPr>
              <a:lnSpc>
                <a:spcPct val="90000"/>
              </a:lnSpc>
            </a:pPr>
            <a:r>
              <a:rPr lang="en-GB"/>
              <a:t>Modelling Attributes v/s Class (e.g. address)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6" name="Slide Number Placeholder 4"/>
          <p:cNvSpPr>
            <a:spLocks noGrp="1"/>
          </p:cNvSpPr>
          <p:nvPr>
            <p:ph type="sldNum" sz="quarter" idx="11"/>
          </p:nvPr>
        </p:nvSpPr>
        <p:spPr/>
        <p:txBody>
          <a:bodyPr/>
          <a:lstStyle/>
          <a:p>
            <a:fld id="{1FC55DB4-CFF1-4274-852D-90AABAC4E713}" type="slidenum">
              <a:rPr lang="en-GB"/>
              <a:pPr/>
              <a:t>28</a:t>
            </a:fld>
            <a:endParaRPr lang="en-GB">
              <a:latin typeface="Times New Roman" pitchFamily="18" charset="0"/>
            </a:endParaRPr>
          </a:p>
        </p:txBody>
      </p:sp>
      <p:pic>
        <p:nvPicPr>
          <p:cNvPr id="316418" name="Picture 2" descr="BD04912_"/>
          <p:cNvPicPr>
            <a:picLocks noChangeAspect="1" noChangeArrowheads="1"/>
          </p:cNvPicPr>
          <p:nvPr/>
        </p:nvPicPr>
        <p:blipFill>
          <a:blip r:embed="rId3" cstate="print"/>
          <a:srcRect/>
          <a:stretch>
            <a:fillRect/>
          </a:stretch>
        </p:blipFill>
        <p:spPr bwMode="auto">
          <a:xfrm>
            <a:off x="7010400" y="1905000"/>
            <a:ext cx="1554163" cy="1939925"/>
          </a:xfrm>
          <a:prstGeom prst="rect">
            <a:avLst/>
          </a:prstGeom>
          <a:noFill/>
        </p:spPr>
      </p:pic>
      <p:sp>
        <p:nvSpPr>
          <p:cNvPr id="316421" name="Rectangle 5"/>
          <p:cNvSpPr>
            <a:spLocks noGrp="1" noChangeArrowheads="1"/>
          </p:cNvSpPr>
          <p:nvPr>
            <p:ph type="title"/>
          </p:nvPr>
        </p:nvSpPr>
        <p:spPr/>
        <p:txBody>
          <a:bodyPr/>
          <a:lstStyle/>
          <a:p>
            <a:r>
              <a:rPr lang="en-US"/>
              <a:t>Finding Classes…</a:t>
            </a:r>
          </a:p>
        </p:txBody>
      </p:sp>
      <p:sp>
        <p:nvSpPr>
          <p:cNvPr id="316422" name="Rectangle 6"/>
          <p:cNvSpPr>
            <a:spLocks noGrp="1" noChangeArrowheads="1"/>
          </p:cNvSpPr>
          <p:nvPr>
            <p:ph type="body" idx="1"/>
          </p:nvPr>
        </p:nvSpPr>
        <p:spPr/>
        <p:txBody>
          <a:bodyPr/>
          <a:lstStyle/>
          <a:p>
            <a:r>
              <a:rPr lang="en-US"/>
              <a:t>Scenario</a:t>
            </a:r>
          </a:p>
          <a:p>
            <a:pPr lvl="1"/>
            <a:r>
              <a:rPr lang="en-US"/>
              <a:t>a series of steps</a:t>
            </a:r>
          </a:p>
          <a:p>
            <a:pPr lvl="1"/>
            <a:r>
              <a:rPr lang="en-US"/>
              <a:t>each step is a message interaction</a:t>
            </a:r>
          </a:p>
          <a:p>
            <a:r>
              <a:rPr lang="en-US"/>
              <a:t>Walkthrough</a:t>
            </a:r>
          </a:p>
          <a:p>
            <a:pPr lvl="1"/>
            <a:r>
              <a:rPr lang="en-GB"/>
              <a:t>through scenarios</a:t>
            </a:r>
          </a:p>
          <a:p>
            <a:pPr lvl="1"/>
            <a:r>
              <a:rPr lang="en-GB"/>
              <a:t>to discover classes and their responsibilities</a:t>
            </a:r>
          </a:p>
          <a:p>
            <a:r>
              <a:rPr lang="en-GB"/>
              <a:t>Helps</a:t>
            </a:r>
          </a:p>
          <a:p>
            <a:pPr lvl="1"/>
            <a:r>
              <a:rPr lang="en-GB"/>
              <a:t>verify existing classes and identify new classes</a:t>
            </a:r>
          </a:p>
          <a:p>
            <a:pPr lvl="1"/>
            <a:r>
              <a:rPr lang="en-GB"/>
              <a:t>identify which activity needs to be performed</a:t>
            </a:r>
          </a:p>
          <a:p>
            <a:pPr lvl="1"/>
            <a:r>
              <a:rPr lang="en-GB"/>
              <a:t>identify who performs the action</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2"/>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19" name="Slide Number Placeholder 3"/>
          <p:cNvSpPr>
            <a:spLocks noGrp="1"/>
          </p:cNvSpPr>
          <p:nvPr>
            <p:ph type="sldNum" sz="quarter" idx="11"/>
          </p:nvPr>
        </p:nvSpPr>
        <p:spPr/>
        <p:txBody>
          <a:bodyPr/>
          <a:lstStyle/>
          <a:p>
            <a:fld id="{AAF8ECC1-E923-49CC-BEA9-AC89E3513FC8}" type="slidenum">
              <a:rPr lang="en-GB"/>
              <a:pPr/>
              <a:t>29</a:t>
            </a:fld>
            <a:endParaRPr lang="en-GB">
              <a:latin typeface="Times New Roman" pitchFamily="18" charset="0"/>
            </a:endParaRPr>
          </a:p>
        </p:txBody>
      </p:sp>
      <p:sp>
        <p:nvSpPr>
          <p:cNvPr id="318466" name="Rectangle 2"/>
          <p:cNvSpPr>
            <a:spLocks noGrp="1" noChangeArrowheads="1"/>
          </p:cNvSpPr>
          <p:nvPr>
            <p:ph type="title"/>
          </p:nvPr>
        </p:nvSpPr>
        <p:spPr>
          <a:xfrm>
            <a:off x="0" y="685800"/>
            <a:ext cx="8805863" cy="762000"/>
          </a:xfrm>
        </p:spPr>
        <p:txBody>
          <a:bodyPr/>
          <a:lstStyle/>
          <a:p>
            <a:r>
              <a:rPr lang="en-GB"/>
              <a:t>Here a Class, There a Class . .</a:t>
            </a:r>
          </a:p>
        </p:txBody>
      </p:sp>
      <p:grpSp>
        <p:nvGrpSpPr>
          <p:cNvPr id="318467" name="Group 3"/>
          <p:cNvGrpSpPr>
            <a:grpSpLocks/>
          </p:cNvGrpSpPr>
          <p:nvPr/>
        </p:nvGrpSpPr>
        <p:grpSpPr bwMode="auto">
          <a:xfrm>
            <a:off x="152400" y="2590800"/>
            <a:ext cx="2590800" cy="1006475"/>
            <a:chOff x="432" y="1488"/>
            <a:chExt cx="1632" cy="634"/>
          </a:xfrm>
        </p:grpSpPr>
        <p:sp>
          <p:nvSpPr>
            <p:cNvPr id="318468" name="Text Box 4"/>
            <p:cNvSpPr txBox="1">
              <a:spLocks noChangeArrowheads="1"/>
            </p:cNvSpPr>
            <p:nvPr/>
          </p:nvSpPr>
          <p:spPr bwMode="auto">
            <a:xfrm>
              <a:off x="432" y="1680"/>
              <a:ext cx="528" cy="442"/>
            </a:xfrm>
            <a:prstGeom prst="rect">
              <a:avLst/>
            </a:prstGeom>
            <a:noFill/>
            <a:ln w="9525">
              <a:noFill/>
              <a:miter lim="800000"/>
              <a:headEnd/>
              <a:tailEnd/>
            </a:ln>
            <a:effectLst/>
          </p:spPr>
          <p:txBody>
            <a:bodyPr>
              <a:spAutoFit/>
            </a:bodyPr>
            <a:lstStyle/>
            <a:p>
              <a:pPr>
                <a:spcBef>
                  <a:spcPct val="50000"/>
                </a:spcBef>
              </a:pPr>
              <a:r>
                <a:rPr lang="en-GB" sz="2000">
                  <a:latin typeface="Arial" charset="0"/>
                </a:rPr>
                <a:t>Peter Coad</a:t>
              </a:r>
            </a:p>
          </p:txBody>
        </p:sp>
        <p:sp>
          <p:nvSpPr>
            <p:cNvPr id="318469" name="AutoShape 5"/>
            <p:cNvSpPr>
              <a:spLocks noChangeArrowheads="1"/>
            </p:cNvSpPr>
            <p:nvPr/>
          </p:nvSpPr>
          <p:spPr bwMode="auto">
            <a:xfrm>
              <a:off x="1104" y="1488"/>
              <a:ext cx="960" cy="384"/>
            </a:xfrm>
            <a:prstGeom prst="wedgeEllipseCallout">
              <a:avLst>
                <a:gd name="adj1" fmla="val -68023"/>
                <a:gd name="adj2" fmla="val 40366"/>
              </a:avLst>
            </a:prstGeom>
            <a:solidFill>
              <a:srgbClr val="FF99CC"/>
            </a:solidFill>
            <a:ln w="9525">
              <a:solidFill>
                <a:schemeClr val="tx1"/>
              </a:solidFill>
              <a:miter lim="800000"/>
              <a:headEnd/>
              <a:tailEnd/>
            </a:ln>
            <a:effectLst/>
          </p:spPr>
          <p:txBody>
            <a:bodyPr wrap="none" anchor="ctr"/>
            <a:lstStyle/>
            <a:p>
              <a:pPr algn="ctr"/>
              <a:r>
                <a:rPr lang="en-GB" sz="2000">
                  <a:latin typeface="Arial" charset="0"/>
                </a:rPr>
                <a:t>NUTS !!!</a:t>
              </a:r>
            </a:p>
          </p:txBody>
        </p:sp>
      </p:grpSp>
      <p:grpSp>
        <p:nvGrpSpPr>
          <p:cNvPr id="318470" name="Group 6"/>
          <p:cNvGrpSpPr>
            <a:grpSpLocks/>
          </p:cNvGrpSpPr>
          <p:nvPr/>
        </p:nvGrpSpPr>
        <p:grpSpPr bwMode="auto">
          <a:xfrm>
            <a:off x="609600" y="1752600"/>
            <a:ext cx="5056188" cy="1158875"/>
            <a:chOff x="319" y="864"/>
            <a:chExt cx="3185" cy="730"/>
          </a:xfrm>
        </p:grpSpPr>
        <p:sp>
          <p:nvSpPr>
            <p:cNvPr id="318471" name="AutoShape 7"/>
            <p:cNvSpPr>
              <a:spLocks noChangeArrowheads="1"/>
            </p:cNvSpPr>
            <p:nvPr/>
          </p:nvSpPr>
          <p:spPr bwMode="auto">
            <a:xfrm>
              <a:off x="319" y="864"/>
              <a:ext cx="2736" cy="384"/>
            </a:xfrm>
            <a:prstGeom prst="wedgeEllipseCallout">
              <a:avLst>
                <a:gd name="adj1" fmla="val 36514"/>
                <a:gd name="adj2" fmla="val 75523"/>
              </a:avLst>
            </a:prstGeom>
            <a:solidFill>
              <a:srgbClr val="CCFFFF"/>
            </a:solidFill>
            <a:ln w="9525">
              <a:noFill/>
              <a:miter lim="800000"/>
              <a:headEnd/>
              <a:tailEnd/>
            </a:ln>
            <a:effectLst/>
          </p:spPr>
          <p:txBody>
            <a:bodyPr wrap="none" anchor="ctr"/>
            <a:lstStyle/>
            <a:p>
              <a:pPr algn="ctr"/>
              <a:r>
                <a:rPr lang="en-GB" sz="2000">
                  <a:solidFill>
                    <a:srgbClr val="000000"/>
                  </a:solidFill>
                  <a:latin typeface="Arial" charset="0"/>
                </a:rPr>
                <a:t>Objects are there for the picking</a:t>
              </a:r>
            </a:p>
          </p:txBody>
        </p:sp>
        <p:sp>
          <p:nvSpPr>
            <p:cNvPr id="318472" name="Text Box 8"/>
            <p:cNvSpPr txBox="1">
              <a:spLocks noChangeArrowheads="1"/>
            </p:cNvSpPr>
            <p:nvPr/>
          </p:nvSpPr>
          <p:spPr bwMode="auto">
            <a:xfrm>
              <a:off x="2287" y="1344"/>
              <a:ext cx="1217" cy="250"/>
            </a:xfrm>
            <a:prstGeom prst="rect">
              <a:avLst/>
            </a:prstGeom>
            <a:noFill/>
            <a:ln w="9525">
              <a:noFill/>
              <a:miter lim="800000"/>
              <a:headEnd/>
              <a:tailEnd/>
            </a:ln>
            <a:effectLst/>
          </p:spPr>
          <p:txBody>
            <a:bodyPr wrap="none">
              <a:spAutoFit/>
            </a:bodyPr>
            <a:lstStyle/>
            <a:p>
              <a:r>
                <a:rPr lang="en-GB" sz="2000">
                  <a:latin typeface="Arial" charset="0"/>
                </a:rPr>
                <a:t>Bertrand</a:t>
              </a:r>
              <a:r>
                <a:rPr lang="en-GB" sz="2000">
                  <a:solidFill>
                    <a:srgbClr val="000000"/>
                  </a:solidFill>
                  <a:latin typeface="Arial" charset="0"/>
                </a:rPr>
                <a:t> Meyer</a:t>
              </a:r>
            </a:p>
          </p:txBody>
        </p:sp>
      </p:grpSp>
      <p:grpSp>
        <p:nvGrpSpPr>
          <p:cNvPr id="318473" name="Group 9"/>
          <p:cNvGrpSpPr>
            <a:grpSpLocks/>
          </p:cNvGrpSpPr>
          <p:nvPr/>
        </p:nvGrpSpPr>
        <p:grpSpPr bwMode="auto">
          <a:xfrm>
            <a:off x="381000" y="3810000"/>
            <a:ext cx="6172200" cy="1463675"/>
            <a:chOff x="480" y="2160"/>
            <a:chExt cx="3888" cy="922"/>
          </a:xfrm>
        </p:grpSpPr>
        <p:sp>
          <p:nvSpPr>
            <p:cNvPr id="318474" name="AutoShape 10"/>
            <p:cNvSpPr>
              <a:spLocks noChangeArrowheads="1"/>
            </p:cNvSpPr>
            <p:nvPr/>
          </p:nvSpPr>
          <p:spPr bwMode="auto">
            <a:xfrm>
              <a:off x="912" y="2160"/>
              <a:ext cx="3456" cy="624"/>
            </a:xfrm>
            <a:prstGeom prst="wedgeEllipseCallout">
              <a:avLst>
                <a:gd name="adj1" fmla="val -43403"/>
                <a:gd name="adj2" fmla="val 59778"/>
              </a:avLst>
            </a:prstGeom>
            <a:solidFill>
              <a:srgbClr val="FFFF99"/>
            </a:solidFill>
            <a:ln w="9525">
              <a:noFill/>
              <a:miter lim="800000"/>
              <a:headEnd/>
              <a:tailEnd/>
            </a:ln>
            <a:effectLst/>
          </p:spPr>
          <p:txBody>
            <a:bodyPr wrap="none" anchor="ctr"/>
            <a:lstStyle/>
            <a:p>
              <a:pPr algn="ctr"/>
              <a:r>
                <a:rPr lang="en-GB" sz="2000">
                  <a:solidFill>
                    <a:srgbClr val="000000"/>
                  </a:solidFill>
                  <a:latin typeface="Arial" charset="0"/>
                </a:rPr>
                <a:t>An object is simply something that</a:t>
              </a:r>
            </a:p>
            <a:p>
              <a:pPr algn="ctr"/>
              <a:r>
                <a:rPr lang="en-GB" sz="2000">
                  <a:solidFill>
                    <a:srgbClr val="000000"/>
                  </a:solidFill>
                  <a:latin typeface="Arial" charset="0"/>
                </a:rPr>
                <a:t>makes sense in the application context</a:t>
              </a:r>
            </a:p>
          </p:txBody>
        </p:sp>
        <p:sp>
          <p:nvSpPr>
            <p:cNvPr id="318475" name="Text Box 11"/>
            <p:cNvSpPr txBox="1">
              <a:spLocks noChangeArrowheads="1"/>
            </p:cNvSpPr>
            <p:nvPr/>
          </p:nvSpPr>
          <p:spPr bwMode="auto">
            <a:xfrm>
              <a:off x="480" y="2832"/>
              <a:ext cx="1414" cy="250"/>
            </a:xfrm>
            <a:prstGeom prst="rect">
              <a:avLst/>
            </a:prstGeom>
            <a:noFill/>
            <a:ln w="9525">
              <a:noFill/>
              <a:miter lim="800000"/>
              <a:headEnd/>
              <a:tailEnd/>
            </a:ln>
            <a:effectLst/>
          </p:spPr>
          <p:txBody>
            <a:bodyPr wrap="none">
              <a:spAutoFit/>
            </a:bodyPr>
            <a:lstStyle/>
            <a:p>
              <a:r>
                <a:rPr lang="en-GB" sz="2000">
                  <a:latin typeface="Arial" charset="0"/>
                </a:rPr>
                <a:t>James Rumbaugh</a:t>
              </a:r>
            </a:p>
          </p:txBody>
        </p:sp>
      </p:grpSp>
      <p:grpSp>
        <p:nvGrpSpPr>
          <p:cNvPr id="318476" name="Group 12"/>
          <p:cNvGrpSpPr>
            <a:grpSpLocks/>
          </p:cNvGrpSpPr>
          <p:nvPr/>
        </p:nvGrpSpPr>
        <p:grpSpPr bwMode="auto">
          <a:xfrm>
            <a:off x="5486400" y="2133600"/>
            <a:ext cx="3276600" cy="1158875"/>
            <a:chOff x="3504" y="768"/>
            <a:chExt cx="2064" cy="730"/>
          </a:xfrm>
        </p:grpSpPr>
        <p:sp>
          <p:nvSpPr>
            <p:cNvPr id="318477" name="AutoShape 13"/>
            <p:cNvSpPr>
              <a:spLocks noChangeArrowheads="1"/>
            </p:cNvSpPr>
            <p:nvPr/>
          </p:nvSpPr>
          <p:spPr bwMode="auto">
            <a:xfrm>
              <a:off x="3504" y="768"/>
              <a:ext cx="2064" cy="384"/>
            </a:xfrm>
            <a:prstGeom prst="wedgeEllipseCallout">
              <a:avLst>
                <a:gd name="adj1" fmla="val 6009"/>
                <a:gd name="adj2" fmla="val 83856"/>
              </a:avLst>
            </a:prstGeom>
            <a:solidFill>
              <a:srgbClr val="99CCFF"/>
            </a:solidFill>
            <a:ln w="9525">
              <a:solidFill>
                <a:schemeClr val="tx1"/>
              </a:solidFill>
              <a:miter lim="800000"/>
              <a:headEnd/>
              <a:tailEnd/>
            </a:ln>
            <a:effectLst/>
          </p:spPr>
          <p:txBody>
            <a:bodyPr wrap="none" anchor="ctr"/>
            <a:lstStyle/>
            <a:p>
              <a:pPr algn="ctr"/>
              <a:r>
                <a:rPr lang="en-GB" sz="2000">
                  <a:solidFill>
                    <a:srgbClr val="000000"/>
                  </a:solidFill>
                  <a:latin typeface="Arial" charset="0"/>
                </a:rPr>
                <a:t>An object is a Software IC</a:t>
              </a:r>
            </a:p>
          </p:txBody>
        </p:sp>
        <p:sp>
          <p:nvSpPr>
            <p:cNvPr id="318478" name="Text Box 14"/>
            <p:cNvSpPr txBox="1">
              <a:spLocks noChangeArrowheads="1"/>
            </p:cNvSpPr>
            <p:nvPr/>
          </p:nvSpPr>
          <p:spPr bwMode="auto">
            <a:xfrm>
              <a:off x="4272" y="1248"/>
              <a:ext cx="783" cy="250"/>
            </a:xfrm>
            <a:prstGeom prst="rect">
              <a:avLst/>
            </a:prstGeom>
            <a:noFill/>
            <a:ln w="9525">
              <a:noFill/>
              <a:miter lim="800000"/>
              <a:headEnd/>
              <a:tailEnd/>
            </a:ln>
            <a:effectLst/>
          </p:spPr>
          <p:txBody>
            <a:bodyPr wrap="none">
              <a:spAutoFit/>
            </a:bodyPr>
            <a:lstStyle/>
            <a:p>
              <a:r>
                <a:rPr lang="en-GB" sz="2000">
                  <a:latin typeface="Arial" charset="0"/>
                </a:rPr>
                <a:t>Brad Cox</a:t>
              </a:r>
            </a:p>
          </p:txBody>
        </p:sp>
      </p:grpSp>
      <p:grpSp>
        <p:nvGrpSpPr>
          <p:cNvPr id="318479" name="Group 15"/>
          <p:cNvGrpSpPr>
            <a:grpSpLocks/>
          </p:cNvGrpSpPr>
          <p:nvPr/>
        </p:nvGrpSpPr>
        <p:grpSpPr bwMode="auto">
          <a:xfrm>
            <a:off x="1600200" y="4937125"/>
            <a:ext cx="7239000" cy="1006475"/>
            <a:chOff x="528" y="3072"/>
            <a:chExt cx="4560" cy="634"/>
          </a:xfrm>
        </p:grpSpPr>
        <p:sp>
          <p:nvSpPr>
            <p:cNvPr id="318480" name="AutoShape 16"/>
            <p:cNvSpPr>
              <a:spLocks noChangeArrowheads="1"/>
            </p:cNvSpPr>
            <p:nvPr/>
          </p:nvSpPr>
          <p:spPr bwMode="auto">
            <a:xfrm>
              <a:off x="1872" y="3072"/>
              <a:ext cx="3216" cy="624"/>
            </a:xfrm>
            <a:prstGeom prst="wedgeEllipseCallout">
              <a:avLst>
                <a:gd name="adj1" fmla="val -58273"/>
                <a:gd name="adj2" fmla="val 32532"/>
              </a:avLst>
            </a:prstGeom>
            <a:solidFill>
              <a:srgbClr val="CCFFCC"/>
            </a:solidFill>
            <a:ln w="9525">
              <a:noFill/>
              <a:miter lim="800000"/>
              <a:headEnd/>
              <a:tailEnd/>
            </a:ln>
            <a:effectLst/>
          </p:spPr>
          <p:txBody>
            <a:bodyPr wrap="none" anchor="ctr"/>
            <a:lstStyle/>
            <a:p>
              <a:pPr algn="ctr"/>
              <a:r>
                <a:rPr lang="en-GB" sz="2000">
                  <a:solidFill>
                    <a:srgbClr val="000000"/>
                  </a:solidFill>
                  <a:latin typeface="Arial" charset="0"/>
                </a:rPr>
                <a:t>There is no such thing as a perfect</a:t>
              </a:r>
            </a:p>
            <a:p>
              <a:pPr algn="ctr"/>
              <a:r>
                <a:rPr lang="en-GB" sz="2000">
                  <a:solidFill>
                    <a:srgbClr val="000000"/>
                  </a:solidFill>
                  <a:latin typeface="Arial" charset="0"/>
                </a:rPr>
                <a:t>class or a perfect class structure</a:t>
              </a:r>
            </a:p>
          </p:txBody>
        </p:sp>
        <p:sp>
          <p:nvSpPr>
            <p:cNvPr id="318481" name="Text Box 17"/>
            <p:cNvSpPr txBox="1">
              <a:spLocks noChangeArrowheads="1"/>
            </p:cNvSpPr>
            <p:nvPr/>
          </p:nvSpPr>
          <p:spPr bwMode="auto">
            <a:xfrm>
              <a:off x="528" y="3456"/>
              <a:ext cx="1049" cy="250"/>
            </a:xfrm>
            <a:prstGeom prst="rect">
              <a:avLst/>
            </a:prstGeom>
            <a:noFill/>
            <a:ln w="9525">
              <a:noFill/>
              <a:miter lim="800000"/>
              <a:headEnd/>
              <a:tailEnd/>
            </a:ln>
            <a:effectLst/>
          </p:spPr>
          <p:txBody>
            <a:bodyPr wrap="none">
              <a:spAutoFit/>
            </a:bodyPr>
            <a:lstStyle/>
            <a:p>
              <a:r>
                <a:rPr lang="en-GB" sz="2000">
                  <a:latin typeface="Arial" charset="0"/>
                </a:rPr>
                <a:t>Grady Booch</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8476"/>
                                        </p:tgtEl>
                                        <p:attrNameLst>
                                          <p:attrName>style.visibility</p:attrName>
                                        </p:attrNameLst>
                                      </p:cBhvr>
                                      <p:to>
                                        <p:strVal val="visible"/>
                                      </p:to>
                                    </p:set>
                                    <p:animEffect transition="in" filter="dissolve">
                                      <p:cBhvr>
                                        <p:cTn id="7" dur="500"/>
                                        <p:tgtEl>
                                          <p:spTgt spid="31847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8479"/>
                                        </p:tgtEl>
                                        <p:attrNameLst>
                                          <p:attrName>style.visibility</p:attrName>
                                        </p:attrNameLst>
                                      </p:cBhvr>
                                      <p:to>
                                        <p:strVal val="visible"/>
                                      </p:to>
                                    </p:set>
                                    <p:animEffect transition="in" filter="dissolve">
                                      <p:cBhvr>
                                        <p:cTn id="12" dur="500"/>
                                        <p:tgtEl>
                                          <p:spTgt spid="31847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18473"/>
                                        </p:tgtEl>
                                        <p:attrNameLst>
                                          <p:attrName>style.visibility</p:attrName>
                                        </p:attrNameLst>
                                      </p:cBhvr>
                                      <p:to>
                                        <p:strVal val="visible"/>
                                      </p:to>
                                    </p:set>
                                    <p:animEffect transition="in" filter="dissolve">
                                      <p:cBhvr>
                                        <p:cTn id="17" dur="500"/>
                                        <p:tgtEl>
                                          <p:spTgt spid="31847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18470"/>
                                        </p:tgtEl>
                                        <p:attrNameLst>
                                          <p:attrName>style.visibility</p:attrName>
                                        </p:attrNameLst>
                                      </p:cBhvr>
                                      <p:to>
                                        <p:strVal val="visible"/>
                                      </p:to>
                                    </p:set>
                                    <p:animEffect transition="in" filter="dissolve">
                                      <p:cBhvr>
                                        <p:cTn id="22" dur="500"/>
                                        <p:tgtEl>
                                          <p:spTgt spid="318470"/>
                                        </p:tgtEl>
                                      </p:cBhvr>
                                    </p:animEffect>
                                  </p:childTnLst>
                                </p:cTn>
                              </p:par>
                            </p:childTnLst>
                          </p:cTn>
                        </p:par>
                        <p:par>
                          <p:cTn id="23" fill="hold">
                            <p:stCondLst>
                              <p:cond delay="500"/>
                            </p:stCondLst>
                            <p:childTnLst>
                              <p:par>
                                <p:cTn id="24" presetID="9" presetClass="entr" presetSubtype="0" fill="hold" nodeType="afterEffect">
                                  <p:stCondLst>
                                    <p:cond delay="2000"/>
                                  </p:stCondLst>
                                  <p:childTnLst>
                                    <p:set>
                                      <p:cBhvr>
                                        <p:cTn id="25" dur="1" fill="hold">
                                          <p:stCondLst>
                                            <p:cond delay="0"/>
                                          </p:stCondLst>
                                        </p:cTn>
                                        <p:tgtEl>
                                          <p:spTgt spid="318467"/>
                                        </p:tgtEl>
                                        <p:attrNameLst>
                                          <p:attrName>style.visibility</p:attrName>
                                        </p:attrNameLst>
                                      </p:cBhvr>
                                      <p:to>
                                        <p:strVal val="visible"/>
                                      </p:to>
                                    </p:set>
                                    <p:animEffect transition="in" filter="dissolve">
                                      <p:cBhvr>
                                        <p:cTn id="26" dur="500"/>
                                        <p:tgtEl>
                                          <p:spTgt spid="318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930B69C7-43B0-41CE-9ED4-45BB309B5529}" type="slidenum">
              <a:rPr lang="en-GB"/>
              <a:pPr/>
              <a:t>3</a:t>
            </a:fld>
            <a:endParaRPr lang="en-GB">
              <a:latin typeface="Times New Roman" pitchFamily="18" charset="0"/>
            </a:endParaRPr>
          </a:p>
        </p:txBody>
      </p:sp>
      <p:sp>
        <p:nvSpPr>
          <p:cNvPr id="273412" name="Rectangle 4"/>
          <p:cNvSpPr>
            <a:spLocks noGrp="1" noChangeArrowheads="1"/>
          </p:cNvSpPr>
          <p:nvPr>
            <p:ph type="title"/>
          </p:nvPr>
        </p:nvSpPr>
        <p:spPr/>
        <p:txBody>
          <a:bodyPr/>
          <a:lstStyle/>
          <a:p>
            <a:r>
              <a:rPr lang="en-US"/>
              <a:t>Software Life-Cycle</a:t>
            </a:r>
          </a:p>
        </p:txBody>
      </p:sp>
      <p:sp>
        <p:nvSpPr>
          <p:cNvPr id="273413" name="Rectangle 5"/>
          <p:cNvSpPr>
            <a:spLocks noGrp="1" noChangeArrowheads="1"/>
          </p:cNvSpPr>
          <p:nvPr>
            <p:ph type="body" idx="1"/>
          </p:nvPr>
        </p:nvSpPr>
        <p:spPr/>
        <p:txBody>
          <a:bodyPr/>
          <a:lstStyle/>
          <a:p>
            <a:r>
              <a:rPr lang="en-US"/>
              <a:t>Analysis – What?</a:t>
            </a:r>
          </a:p>
          <a:p>
            <a:pPr lvl="1"/>
            <a:r>
              <a:rPr lang="en-US"/>
              <a:t>Understand &amp; specify users real requirements</a:t>
            </a:r>
          </a:p>
          <a:p>
            <a:r>
              <a:rPr lang="en-US"/>
              <a:t>Design – How?</a:t>
            </a:r>
          </a:p>
          <a:p>
            <a:pPr lvl="1"/>
            <a:r>
              <a:rPr lang="en-US"/>
              <a:t>specification of potential solution or solutions </a:t>
            </a:r>
          </a:p>
          <a:p>
            <a:r>
              <a:rPr lang="en-US"/>
              <a:t>Implementation</a:t>
            </a:r>
          </a:p>
          <a:p>
            <a:pPr lvl="1"/>
            <a:r>
              <a:rPr lang="en-US"/>
              <a:t>providing the solution</a:t>
            </a:r>
          </a:p>
          <a:p>
            <a:r>
              <a:rPr lang="en-US"/>
              <a:t>Test Results</a:t>
            </a:r>
          </a:p>
          <a:p>
            <a:pPr lvl="1"/>
            <a:r>
              <a:rPr lang="en-US"/>
              <a:t>evaluations, inferences, reports, documentation</a:t>
            </a:r>
          </a:p>
          <a:p>
            <a:r>
              <a:rPr lang="en-US"/>
              <a:t>Modifications</a:t>
            </a:r>
          </a:p>
          <a:p>
            <a:pPr lvl="1"/>
            <a:r>
              <a:rPr lang="en-US"/>
              <a:t>changes/additions to solution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D79296E6-89E5-4A50-A793-FFC1ED7CFBD4}" type="slidenum">
              <a:rPr lang="en-GB"/>
              <a:pPr/>
              <a:t>30</a:t>
            </a:fld>
            <a:endParaRPr lang="en-GB">
              <a:latin typeface="Times New Roman" pitchFamily="18" charset="0"/>
            </a:endParaRPr>
          </a:p>
        </p:txBody>
      </p:sp>
      <p:sp>
        <p:nvSpPr>
          <p:cNvPr id="320516" name="Rectangle 4"/>
          <p:cNvSpPr>
            <a:spLocks noGrp="1" noChangeArrowheads="1"/>
          </p:cNvSpPr>
          <p:nvPr>
            <p:ph type="title"/>
          </p:nvPr>
        </p:nvSpPr>
        <p:spPr/>
        <p:txBody>
          <a:bodyPr/>
          <a:lstStyle/>
          <a:p>
            <a:r>
              <a:rPr lang="en-US"/>
              <a:t>Relationships</a:t>
            </a:r>
          </a:p>
        </p:txBody>
      </p:sp>
      <p:sp>
        <p:nvSpPr>
          <p:cNvPr id="320517" name="Rectangle 5"/>
          <p:cNvSpPr>
            <a:spLocks noGrp="1" noChangeArrowheads="1"/>
          </p:cNvSpPr>
          <p:nvPr>
            <p:ph type="body" idx="1"/>
          </p:nvPr>
        </p:nvSpPr>
        <p:spPr/>
        <p:txBody>
          <a:bodyPr/>
          <a:lstStyle/>
          <a:p>
            <a:r>
              <a:rPr lang="en-US"/>
              <a:t>Application: collection of objects working together by “message passing”</a:t>
            </a:r>
          </a:p>
          <a:p>
            <a:r>
              <a:rPr lang="en-US"/>
              <a:t>Class connections required for message passing</a:t>
            </a:r>
          </a:p>
          <a:p>
            <a:r>
              <a:rPr lang="en-US"/>
              <a:t>Types</a:t>
            </a:r>
          </a:p>
          <a:p>
            <a:pPr lvl="1"/>
            <a:r>
              <a:rPr lang="en-US"/>
              <a:t>Association</a:t>
            </a:r>
          </a:p>
          <a:p>
            <a:pPr lvl="1"/>
            <a:r>
              <a:rPr lang="en-US"/>
              <a:t>Aggregation</a:t>
            </a:r>
          </a:p>
          <a:p>
            <a:pPr lvl="1"/>
            <a:r>
              <a:rPr lang="en-US"/>
              <a:t>Generalization</a:t>
            </a:r>
          </a:p>
          <a:p>
            <a:pPr lvl="1"/>
            <a:r>
              <a:rPr lang="en-US"/>
              <a:t>Dependency</a:t>
            </a:r>
          </a:p>
          <a:p>
            <a:pPr lvl="1"/>
            <a:r>
              <a:rPr lang="en-US"/>
              <a:t>Realization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15" name="Slide Number Placeholder 4"/>
          <p:cNvSpPr>
            <a:spLocks noGrp="1"/>
          </p:cNvSpPr>
          <p:nvPr>
            <p:ph type="sldNum" sz="quarter" idx="11"/>
          </p:nvPr>
        </p:nvSpPr>
        <p:spPr/>
        <p:txBody>
          <a:bodyPr/>
          <a:lstStyle/>
          <a:p>
            <a:fld id="{F1090E73-D567-4886-B1A0-6A7FD9B16211}" type="slidenum">
              <a:rPr lang="en-GB"/>
              <a:pPr/>
              <a:t>31</a:t>
            </a:fld>
            <a:endParaRPr lang="en-GB">
              <a:latin typeface="Times New Roman" pitchFamily="18" charset="0"/>
            </a:endParaRPr>
          </a:p>
        </p:txBody>
      </p:sp>
      <p:sp>
        <p:nvSpPr>
          <p:cNvPr id="322562" name="Rectangle 2"/>
          <p:cNvSpPr>
            <a:spLocks noGrp="1" noChangeArrowheads="1"/>
          </p:cNvSpPr>
          <p:nvPr>
            <p:ph type="title"/>
          </p:nvPr>
        </p:nvSpPr>
        <p:spPr/>
        <p:txBody>
          <a:bodyPr/>
          <a:lstStyle/>
          <a:p>
            <a:r>
              <a:rPr lang="en-US"/>
              <a:t>Association</a:t>
            </a:r>
          </a:p>
        </p:txBody>
      </p:sp>
      <p:sp>
        <p:nvSpPr>
          <p:cNvPr id="322563" name="Rectangle 3"/>
          <p:cNvSpPr>
            <a:spLocks noGrp="1" noChangeArrowheads="1"/>
          </p:cNvSpPr>
          <p:nvPr>
            <p:ph type="body" idx="1"/>
          </p:nvPr>
        </p:nvSpPr>
        <p:spPr/>
        <p:txBody>
          <a:bodyPr/>
          <a:lstStyle/>
          <a:p>
            <a:r>
              <a:rPr lang="en-US"/>
              <a:t>Structural relationship</a:t>
            </a:r>
          </a:p>
          <a:p>
            <a:r>
              <a:rPr lang="en-US"/>
              <a:t>A connection between two classes</a:t>
            </a:r>
          </a:p>
          <a:p>
            <a:r>
              <a:rPr lang="en-US"/>
              <a:t>A set of links</a:t>
            </a:r>
          </a:p>
          <a:p>
            <a:pPr lvl="1"/>
            <a:r>
              <a:rPr lang="en-US"/>
              <a:t>object =&gt; class :: link =&gt; association</a:t>
            </a:r>
          </a:p>
        </p:txBody>
      </p:sp>
      <p:grpSp>
        <p:nvGrpSpPr>
          <p:cNvPr id="322564" name="Group 4"/>
          <p:cNvGrpSpPr>
            <a:grpSpLocks/>
          </p:cNvGrpSpPr>
          <p:nvPr/>
        </p:nvGrpSpPr>
        <p:grpSpPr bwMode="auto">
          <a:xfrm>
            <a:off x="990600" y="4038600"/>
            <a:ext cx="7086600" cy="930275"/>
            <a:chOff x="624" y="2544"/>
            <a:chExt cx="4464" cy="586"/>
          </a:xfrm>
        </p:grpSpPr>
        <p:sp>
          <p:nvSpPr>
            <p:cNvPr id="322565" name="Rectangle 5"/>
            <p:cNvSpPr>
              <a:spLocks noChangeArrowheads="1"/>
            </p:cNvSpPr>
            <p:nvPr/>
          </p:nvSpPr>
          <p:spPr bwMode="auto">
            <a:xfrm>
              <a:off x="624" y="2688"/>
              <a:ext cx="960" cy="288"/>
            </a:xfrm>
            <a:prstGeom prst="rect">
              <a:avLst/>
            </a:prstGeom>
            <a:noFill/>
            <a:ln w="25400">
              <a:solidFill>
                <a:schemeClr val="tx1"/>
              </a:solidFill>
              <a:miter lim="800000"/>
              <a:headEnd/>
              <a:tailEnd/>
            </a:ln>
            <a:effectLst/>
          </p:spPr>
          <p:txBody>
            <a:bodyPr wrap="none" anchor="ctr"/>
            <a:lstStyle/>
            <a:p>
              <a:pPr algn="ctr"/>
              <a:r>
                <a:rPr lang="en-US" sz="2000">
                  <a:latin typeface="Arial" charset="0"/>
                </a:rPr>
                <a:t>Person</a:t>
              </a:r>
            </a:p>
          </p:txBody>
        </p:sp>
        <p:sp>
          <p:nvSpPr>
            <p:cNvPr id="322566" name="Rectangle 6"/>
            <p:cNvSpPr>
              <a:spLocks noChangeArrowheads="1"/>
            </p:cNvSpPr>
            <p:nvPr/>
          </p:nvSpPr>
          <p:spPr bwMode="auto">
            <a:xfrm>
              <a:off x="4128" y="2688"/>
              <a:ext cx="960" cy="288"/>
            </a:xfrm>
            <a:prstGeom prst="rect">
              <a:avLst/>
            </a:prstGeom>
            <a:noFill/>
            <a:ln w="25400">
              <a:solidFill>
                <a:schemeClr val="tx1"/>
              </a:solidFill>
              <a:miter lim="800000"/>
              <a:headEnd/>
              <a:tailEnd/>
            </a:ln>
            <a:effectLst/>
          </p:spPr>
          <p:txBody>
            <a:bodyPr wrap="none" anchor="ctr"/>
            <a:lstStyle/>
            <a:p>
              <a:pPr algn="ctr"/>
              <a:r>
                <a:rPr lang="en-US" sz="2000">
                  <a:latin typeface="Arial" charset="0"/>
                </a:rPr>
                <a:t>Company</a:t>
              </a:r>
            </a:p>
          </p:txBody>
        </p:sp>
        <p:sp>
          <p:nvSpPr>
            <p:cNvPr id="322567" name="Text Box 7"/>
            <p:cNvSpPr txBox="1">
              <a:spLocks noChangeArrowheads="1"/>
            </p:cNvSpPr>
            <p:nvPr/>
          </p:nvSpPr>
          <p:spPr bwMode="auto">
            <a:xfrm>
              <a:off x="2256" y="2573"/>
              <a:ext cx="799" cy="250"/>
            </a:xfrm>
            <a:prstGeom prst="rect">
              <a:avLst/>
            </a:prstGeom>
            <a:noFill/>
            <a:ln w="25400">
              <a:noFill/>
              <a:miter lim="800000"/>
              <a:headEnd/>
              <a:tailEnd/>
            </a:ln>
            <a:effectLst/>
          </p:spPr>
          <p:txBody>
            <a:bodyPr wrap="none">
              <a:spAutoFit/>
            </a:bodyPr>
            <a:lstStyle/>
            <a:p>
              <a:r>
                <a:rPr lang="en-US" sz="2000">
                  <a:latin typeface="Arial" charset="0"/>
                </a:rPr>
                <a:t>Works for</a:t>
              </a:r>
            </a:p>
          </p:txBody>
        </p:sp>
        <p:cxnSp>
          <p:nvCxnSpPr>
            <p:cNvPr id="322568" name="AutoShape 8"/>
            <p:cNvCxnSpPr>
              <a:cxnSpLocks noChangeShapeType="1"/>
              <a:stCxn id="322565" idx="3"/>
              <a:endCxn id="322566" idx="1"/>
            </p:cNvCxnSpPr>
            <p:nvPr/>
          </p:nvCxnSpPr>
          <p:spPr bwMode="auto">
            <a:xfrm>
              <a:off x="1592" y="2832"/>
              <a:ext cx="2528" cy="0"/>
            </a:xfrm>
            <a:prstGeom prst="straightConnector1">
              <a:avLst/>
            </a:prstGeom>
            <a:noFill/>
            <a:ln w="25400">
              <a:solidFill>
                <a:schemeClr val="folHlink"/>
              </a:solidFill>
              <a:round/>
              <a:headEnd/>
              <a:tailEnd/>
            </a:ln>
            <a:effectLst/>
          </p:spPr>
        </p:cxnSp>
        <p:sp>
          <p:nvSpPr>
            <p:cNvPr id="322569" name="AutoShape 9"/>
            <p:cNvSpPr>
              <a:spLocks noChangeArrowheads="1"/>
            </p:cNvSpPr>
            <p:nvPr/>
          </p:nvSpPr>
          <p:spPr bwMode="auto">
            <a:xfrm rot="-16232080">
              <a:off x="3049" y="2663"/>
              <a:ext cx="146" cy="99"/>
            </a:xfrm>
            <a:prstGeom prst="flowChartExtract">
              <a:avLst/>
            </a:prstGeom>
            <a:solidFill>
              <a:srgbClr val="66FF33"/>
            </a:solidFill>
            <a:ln w="28575">
              <a:solidFill>
                <a:srgbClr val="66FF33"/>
              </a:solidFill>
              <a:miter lim="800000"/>
              <a:headEnd/>
              <a:tailEnd/>
            </a:ln>
            <a:effectLst/>
          </p:spPr>
          <p:txBody>
            <a:bodyPr wrap="none" anchor="ctr"/>
            <a:lstStyle/>
            <a:p>
              <a:endParaRPr lang="en-IN"/>
            </a:p>
          </p:txBody>
        </p:sp>
        <p:sp>
          <p:nvSpPr>
            <p:cNvPr id="322570" name="Text Box 10"/>
            <p:cNvSpPr txBox="1">
              <a:spLocks noChangeArrowheads="1"/>
            </p:cNvSpPr>
            <p:nvPr/>
          </p:nvSpPr>
          <p:spPr bwMode="auto">
            <a:xfrm>
              <a:off x="1584" y="2880"/>
              <a:ext cx="810" cy="250"/>
            </a:xfrm>
            <a:prstGeom prst="rect">
              <a:avLst/>
            </a:prstGeom>
            <a:noFill/>
            <a:ln w="25400">
              <a:noFill/>
              <a:miter lim="800000"/>
              <a:headEnd/>
              <a:tailEnd/>
            </a:ln>
            <a:effectLst/>
          </p:spPr>
          <p:txBody>
            <a:bodyPr wrap="none">
              <a:spAutoFit/>
            </a:bodyPr>
            <a:lstStyle/>
            <a:p>
              <a:r>
                <a:rPr lang="en-US" sz="2000">
                  <a:latin typeface="Arial" charset="0"/>
                </a:rPr>
                <a:t>employee</a:t>
              </a:r>
            </a:p>
          </p:txBody>
        </p:sp>
        <p:sp>
          <p:nvSpPr>
            <p:cNvPr id="322571" name="Text Box 11"/>
            <p:cNvSpPr txBox="1">
              <a:spLocks noChangeArrowheads="1"/>
            </p:cNvSpPr>
            <p:nvPr/>
          </p:nvSpPr>
          <p:spPr bwMode="auto">
            <a:xfrm>
              <a:off x="3360" y="2880"/>
              <a:ext cx="774" cy="250"/>
            </a:xfrm>
            <a:prstGeom prst="rect">
              <a:avLst/>
            </a:prstGeom>
            <a:noFill/>
            <a:ln w="25400">
              <a:noFill/>
              <a:miter lim="800000"/>
              <a:headEnd/>
              <a:tailEnd/>
            </a:ln>
            <a:effectLst/>
          </p:spPr>
          <p:txBody>
            <a:bodyPr wrap="none">
              <a:spAutoFit/>
            </a:bodyPr>
            <a:lstStyle/>
            <a:p>
              <a:r>
                <a:rPr lang="en-US" sz="2000">
                  <a:latin typeface="Arial" charset="0"/>
                </a:rPr>
                <a:t>employer</a:t>
              </a:r>
            </a:p>
          </p:txBody>
        </p:sp>
        <p:sp>
          <p:nvSpPr>
            <p:cNvPr id="322572" name="Text Box 12"/>
            <p:cNvSpPr txBox="1">
              <a:spLocks noChangeArrowheads="1"/>
            </p:cNvSpPr>
            <p:nvPr/>
          </p:nvSpPr>
          <p:spPr bwMode="auto">
            <a:xfrm>
              <a:off x="1584" y="2544"/>
              <a:ext cx="355" cy="250"/>
            </a:xfrm>
            <a:prstGeom prst="rect">
              <a:avLst/>
            </a:prstGeom>
            <a:noFill/>
            <a:ln w="25400">
              <a:noFill/>
              <a:miter lim="800000"/>
              <a:headEnd/>
              <a:tailEnd/>
            </a:ln>
            <a:effectLst/>
          </p:spPr>
          <p:txBody>
            <a:bodyPr wrap="none">
              <a:spAutoFit/>
            </a:bodyPr>
            <a:lstStyle/>
            <a:p>
              <a:r>
                <a:rPr lang="en-US" sz="2000">
                  <a:latin typeface="Arial" charset="0"/>
                </a:rPr>
                <a:t>1..*</a:t>
              </a:r>
            </a:p>
          </p:txBody>
        </p:sp>
        <p:sp>
          <p:nvSpPr>
            <p:cNvPr id="322573" name="Text Box 13"/>
            <p:cNvSpPr txBox="1">
              <a:spLocks noChangeArrowheads="1"/>
            </p:cNvSpPr>
            <p:nvPr/>
          </p:nvSpPr>
          <p:spPr bwMode="auto">
            <a:xfrm>
              <a:off x="3888" y="2544"/>
              <a:ext cx="205" cy="250"/>
            </a:xfrm>
            <a:prstGeom prst="rect">
              <a:avLst/>
            </a:prstGeom>
            <a:noFill/>
            <a:ln w="25400">
              <a:noFill/>
              <a:miter lim="800000"/>
              <a:headEnd/>
              <a:tailEnd/>
            </a:ln>
            <a:effectLst/>
          </p:spPr>
          <p:txBody>
            <a:bodyPr wrap="none">
              <a:spAutoFit/>
            </a:bodyPr>
            <a:lstStyle/>
            <a:p>
              <a:r>
                <a:rPr lang="en-US" sz="2000">
                  <a:latin typeface="Arial" charset="0"/>
                </a:rPr>
                <a:t>1</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17" name="Slide Number Placeholder 4"/>
          <p:cNvSpPr>
            <a:spLocks noGrp="1"/>
          </p:cNvSpPr>
          <p:nvPr>
            <p:ph type="sldNum" sz="quarter" idx="11"/>
          </p:nvPr>
        </p:nvSpPr>
        <p:spPr/>
        <p:txBody>
          <a:bodyPr/>
          <a:lstStyle/>
          <a:p>
            <a:fld id="{034A1F02-D6A7-452C-95FE-7B7D6D3BE451}" type="slidenum">
              <a:rPr lang="en-GB"/>
              <a:pPr/>
              <a:t>32</a:t>
            </a:fld>
            <a:endParaRPr lang="en-GB">
              <a:latin typeface="Times New Roman" pitchFamily="18" charset="0"/>
            </a:endParaRPr>
          </a:p>
        </p:txBody>
      </p:sp>
      <p:sp>
        <p:nvSpPr>
          <p:cNvPr id="324610" name="Rectangle 2"/>
          <p:cNvSpPr>
            <a:spLocks noGrp="1" noChangeArrowheads="1"/>
          </p:cNvSpPr>
          <p:nvPr>
            <p:ph type="title"/>
          </p:nvPr>
        </p:nvSpPr>
        <p:spPr/>
        <p:txBody>
          <a:bodyPr/>
          <a:lstStyle/>
          <a:p>
            <a:r>
              <a:rPr lang="en-US"/>
              <a:t>Adornments</a:t>
            </a:r>
          </a:p>
        </p:txBody>
      </p:sp>
      <p:sp>
        <p:nvSpPr>
          <p:cNvPr id="324611" name="Rectangle 3"/>
          <p:cNvSpPr>
            <a:spLocks noGrp="1" noChangeArrowheads="1"/>
          </p:cNvSpPr>
          <p:nvPr>
            <p:ph type="body" idx="1"/>
          </p:nvPr>
        </p:nvSpPr>
        <p:spPr>
          <a:xfrm>
            <a:off x="349250" y="1905000"/>
            <a:ext cx="8794750" cy="4343400"/>
          </a:xfrm>
        </p:spPr>
        <p:txBody>
          <a:bodyPr/>
          <a:lstStyle/>
          <a:p>
            <a:pPr>
              <a:lnSpc>
                <a:spcPct val="90000"/>
              </a:lnSpc>
            </a:pPr>
            <a:r>
              <a:rPr lang="en-US" sz="2400"/>
              <a:t>Name</a:t>
            </a:r>
          </a:p>
          <a:p>
            <a:pPr>
              <a:lnSpc>
                <a:spcPct val="90000"/>
              </a:lnSpc>
            </a:pPr>
            <a:r>
              <a:rPr lang="en-US" sz="2400"/>
              <a:t>Role</a:t>
            </a:r>
          </a:p>
          <a:p>
            <a:pPr>
              <a:lnSpc>
                <a:spcPct val="90000"/>
              </a:lnSpc>
            </a:pPr>
            <a:r>
              <a:rPr lang="en-US" sz="2400"/>
              <a:t>Multiplicity</a:t>
            </a:r>
          </a:p>
          <a:p>
            <a:pPr lvl="1">
              <a:lnSpc>
                <a:spcPct val="90000"/>
              </a:lnSpc>
            </a:pPr>
            <a:r>
              <a:rPr lang="en-US" sz="2000"/>
              <a:t>One</a:t>
            </a:r>
          </a:p>
          <a:p>
            <a:pPr lvl="1">
              <a:lnSpc>
                <a:spcPct val="90000"/>
              </a:lnSpc>
            </a:pPr>
            <a:endParaRPr lang="en-US" sz="2000"/>
          </a:p>
          <a:p>
            <a:pPr lvl="1">
              <a:lnSpc>
                <a:spcPct val="90000"/>
              </a:lnSpc>
            </a:pPr>
            <a:r>
              <a:rPr lang="en-US" sz="2000"/>
              <a:t>Zero or more</a:t>
            </a:r>
          </a:p>
          <a:p>
            <a:pPr lvl="1">
              <a:lnSpc>
                <a:spcPct val="90000"/>
              </a:lnSpc>
            </a:pPr>
            <a:endParaRPr lang="en-US" sz="2000"/>
          </a:p>
          <a:p>
            <a:pPr lvl="1">
              <a:lnSpc>
                <a:spcPct val="90000"/>
              </a:lnSpc>
            </a:pPr>
            <a:r>
              <a:rPr lang="en-US" sz="2000"/>
              <a:t>Range</a:t>
            </a:r>
          </a:p>
          <a:p>
            <a:pPr lvl="1">
              <a:lnSpc>
                <a:spcPct val="90000"/>
              </a:lnSpc>
            </a:pPr>
            <a:endParaRPr lang="en-US" sz="2000"/>
          </a:p>
          <a:p>
            <a:pPr lvl="1">
              <a:lnSpc>
                <a:spcPct val="90000"/>
              </a:lnSpc>
            </a:pPr>
            <a:r>
              <a:rPr lang="en-US" sz="2000"/>
              <a:t>Ordered</a:t>
            </a:r>
          </a:p>
        </p:txBody>
      </p:sp>
      <p:grpSp>
        <p:nvGrpSpPr>
          <p:cNvPr id="324612" name="Group 4"/>
          <p:cNvGrpSpPr>
            <a:grpSpLocks/>
          </p:cNvGrpSpPr>
          <p:nvPr/>
        </p:nvGrpSpPr>
        <p:grpSpPr bwMode="auto">
          <a:xfrm>
            <a:off x="3429000" y="5638800"/>
            <a:ext cx="1447800" cy="396875"/>
            <a:chOff x="3168" y="3408"/>
            <a:chExt cx="912" cy="250"/>
          </a:xfrm>
        </p:grpSpPr>
        <p:sp>
          <p:nvSpPr>
            <p:cNvPr id="324613" name="Line 5"/>
            <p:cNvSpPr>
              <a:spLocks noChangeShapeType="1"/>
            </p:cNvSpPr>
            <p:nvPr/>
          </p:nvSpPr>
          <p:spPr bwMode="auto">
            <a:xfrm>
              <a:off x="3168" y="3648"/>
              <a:ext cx="912" cy="0"/>
            </a:xfrm>
            <a:prstGeom prst="line">
              <a:avLst/>
            </a:prstGeom>
            <a:noFill/>
            <a:ln w="25400">
              <a:solidFill>
                <a:schemeClr val="tx1"/>
              </a:solidFill>
              <a:round/>
              <a:headEnd/>
              <a:tailEnd/>
            </a:ln>
            <a:effectLst/>
          </p:spPr>
          <p:txBody>
            <a:bodyPr wrap="none" anchor="ctr"/>
            <a:lstStyle/>
            <a:p>
              <a:endParaRPr lang="en-IN"/>
            </a:p>
          </p:txBody>
        </p:sp>
        <p:sp>
          <p:nvSpPr>
            <p:cNvPr id="324614" name="Text Box 6"/>
            <p:cNvSpPr txBox="1">
              <a:spLocks noChangeArrowheads="1"/>
            </p:cNvSpPr>
            <p:nvPr/>
          </p:nvSpPr>
          <p:spPr bwMode="auto">
            <a:xfrm>
              <a:off x="3360" y="3408"/>
              <a:ext cx="488" cy="250"/>
            </a:xfrm>
            <a:prstGeom prst="rect">
              <a:avLst/>
            </a:prstGeom>
            <a:noFill/>
            <a:ln w="25400">
              <a:noFill/>
              <a:miter lim="800000"/>
              <a:headEnd/>
              <a:tailEnd/>
            </a:ln>
            <a:effectLst/>
          </p:spPr>
          <p:txBody>
            <a:bodyPr wrap="none">
              <a:spAutoFit/>
            </a:bodyPr>
            <a:lstStyle/>
            <a:p>
              <a:r>
                <a:rPr lang="en-US" sz="2000">
                  <a:latin typeface="Arial" charset="0"/>
                </a:rPr>
                <a:t>{1, 3}</a:t>
              </a:r>
              <a:endParaRPr lang="en-US"/>
            </a:p>
          </p:txBody>
        </p:sp>
      </p:grpSp>
      <p:grpSp>
        <p:nvGrpSpPr>
          <p:cNvPr id="324615" name="Group 7"/>
          <p:cNvGrpSpPr>
            <a:grpSpLocks/>
          </p:cNvGrpSpPr>
          <p:nvPr/>
        </p:nvGrpSpPr>
        <p:grpSpPr bwMode="auto">
          <a:xfrm>
            <a:off x="3429000" y="4800600"/>
            <a:ext cx="1447800" cy="396875"/>
            <a:chOff x="3168" y="2688"/>
            <a:chExt cx="912" cy="250"/>
          </a:xfrm>
        </p:grpSpPr>
        <p:sp>
          <p:nvSpPr>
            <p:cNvPr id="324616" name="Line 8"/>
            <p:cNvSpPr>
              <a:spLocks noChangeShapeType="1"/>
            </p:cNvSpPr>
            <p:nvPr/>
          </p:nvSpPr>
          <p:spPr bwMode="auto">
            <a:xfrm>
              <a:off x="3168" y="2928"/>
              <a:ext cx="912" cy="0"/>
            </a:xfrm>
            <a:prstGeom prst="line">
              <a:avLst/>
            </a:prstGeom>
            <a:noFill/>
            <a:ln w="25400">
              <a:solidFill>
                <a:schemeClr val="tx1"/>
              </a:solidFill>
              <a:round/>
              <a:headEnd/>
              <a:tailEnd/>
            </a:ln>
            <a:effectLst/>
          </p:spPr>
          <p:txBody>
            <a:bodyPr wrap="none" anchor="ctr"/>
            <a:lstStyle/>
            <a:p>
              <a:endParaRPr lang="en-IN"/>
            </a:p>
          </p:txBody>
        </p:sp>
        <p:sp>
          <p:nvSpPr>
            <p:cNvPr id="324617" name="Text Box 9"/>
            <p:cNvSpPr txBox="1">
              <a:spLocks noChangeArrowheads="1"/>
            </p:cNvSpPr>
            <p:nvPr/>
          </p:nvSpPr>
          <p:spPr bwMode="auto">
            <a:xfrm>
              <a:off x="3744" y="2688"/>
              <a:ext cx="298" cy="250"/>
            </a:xfrm>
            <a:prstGeom prst="rect">
              <a:avLst/>
            </a:prstGeom>
            <a:noFill/>
            <a:ln w="25400">
              <a:noFill/>
              <a:miter lim="800000"/>
              <a:headEnd/>
              <a:tailEnd/>
            </a:ln>
            <a:effectLst/>
          </p:spPr>
          <p:txBody>
            <a:bodyPr wrap="none">
              <a:spAutoFit/>
            </a:bodyPr>
            <a:lstStyle/>
            <a:p>
              <a:r>
                <a:rPr lang="en-US" sz="2000">
                  <a:latin typeface="Arial" charset="0"/>
                </a:rPr>
                <a:t>+3</a:t>
              </a:r>
              <a:endParaRPr lang="en-US"/>
            </a:p>
          </p:txBody>
        </p:sp>
      </p:grpSp>
      <p:grpSp>
        <p:nvGrpSpPr>
          <p:cNvPr id="324618" name="Group 10"/>
          <p:cNvGrpSpPr>
            <a:grpSpLocks/>
          </p:cNvGrpSpPr>
          <p:nvPr/>
        </p:nvGrpSpPr>
        <p:grpSpPr bwMode="auto">
          <a:xfrm>
            <a:off x="3429000" y="3048000"/>
            <a:ext cx="1447800" cy="396875"/>
            <a:chOff x="3168" y="1200"/>
            <a:chExt cx="912" cy="250"/>
          </a:xfrm>
        </p:grpSpPr>
        <p:sp>
          <p:nvSpPr>
            <p:cNvPr id="324619" name="Line 11"/>
            <p:cNvSpPr>
              <a:spLocks noChangeShapeType="1"/>
            </p:cNvSpPr>
            <p:nvPr/>
          </p:nvSpPr>
          <p:spPr bwMode="auto">
            <a:xfrm>
              <a:off x="3168" y="1440"/>
              <a:ext cx="912" cy="0"/>
            </a:xfrm>
            <a:prstGeom prst="line">
              <a:avLst/>
            </a:prstGeom>
            <a:noFill/>
            <a:ln w="25400">
              <a:solidFill>
                <a:schemeClr val="tx1"/>
              </a:solidFill>
              <a:round/>
              <a:headEnd/>
              <a:tailEnd/>
            </a:ln>
            <a:effectLst/>
          </p:spPr>
          <p:txBody>
            <a:bodyPr wrap="none" anchor="ctr"/>
            <a:lstStyle/>
            <a:p>
              <a:endParaRPr lang="en-IN"/>
            </a:p>
          </p:txBody>
        </p:sp>
        <p:sp>
          <p:nvSpPr>
            <p:cNvPr id="324620" name="Text Box 12"/>
            <p:cNvSpPr txBox="1">
              <a:spLocks noChangeArrowheads="1"/>
            </p:cNvSpPr>
            <p:nvPr/>
          </p:nvSpPr>
          <p:spPr bwMode="auto">
            <a:xfrm>
              <a:off x="3840" y="1200"/>
              <a:ext cx="205" cy="250"/>
            </a:xfrm>
            <a:prstGeom prst="rect">
              <a:avLst/>
            </a:prstGeom>
            <a:noFill/>
            <a:ln w="25400">
              <a:noFill/>
              <a:miter lim="800000"/>
              <a:headEnd/>
              <a:tailEnd/>
            </a:ln>
            <a:effectLst/>
          </p:spPr>
          <p:txBody>
            <a:bodyPr wrap="none">
              <a:spAutoFit/>
            </a:bodyPr>
            <a:lstStyle/>
            <a:p>
              <a:r>
                <a:rPr lang="en-US" sz="2000">
                  <a:latin typeface="Arial" charset="0"/>
                </a:rPr>
                <a:t>1</a:t>
              </a:r>
              <a:endParaRPr lang="en-US"/>
            </a:p>
          </p:txBody>
        </p:sp>
      </p:grpSp>
      <p:grpSp>
        <p:nvGrpSpPr>
          <p:cNvPr id="324621" name="Group 13"/>
          <p:cNvGrpSpPr>
            <a:grpSpLocks/>
          </p:cNvGrpSpPr>
          <p:nvPr/>
        </p:nvGrpSpPr>
        <p:grpSpPr bwMode="auto">
          <a:xfrm>
            <a:off x="3429000" y="3810000"/>
            <a:ext cx="1465263" cy="457200"/>
            <a:chOff x="3168" y="1872"/>
            <a:chExt cx="923" cy="288"/>
          </a:xfrm>
        </p:grpSpPr>
        <p:sp>
          <p:nvSpPr>
            <p:cNvPr id="324622" name="Line 14"/>
            <p:cNvSpPr>
              <a:spLocks noChangeShapeType="1"/>
            </p:cNvSpPr>
            <p:nvPr/>
          </p:nvSpPr>
          <p:spPr bwMode="auto">
            <a:xfrm>
              <a:off x="3168" y="2160"/>
              <a:ext cx="912" cy="0"/>
            </a:xfrm>
            <a:prstGeom prst="line">
              <a:avLst/>
            </a:prstGeom>
            <a:noFill/>
            <a:ln w="25400">
              <a:solidFill>
                <a:schemeClr val="tx1"/>
              </a:solidFill>
              <a:round/>
              <a:headEnd/>
              <a:tailEnd/>
            </a:ln>
            <a:effectLst/>
          </p:spPr>
          <p:txBody>
            <a:bodyPr wrap="none" anchor="ctr"/>
            <a:lstStyle/>
            <a:p>
              <a:endParaRPr lang="en-IN"/>
            </a:p>
          </p:txBody>
        </p:sp>
        <p:sp>
          <p:nvSpPr>
            <p:cNvPr id="324623" name="Text Box 15"/>
            <p:cNvSpPr txBox="1">
              <a:spLocks noChangeArrowheads="1"/>
            </p:cNvSpPr>
            <p:nvPr/>
          </p:nvSpPr>
          <p:spPr bwMode="auto">
            <a:xfrm>
              <a:off x="3648" y="1872"/>
              <a:ext cx="443" cy="250"/>
            </a:xfrm>
            <a:prstGeom prst="rect">
              <a:avLst/>
            </a:prstGeom>
            <a:noFill/>
            <a:ln w="25400">
              <a:noFill/>
              <a:miter lim="800000"/>
              <a:headEnd/>
              <a:tailEnd/>
            </a:ln>
            <a:effectLst/>
          </p:spPr>
          <p:txBody>
            <a:bodyPr wrap="none">
              <a:spAutoFit/>
            </a:bodyPr>
            <a:lstStyle/>
            <a:p>
              <a:r>
                <a:rPr lang="en-US" sz="2000">
                  <a:latin typeface="Arial" charset="0"/>
                </a:rPr>
                <a:t>0 .. *</a:t>
              </a: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24" name="Slide Number Placeholder 3"/>
          <p:cNvSpPr>
            <a:spLocks noGrp="1"/>
          </p:cNvSpPr>
          <p:nvPr>
            <p:ph type="sldNum" sz="quarter" idx="11"/>
          </p:nvPr>
        </p:nvSpPr>
        <p:spPr/>
        <p:txBody>
          <a:bodyPr/>
          <a:lstStyle/>
          <a:p>
            <a:fld id="{628BA124-88A7-4E2C-AE34-C4D33519B6F1}" type="slidenum">
              <a:rPr lang="en-GB"/>
              <a:pPr/>
              <a:t>33</a:t>
            </a:fld>
            <a:endParaRPr lang="en-GB">
              <a:latin typeface="Times New Roman" pitchFamily="18" charset="0"/>
            </a:endParaRPr>
          </a:p>
        </p:txBody>
      </p:sp>
      <p:sp>
        <p:nvSpPr>
          <p:cNvPr id="326658" name="Rectangle 2"/>
          <p:cNvSpPr>
            <a:spLocks noGrp="1" noChangeArrowheads="1"/>
          </p:cNvSpPr>
          <p:nvPr>
            <p:ph type="title"/>
          </p:nvPr>
        </p:nvSpPr>
        <p:spPr/>
        <p:txBody>
          <a:bodyPr/>
          <a:lstStyle/>
          <a:p>
            <a:r>
              <a:rPr lang="en-US"/>
              <a:t>Association Parts</a:t>
            </a:r>
          </a:p>
        </p:txBody>
      </p:sp>
      <p:sp>
        <p:nvSpPr>
          <p:cNvPr id="326659" name="Rectangle 3"/>
          <p:cNvSpPr>
            <a:spLocks noChangeArrowheads="1"/>
          </p:cNvSpPr>
          <p:nvPr/>
        </p:nvSpPr>
        <p:spPr bwMode="auto">
          <a:xfrm>
            <a:off x="1292225" y="4022725"/>
            <a:ext cx="1524000" cy="457200"/>
          </a:xfrm>
          <a:prstGeom prst="rect">
            <a:avLst/>
          </a:prstGeom>
          <a:noFill/>
          <a:ln w="25400">
            <a:solidFill>
              <a:schemeClr val="tx1"/>
            </a:solidFill>
            <a:miter lim="800000"/>
            <a:headEnd/>
            <a:tailEnd/>
          </a:ln>
          <a:effectLst/>
        </p:spPr>
        <p:txBody>
          <a:bodyPr wrap="none" anchor="ctr"/>
          <a:lstStyle/>
          <a:p>
            <a:pPr algn="ctr"/>
            <a:r>
              <a:rPr lang="en-US" sz="2000">
                <a:latin typeface="Arial" charset="0"/>
              </a:rPr>
              <a:t>Person</a:t>
            </a:r>
          </a:p>
        </p:txBody>
      </p:sp>
      <p:sp>
        <p:nvSpPr>
          <p:cNvPr id="326660" name="Rectangle 4"/>
          <p:cNvSpPr>
            <a:spLocks noChangeArrowheads="1"/>
          </p:cNvSpPr>
          <p:nvPr/>
        </p:nvSpPr>
        <p:spPr bwMode="auto">
          <a:xfrm>
            <a:off x="6854825" y="4022725"/>
            <a:ext cx="1524000" cy="457200"/>
          </a:xfrm>
          <a:prstGeom prst="rect">
            <a:avLst/>
          </a:prstGeom>
          <a:noFill/>
          <a:ln w="25400">
            <a:solidFill>
              <a:schemeClr val="tx1"/>
            </a:solidFill>
            <a:miter lim="800000"/>
            <a:headEnd/>
            <a:tailEnd/>
          </a:ln>
          <a:effectLst/>
        </p:spPr>
        <p:txBody>
          <a:bodyPr wrap="none" anchor="ctr"/>
          <a:lstStyle/>
          <a:p>
            <a:pPr algn="ctr"/>
            <a:r>
              <a:rPr lang="en-US" sz="2000">
                <a:latin typeface="Arial" charset="0"/>
              </a:rPr>
              <a:t>Company</a:t>
            </a:r>
          </a:p>
        </p:txBody>
      </p:sp>
      <p:sp>
        <p:nvSpPr>
          <p:cNvPr id="326661" name="Text Box 5"/>
          <p:cNvSpPr txBox="1">
            <a:spLocks noChangeArrowheads="1"/>
          </p:cNvSpPr>
          <p:nvPr/>
        </p:nvSpPr>
        <p:spPr bwMode="auto">
          <a:xfrm>
            <a:off x="3883025" y="3840163"/>
            <a:ext cx="1268413" cy="396875"/>
          </a:xfrm>
          <a:prstGeom prst="rect">
            <a:avLst/>
          </a:prstGeom>
          <a:noFill/>
          <a:ln w="25400">
            <a:noFill/>
            <a:miter lim="800000"/>
            <a:headEnd/>
            <a:tailEnd/>
          </a:ln>
          <a:effectLst/>
        </p:spPr>
        <p:txBody>
          <a:bodyPr wrap="none">
            <a:spAutoFit/>
          </a:bodyPr>
          <a:lstStyle/>
          <a:p>
            <a:r>
              <a:rPr lang="en-US" sz="2000">
                <a:solidFill>
                  <a:schemeClr val="hlink"/>
                </a:solidFill>
                <a:latin typeface="Arial" charset="0"/>
              </a:rPr>
              <a:t>Works for</a:t>
            </a:r>
          </a:p>
        </p:txBody>
      </p:sp>
      <p:cxnSp>
        <p:nvCxnSpPr>
          <p:cNvPr id="326662" name="AutoShape 6"/>
          <p:cNvCxnSpPr>
            <a:cxnSpLocks noChangeShapeType="1"/>
            <a:stCxn id="326659" idx="3"/>
            <a:endCxn id="326660" idx="1"/>
          </p:cNvCxnSpPr>
          <p:nvPr/>
        </p:nvCxnSpPr>
        <p:spPr bwMode="auto">
          <a:xfrm>
            <a:off x="2828925" y="4251325"/>
            <a:ext cx="4013200" cy="0"/>
          </a:xfrm>
          <a:prstGeom prst="straightConnector1">
            <a:avLst/>
          </a:prstGeom>
          <a:noFill/>
          <a:ln w="25400">
            <a:solidFill>
              <a:schemeClr val="folHlink"/>
            </a:solidFill>
            <a:round/>
            <a:headEnd/>
            <a:tailEnd/>
          </a:ln>
          <a:effectLst/>
        </p:spPr>
      </p:cxnSp>
      <p:sp>
        <p:nvSpPr>
          <p:cNvPr id="326663" name="AutoShape 7"/>
          <p:cNvSpPr>
            <a:spLocks noChangeArrowheads="1"/>
          </p:cNvSpPr>
          <p:nvPr/>
        </p:nvSpPr>
        <p:spPr bwMode="auto">
          <a:xfrm rot="-16232080">
            <a:off x="5141119" y="3983831"/>
            <a:ext cx="231775" cy="157163"/>
          </a:xfrm>
          <a:prstGeom prst="flowChartExtract">
            <a:avLst/>
          </a:prstGeom>
          <a:solidFill>
            <a:srgbClr val="66FF33"/>
          </a:solidFill>
          <a:ln w="28575">
            <a:solidFill>
              <a:srgbClr val="66FF33"/>
            </a:solidFill>
            <a:miter lim="800000"/>
            <a:headEnd/>
            <a:tailEnd/>
          </a:ln>
          <a:effectLst/>
        </p:spPr>
        <p:txBody>
          <a:bodyPr wrap="none" anchor="ctr"/>
          <a:lstStyle/>
          <a:p>
            <a:endParaRPr lang="en-IN"/>
          </a:p>
        </p:txBody>
      </p:sp>
      <p:sp>
        <p:nvSpPr>
          <p:cNvPr id="326664" name="Text Box 8"/>
          <p:cNvSpPr txBox="1">
            <a:spLocks noChangeArrowheads="1"/>
          </p:cNvSpPr>
          <p:nvPr/>
        </p:nvSpPr>
        <p:spPr bwMode="auto">
          <a:xfrm>
            <a:off x="2816225" y="4327525"/>
            <a:ext cx="1285875" cy="396875"/>
          </a:xfrm>
          <a:prstGeom prst="rect">
            <a:avLst/>
          </a:prstGeom>
          <a:noFill/>
          <a:ln w="25400">
            <a:noFill/>
            <a:miter lim="800000"/>
            <a:headEnd/>
            <a:tailEnd/>
          </a:ln>
          <a:effectLst/>
        </p:spPr>
        <p:txBody>
          <a:bodyPr wrap="none">
            <a:spAutoFit/>
          </a:bodyPr>
          <a:lstStyle/>
          <a:p>
            <a:r>
              <a:rPr lang="en-US" sz="2000">
                <a:latin typeface="Arial" charset="0"/>
              </a:rPr>
              <a:t>employee</a:t>
            </a:r>
          </a:p>
        </p:txBody>
      </p:sp>
      <p:sp>
        <p:nvSpPr>
          <p:cNvPr id="326665" name="Text Box 9"/>
          <p:cNvSpPr txBox="1">
            <a:spLocks noChangeArrowheads="1"/>
          </p:cNvSpPr>
          <p:nvPr/>
        </p:nvSpPr>
        <p:spPr bwMode="auto">
          <a:xfrm>
            <a:off x="5635625" y="4327525"/>
            <a:ext cx="1228725" cy="396875"/>
          </a:xfrm>
          <a:prstGeom prst="rect">
            <a:avLst/>
          </a:prstGeom>
          <a:noFill/>
          <a:ln w="25400">
            <a:noFill/>
            <a:miter lim="800000"/>
            <a:headEnd/>
            <a:tailEnd/>
          </a:ln>
          <a:effectLst/>
        </p:spPr>
        <p:txBody>
          <a:bodyPr wrap="none">
            <a:spAutoFit/>
          </a:bodyPr>
          <a:lstStyle/>
          <a:p>
            <a:r>
              <a:rPr lang="en-US" sz="2000">
                <a:latin typeface="Arial" charset="0"/>
              </a:rPr>
              <a:t>employer</a:t>
            </a:r>
          </a:p>
        </p:txBody>
      </p:sp>
      <p:sp>
        <p:nvSpPr>
          <p:cNvPr id="326666" name="Text Box 10"/>
          <p:cNvSpPr txBox="1">
            <a:spLocks noChangeArrowheads="1"/>
          </p:cNvSpPr>
          <p:nvPr/>
        </p:nvSpPr>
        <p:spPr bwMode="auto">
          <a:xfrm>
            <a:off x="2816225" y="3794125"/>
            <a:ext cx="563563" cy="396875"/>
          </a:xfrm>
          <a:prstGeom prst="rect">
            <a:avLst/>
          </a:prstGeom>
          <a:noFill/>
          <a:ln w="25400">
            <a:noFill/>
            <a:miter lim="800000"/>
            <a:headEnd/>
            <a:tailEnd/>
          </a:ln>
          <a:effectLst/>
        </p:spPr>
        <p:txBody>
          <a:bodyPr wrap="none">
            <a:spAutoFit/>
          </a:bodyPr>
          <a:lstStyle/>
          <a:p>
            <a:r>
              <a:rPr lang="en-US" sz="2000">
                <a:solidFill>
                  <a:srgbClr val="FF3300"/>
                </a:solidFill>
                <a:latin typeface="Arial" charset="0"/>
              </a:rPr>
              <a:t>1..*</a:t>
            </a:r>
          </a:p>
        </p:txBody>
      </p:sp>
      <p:sp>
        <p:nvSpPr>
          <p:cNvPr id="326667" name="Text Box 11"/>
          <p:cNvSpPr txBox="1">
            <a:spLocks noChangeArrowheads="1"/>
          </p:cNvSpPr>
          <p:nvPr/>
        </p:nvSpPr>
        <p:spPr bwMode="auto">
          <a:xfrm>
            <a:off x="6473825" y="3794125"/>
            <a:ext cx="325438" cy="396875"/>
          </a:xfrm>
          <a:prstGeom prst="rect">
            <a:avLst/>
          </a:prstGeom>
          <a:noFill/>
          <a:ln w="25400">
            <a:noFill/>
            <a:miter lim="800000"/>
            <a:headEnd/>
            <a:tailEnd/>
          </a:ln>
          <a:effectLst/>
        </p:spPr>
        <p:txBody>
          <a:bodyPr wrap="none">
            <a:spAutoFit/>
          </a:bodyPr>
          <a:lstStyle/>
          <a:p>
            <a:r>
              <a:rPr lang="en-US" sz="2000">
                <a:solidFill>
                  <a:srgbClr val="FF3300"/>
                </a:solidFill>
                <a:latin typeface="Arial" charset="0"/>
              </a:rPr>
              <a:t>1</a:t>
            </a:r>
          </a:p>
        </p:txBody>
      </p:sp>
      <p:sp>
        <p:nvSpPr>
          <p:cNvPr id="326668" name="Text Box 12"/>
          <p:cNvSpPr txBox="1">
            <a:spLocks noChangeArrowheads="1"/>
          </p:cNvSpPr>
          <p:nvPr/>
        </p:nvSpPr>
        <p:spPr bwMode="auto">
          <a:xfrm>
            <a:off x="3273425" y="2117725"/>
            <a:ext cx="819150" cy="396875"/>
          </a:xfrm>
          <a:prstGeom prst="rect">
            <a:avLst/>
          </a:prstGeom>
          <a:noFill/>
          <a:ln w="25400">
            <a:noFill/>
            <a:miter lim="800000"/>
            <a:headEnd/>
            <a:tailEnd/>
          </a:ln>
          <a:effectLst/>
        </p:spPr>
        <p:txBody>
          <a:bodyPr wrap="none">
            <a:spAutoFit/>
          </a:bodyPr>
          <a:lstStyle/>
          <a:p>
            <a:r>
              <a:rPr lang="en-US" sz="2000">
                <a:latin typeface="Arial" charset="0"/>
              </a:rPr>
              <a:t>name</a:t>
            </a:r>
          </a:p>
        </p:txBody>
      </p:sp>
      <p:sp>
        <p:nvSpPr>
          <p:cNvPr id="326669" name="Text Box 13"/>
          <p:cNvSpPr txBox="1">
            <a:spLocks noChangeArrowheads="1"/>
          </p:cNvSpPr>
          <p:nvPr/>
        </p:nvSpPr>
        <p:spPr bwMode="auto">
          <a:xfrm>
            <a:off x="5559425" y="2041525"/>
            <a:ext cx="1849438" cy="396875"/>
          </a:xfrm>
          <a:prstGeom prst="rect">
            <a:avLst/>
          </a:prstGeom>
          <a:noFill/>
          <a:ln w="25400">
            <a:noFill/>
            <a:miter lim="800000"/>
            <a:headEnd/>
            <a:tailEnd/>
          </a:ln>
          <a:effectLst/>
        </p:spPr>
        <p:txBody>
          <a:bodyPr wrap="none">
            <a:spAutoFit/>
          </a:bodyPr>
          <a:lstStyle/>
          <a:p>
            <a:r>
              <a:rPr lang="en-US" sz="2000">
                <a:latin typeface="Arial" charset="0"/>
              </a:rPr>
              <a:t>name direction</a:t>
            </a:r>
          </a:p>
        </p:txBody>
      </p:sp>
      <p:sp>
        <p:nvSpPr>
          <p:cNvPr id="326670" name="Text Box 14"/>
          <p:cNvSpPr txBox="1">
            <a:spLocks noChangeArrowheads="1"/>
          </p:cNvSpPr>
          <p:nvPr/>
        </p:nvSpPr>
        <p:spPr bwMode="auto">
          <a:xfrm>
            <a:off x="4187825" y="5775325"/>
            <a:ext cx="1455738" cy="396875"/>
          </a:xfrm>
          <a:prstGeom prst="rect">
            <a:avLst/>
          </a:prstGeom>
          <a:noFill/>
          <a:ln w="25400">
            <a:noFill/>
            <a:miter lim="800000"/>
            <a:headEnd/>
            <a:tailEnd/>
          </a:ln>
          <a:effectLst/>
        </p:spPr>
        <p:txBody>
          <a:bodyPr wrap="none">
            <a:spAutoFit/>
          </a:bodyPr>
          <a:lstStyle/>
          <a:p>
            <a:r>
              <a:rPr lang="en-US" sz="2000">
                <a:latin typeface="Arial" charset="0"/>
              </a:rPr>
              <a:t>association</a:t>
            </a:r>
          </a:p>
        </p:txBody>
      </p:sp>
      <p:sp>
        <p:nvSpPr>
          <p:cNvPr id="326671" name="Text Box 15"/>
          <p:cNvSpPr txBox="1">
            <a:spLocks noChangeArrowheads="1"/>
          </p:cNvSpPr>
          <p:nvPr/>
        </p:nvSpPr>
        <p:spPr bwMode="auto">
          <a:xfrm>
            <a:off x="1901825" y="5470525"/>
            <a:ext cx="1312863" cy="396875"/>
          </a:xfrm>
          <a:prstGeom prst="rect">
            <a:avLst/>
          </a:prstGeom>
          <a:noFill/>
          <a:ln w="25400">
            <a:noFill/>
            <a:miter lim="800000"/>
            <a:headEnd/>
            <a:tailEnd/>
          </a:ln>
          <a:effectLst/>
        </p:spPr>
        <p:txBody>
          <a:bodyPr wrap="none">
            <a:spAutoFit/>
          </a:bodyPr>
          <a:lstStyle/>
          <a:p>
            <a:r>
              <a:rPr lang="en-US" sz="2000">
                <a:latin typeface="Arial" charset="0"/>
              </a:rPr>
              <a:t>role name</a:t>
            </a:r>
          </a:p>
        </p:txBody>
      </p:sp>
      <p:sp>
        <p:nvSpPr>
          <p:cNvPr id="326672" name="Text Box 16"/>
          <p:cNvSpPr txBox="1">
            <a:spLocks noChangeArrowheads="1"/>
          </p:cNvSpPr>
          <p:nvPr/>
        </p:nvSpPr>
        <p:spPr bwMode="auto">
          <a:xfrm>
            <a:off x="1139825" y="2574925"/>
            <a:ext cx="1357313" cy="396875"/>
          </a:xfrm>
          <a:prstGeom prst="rect">
            <a:avLst/>
          </a:prstGeom>
          <a:noFill/>
          <a:ln w="25400">
            <a:noFill/>
            <a:miter lim="800000"/>
            <a:headEnd/>
            <a:tailEnd/>
          </a:ln>
          <a:effectLst/>
        </p:spPr>
        <p:txBody>
          <a:bodyPr wrap="none">
            <a:spAutoFit/>
          </a:bodyPr>
          <a:lstStyle/>
          <a:p>
            <a:r>
              <a:rPr lang="en-US" sz="2000">
                <a:latin typeface="Arial" charset="0"/>
              </a:rPr>
              <a:t>multiplicity</a:t>
            </a:r>
          </a:p>
        </p:txBody>
      </p:sp>
      <p:cxnSp>
        <p:nvCxnSpPr>
          <p:cNvPr id="326673" name="AutoShape 17"/>
          <p:cNvCxnSpPr>
            <a:cxnSpLocks noChangeShapeType="1"/>
            <a:stCxn id="326672" idx="3"/>
            <a:endCxn id="326666" idx="0"/>
          </p:cNvCxnSpPr>
          <p:nvPr/>
        </p:nvCxnSpPr>
        <p:spPr bwMode="auto">
          <a:xfrm>
            <a:off x="2497138" y="2773363"/>
            <a:ext cx="601662" cy="1020762"/>
          </a:xfrm>
          <a:prstGeom prst="curvedConnector2">
            <a:avLst/>
          </a:prstGeom>
          <a:noFill/>
          <a:ln w="19050">
            <a:solidFill>
              <a:schemeClr val="tx1"/>
            </a:solidFill>
            <a:prstDash val="dash"/>
            <a:round/>
            <a:headEnd/>
            <a:tailEnd type="arrow" w="med" len="med"/>
          </a:ln>
          <a:effectLst/>
        </p:spPr>
      </p:cxnSp>
      <p:cxnSp>
        <p:nvCxnSpPr>
          <p:cNvPr id="326675" name="AutoShape 19"/>
          <p:cNvCxnSpPr>
            <a:cxnSpLocks noChangeShapeType="1"/>
            <a:stCxn id="326668" idx="2"/>
            <a:endCxn id="326661" idx="0"/>
          </p:cNvCxnSpPr>
          <p:nvPr/>
        </p:nvCxnSpPr>
        <p:spPr bwMode="auto">
          <a:xfrm rot="16200000" flipH="1">
            <a:off x="3437731" y="2759869"/>
            <a:ext cx="1325563" cy="835025"/>
          </a:xfrm>
          <a:prstGeom prst="curvedConnector3">
            <a:avLst>
              <a:gd name="adj1" fmla="val 49940"/>
            </a:avLst>
          </a:prstGeom>
          <a:noFill/>
          <a:ln w="19050">
            <a:solidFill>
              <a:schemeClr val="tx1"/>
            </a:solidFill>
            <a:prstDash val="dash"/>
            <a:round/>
            <a:headEnd/>
            <a:tailEnd type="arrow" w="med" len="med"/>
          </a:ln>
          <a:effectLst/>
        </p:spPr>
      </p:cxnSp>
      <p:cxnSp>
        <p:nvCxnSpPr>
          <p:cNvPr id="326676" name="AutoShape 20"/>
          <p:cNvCxnSpPr>
            <a:cxnSpLocks noChangeShapeType="1"/>
            <a:stCxn id="326669" idx="2"/>
            <a:endCxn id="326663" idx="1"/>
          </p:cNvCxnSpPr>
          <p:nvPr/>
        </p:nvCxnSpPr>
        <p:spPr bwMode="auto">
          <a:xfrm rot="5400000">
            <a:off x="5095081" y="2601119"/>
            <a:ext cx="1552575" cy="1227138"/>
          </a:xfrm>
          <a:prstGeom prst="curvedConnector3">
            <a:avLst>
              <a:gd name="adj1" fmla="val 48468"/>
            </a:avLst>
          </a:prstGeom>
          <a:noFill/>
          <a:ln w="19050">
            <a:solidFill>
              <a:schemeClr val="tx1"/>
            </a:solidFill>
            <a:prstDash val="dash"/>
            <a:round/>
            <a:headEnd/>
            <a:tailEnd type="arrow" w="med" len="med"/>
          </a:ln>
          <a:effectLst/>
        </p:spPr>
      </p:cxnSp>
      <p:cxnSp>
        <p:nvCxnSpPr>
          <p:cNvPr id="326677" name="AutoShape 21"/>
          <p:cNvCxnSpPr>
            <a:cxnSpLocks noChangeShapeType="1"/>
            <a:stCxn id="326671" idx="0"/>
            <a:endCxn id="326664" idx="2"/>
          </p:cNvCxnSpPr>
          <p:nvPr/>
        </p:nvCxnSpPr>
        <p:spPr bwMode="auto">
          <a:xfrm rot="16200000">
            <a:off x="2636044" y="4647406"/>
            <a:ext cx="746125" cy="900113"/>
          </a:xfrm>
          <a:prstGeom prst="curvedConnector3">
            <a:avLst>
              <a:gd name="adj1" fmla="val 50000"/>
            </a:avLst>
          </a:prstGeom>
          <a:noFill/>
          <a:ln w="19050">
            <a:solidFill>
              <a:schemeClr val="tx1"/>
            </a:solidFill>
            <a:prstDash val="dash"/>
            <a:round/>
            <a:headEnd/>
            <a:tailEnd type="arrow" w="med" len="med"/>
          </a:ln>
          <a:effectLst/>
        </p:spPr>
      </p:cxnSp>
      <p:cxnSp>
        <p:nvCxnSpPr>
          <p:cNvPr id="326678" name="AutoShape 22"/>
          <p:cNvCxnSpPr>
            <a:cxnSpLocks noChangeShapeType="1"/>
            <a:stCxn id="326671" idx="0"/>
            <a:endCxn id="326665" idx="2"/>
          </p:cNvCxnSpPr>
          <p:nvPr/>
        </p:nvCxnSpPr>
        <p:spPr bwMode="auto">
          <a:xfrm rot="16200000">
            <a:off x="4031456" y="3251994"/>
            <a:ext cx="746125" cy="3690938"/>
          </a:xfrm>
          <a:prstGeom prst="curvedConnector3">
            <a:avLst>
              <a:gd name="adj1" fmla="val 50000"/>
            </a:avLst>
          </a:prstGeom>
          <a:noFill/>
          <a:ln w="19050">
            <a:solidFill>
              <a:schemeClr val="tx1"/>
            </a:solidFill>
            <a:prstDash val="dash"/>
            <a:round/>
            <a:headEnd/>
            <a:tailEnd type="arrow" w="med" len="med"/>
          </a:ln>
          <a:effectLst/>
        </p:spPr>
      </p:cxnSp>
      <p:cxnSp>
        <p:nvCxnSpPr>
          <p:cNvPr id="326679" name="AutoShape 23"/>
          <p:cNvCxnSpPr>
            <a:cxnSpLocks noChangeShapeType="1"/>
            <a:stCxn id="326670" idx="0"/>
          </p:cNvCxnSpPr>
          <p:nvPr/>
        </p:nvCxnSpPr>
        <p:spPr bwMode="auto">
          <a:xfrm rot="16200000">
            <a:off x="4361657" y="4806156"/>
            <a:ext cx="1524000" cy="414337"/>
          </a:xfrm>
          <a:prstGeom prst="curvedConnector3">
            <a:avLst>
              <a:gd name="adj1" fmla="val 63227"/>
            </a:avLst>
          </a:prstGeom>
          <a:noFill/>
          <a:ln w="19050">
            <a:solidFill>
              <a:schemeClr val="tx1"/>
            </a:solidFill>
            <a:prstDash val="dash"/>
            <a:round/>
            <a:headEnd/>
            <a:tailEnd type="arrow"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667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2666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26675"/>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326673"/>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326676"/>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326669"/>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326679"/>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nodeType="afterEffect">
                                  <p:stCondLst>
                                    <p:cond delay="0"/>
                                  </p:stCondLst>
                                  <p:childTnLst>
                                    <p:set>
                                      <p:cBhvr>
                                        <p:cTn id="27" dur="1" fill="hold">
                                          <p:stCondLst>
                                            <p:cond delay="499"/>
                                          </p:stCondLst>
                                        </p:cTn>
                                        <p:tgtEl>
                                          <p:spTgt spid="326677"/>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nodeType="afterEffect">
                                  <p:stCondLst>
                                    <p:cond delay="0"/>
                                  </p:stCondLst>
                                  <p:childTnLst>
                                    <p:set>
                                      <p:cBhvr>
                                        <p:cTn id="30" dur="1" fill="hold">
                                          <p:stCondLst>
                                            <p:cond delay="499"/>
                                          </p:stCondLst>
                                        </p:cTn>
                                        <p:tgtEl>
                                          <p:spTgt spid="326678"/>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326671"/>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326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8" grpId="0" autoUpdateAnimBg="0"/>
      <p:bldP spid="326669" grpId="0" autoUpdateAnimBg="0"/>
      <p:bldP spid="326670" grpId="0" autoUpdateAnimBg="0"/>
      <p:bldP spid="326671" grpId="0" autoUpdateAnimBg="0"/>
      <p:bldP spid="32667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B1614655-0B93-40F9-BA6C-5C28C9FD29EA}" type="slidenum">
              <a:rPr lang="en-GB"/>
              <a:pPr/>
              <a:t>34</a:t>
            </a:fld>
            <a:endParaRPr lang="en-GB">
              <a:latin typeface="Times New Roman" pitchFamily="18" charset="0"/>
            </a:endParaRPr>
          </a:p>
        </p:txBody>
      </p:sp>
      <p:sp>
        <p:nvSpPr>
          <p:cNvPr id="328706" name="Rectangle 2"/>
          <p:cNvSpPr>
            <a:spLocks noGrp="1" noChangeArrowheads="1"/>
          </p:cNvSpPr>
          <p:nvPr>
            <p:ph type="title"/>
          </p:nvPr>
        </p:nvSpPr>
        <p:spPr/>
        <p:txBody>
          <a:bodyPr/>
          <a:lstStyle/>
          <a:p>
            <a:r>
              <a:rPr lang="en-US"/>
              <a:t>Finding Associations</a:t>
            </a:r>
          </a:p>
        </p:txBody>
      </p:sp>
      <p:sp>
        <p:nvSpPr>
          <p:cNvPr id="328707" name="Rectangle 3"/>
          <p:cNvSpPr>
            <a:spLocks noGrp="1" noChangeArrowheads="1"/>
          </p:cNvSpPr>
          <p:nvPr>
            <p:ph type="body" idx="1"/>
          </p:nvPr>
        </p:nvSpPr>
        <p:spPr/>
        <p:txBody>
          <a:bodyPr/>
          <a:lstStyle/>
          <a:p>
            <a:r>
              <a:rPr lang="en-US"/>
              <a:t>Verbs</a:t>
            </a:r>
          </a:p>
          <a:p>
            <a:r>
              <a:rPr lang="en-US"/>
              <a:t>When</a:t>
            </a:r>
          </a:p>
          <a:p>
            <a:pPr lvl="1"/>
            <a:r>
              <a:rPr lang="en-US"/>
              <a:t>Class A sends message to class B</a:t>
            </a:r>
          </a:p>
          <a:p>
            <a:pPr lvl="1"/>
            <a:r>
              <a:rPr lang="en-US"/>
              <a:t>Object A creates object B</a:t>
            </a:r>
          </a:p>
          <a:p>
            <a:pPr lvl="1"/>
            <a:r>
              <a:rPr lang="en-US"/>
              <a:t>Class A stores class B</a:t>
            </a:r>
          </a:p>
          <a:p>
            <a:pPr lvl="1"/>
            <a:r>
              <a:rPr lang="en-US"/>
              <a:t>Class A receives message with class B as a parameter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16" name="Slide Number Placeholder 3"/>
          <p:cNvSpPr>
            <a:spLocks noGrp="1"/>
          </p:cNvSpPr>
          <p:nvPr>
            <p:ph type="sldNum" sz="quarter" idx="11"/>
          </p:nvPr>
        </p:nvSpPr>
        <p:spPr/>
        <p:txBody>
          <a:bodyPr/>
          <a:lstStyle/>
          <a:p>
            <a:fld id="{60296CC1-4D0E-4BAE-AF56-9CE72A2051B6}" type="slidenum">
              <a:rPr lang="en-GB"/>
              <a:pPr/>
              <a:t>35</a:t>
            </a:fld>
            <a:endParaRPr lang="en-GB">
              <a:latin typeface="Times New Roman" pitchFamily="18" charset="0"/>
            </a:endParaRPr>
          </a:p>
        </p:txBody>
      </p:sp>
      <p:sp>
        <p:nvSpPr>
          <p:cNvPr id="330754" name="Rectangle 2"/>
          <p:cNvSpPr>
            <a:spLocks noGrp="1" noChangeArrowheads="1"/>
          </p:cNvSpPr>
          <p:nvPr>
            <p:ph type="title"/>
          </p:nvPr>
        </p:nvSpPr>
        <p:spPr/>
        <p:txBody>
          <a:bodyPr/>
          <a:lstStyle/>
          <a:p>
            <a:r>
              <a:rPr lang="en-US"/>
              <a:t>Association Attributes</a:t>
            </a:r>
          </a:p>
        </p:txBody>
      </p:sp>
      <p:grpSp>
        <p:nvGrpSpPr>
          <p:cNvPr id="330755" name="Group 3"/>
          <p:cNvGrpSpPr>
            <a:grpSpLocks/>
          </p:cNvGrpSpPr>
          <p:nvPr/>
        </p:nvGrpSpPr>
        <p:grpSpPr bwMode="auto">
          <a:xfrm>
            <a:off x="1066800" y="2590800"/>
            <a:ext cx="7086600" cy="2209800"/>
            <a:chOff x="672" y="1632"/>
            <a:chExt cx="4464" cy="1392"/>
          </a:xfrm>
        </p:grpSpPr>
        <p:sp>
          <p:nvSpPr>
            <p:cNvPr id="330756" name="Rectangle 4"/>
            <p:cNvSpPr>
              <a:spLocks noChangeArrowheads="1"/>
            </p:cNvSpPr>
            <p:nvPr/>
          </p:nvSpPr>
          <p:spPr bwMode="auto">
            <a:xfrm>
              <a:off x="672" y="1776"/>
              <a:ext cx="960" cy="288"/>
            </a:xfrm>
            <a:prstGeom prst="rect">
              <a:avLst/>
            </a:prstGeom>
            <a:noFill/>
            <a:ln w="25400">
              <a:solidFill>
                <a:schemeClr val="tx1"/>
              </a:solidFill>
              <a:miter lim="800000"/>
              <a:headEnd/>
              <a:tailEnd/>
            </a:ln>
            <a:effectLst/>
          </p:spPr>
          <p:txBody>
            <a:bodyPr wrap="none" anchor="ctr"/>
            <a:lstStyle/>
            <a:p>
              <a:pPr algn="ctr"/>
              <a:r>
                <a:rPr lang="en-US" sz="2000">
                  <a:latin typeface="Arial" charset="0"/>
                </a:rPr>
                <a:t>Person</a:t>
              </a:r>
            </a:p>
          </p:txBody>
        </p:sp>
        <p:sp>
          <p:nvSpPr>
            <p:cNvPr id="330757" name="Rectangle 5"/>
            <p:cNvSpPr>
              <a:spLocks noChangeArrowheads="1"/>
            </p:cNvSpPr>
            <p:nvPr/>
          </p:nvSpPr>
          <p:spPr bwMode="auto">
            <a:xfrm>
              <a:off x="4176" y="1776"/>
              <a:ext cx="960" cy="288"/>
            </a:xfrm>
            <a:prstGeom prst="rect">
              <a:avLst/>
            </a:prstGeom>
            <a:noFill/>
            <a:ln w="25400">
              <a:solidFill>
                <a:schemeClr val="tx1"/>
              </a:solidFill>
              <a:miter lim="800000"/>
              <a:headEnd/>
              <a:tailEnd/>
            </a:ln>
            <a:effectLst/>
          </p:spPr>
          <p:txBody>
            <a:bodyPr wrap="none" anchor="ctr"/>
            <a:lstStyle/>
            <a:p>
              <a:pPr algn="ctr"/>
              <a:r>
                <a:rPr lang="en-US" sz="2000">
                  <a:latin typeface="Arial" charset="0"/>
                </a:rPr>
                <a:t>Company</a:t>
              </a:r>
            </a:p>
          </p:txBody>
        </p:sp>
        <p:sp>
          <p:nvSpPr>
            <p:cNvPr id="330758" name="Text Box 6"/>
            <p:cNvSpPr txBox="1">
              <a:spLocks noChangeArrowheads="1"/>
            </p:cNvSpPr>
            <p:nvPr/>
          </p:nvSpPr>
          <p:spPr bwMode="auto">
            <a:xfrm>
              <a:off x="2304" y="1661"/>
              <a:ext cx="799" cy="250"/>
            </a:xfrm>
            <a:prstGeom prst="rect">
              <a:avLst/>
            </a:prstGeom>
            <a:noFill/>
            <a:ln w="25400">
              <a:noFill/>
              <a:miter lim="800000"/>
              <a:headEnd/>
              <a:tailEnd/>
            </a:ln>
            <a:effectLst/>
          </p:spPr>
          <p:txBody>
            <a:bodyPr wrap="none">
              <a:spAutoFit/>
            </a:bodyPr>
            <a:lstStyle/>
            <a:p>
              <a:r>
                <a:rPr lang="en-US" sz="2000">
                  <a:latin typeface="Arial" charset="0"/>
                </a:rPr>
                <a:t>Works for</a:t>
              </a:r>
            </a:p>
          </p:txBody>
        </p:sp>
        <p:cxnSp>
          <p:nvCxnSpPr>
            <p:cNvPr id="330759" name="AutoShape 7"/>
            <p:cNvCxnSpPr>
              <a:cxnSpLocks noChangeShapeType="1"/>
              <a:stCxn id="330756" idx="3"/>
              <a:endCxn id="330757" idx="1"/>
            </p:cNvCxnSpPr>
            <p:nvPr/>
          </p:nvCxnSpPr>
          <p:spPr bwMode="auto">
            <a:xfrm>
              <a:off x="1640" y="1920"/>
              <a:ext cx="2528" cy="0"/>
            </a:xfrm>
            <a:prstGeom prst="straightConnector1">
              <a:avLst/>
            </a:prstGeom>
            <a:noFill/>
            <a:ln w="25400">
              <a:solidFill>
                <a:schemeClr val="tx1"/>
              </a:solidFill>
              <a:round/>
              <a:headEnd/>
              <a:tailEnd/>
            </a:ln>
            <a:effectLst/>
          </p:spPr>
        </p:cxnSp>
        <p:sp>
          <p:nvSpPr>
            <p:cNvPr id="330760" name="AutoShape 8"/>
            <p:cNvSpPr>
              <a:spLocks noChangeArrowheads="1"/>
            </p:cNvSpPr>
            <p:nvPr/>
          </p:nvSpPr>
          <p:spPr bwMode="auto">
            <a:xfrm rot="-16232080">
              <a:off x="3097" y="1751"/>
              <a:ext cx="146" cy="99"/>
            </a:xfrm>
            <a:prstGeom prst="flowChartExtract">
              <a:avLst/>
            </a:prstGeom>
            <a:solidFill>
              <a:schemeClr val="tx1"/>
            </a:solidFill>
            <a:ln w="28575">
              <a:solidFill>
                <a:schemeClr val="tx1"/>
              </a:solidFill>
              <a:miter lim="800000"/>
              <a:headEnd/>
              <a:tailEnd/>
            </a:ln>
            <a:effectLst/>
          </p:spPr>
          <p:txBody>
            <a:bodyPr wrap="none" anchor="ctr"/>
            <a:lstStyle/>
            <a:p>
              <a:endParaRPr lang="en-IN"/>
            </a:p>
          </p:txBody>
        </p:sp>
        <p:sp>
          <p:nvSpPr>
            <p:cNvPr id="330761" name="Text Box 9"/>
            <p:cNvSpPr txBox="1">
              <a:spLocks noChangeArrowheads="1"/>
            </p:cNvSpPr>
            <p:nvPr/>
          </p:nvSpPr>
          <p:spPr bwMode="auto">
            <a:xfrm>
              <a:off x="1632" y="1968"/>
              <a:ext cx="810" cy="250"/>
            </a:xfrm>
            <a:prstGeom prst="rect">
              <a:avLst/>
            </a:prstGeom>
            <a:noFill/>
            <a:ln w="25400">
              <a:noFill/>
              <a:miter lim="800000"/>
              <a:headEnd/>
              <a:tailEnd/>
            </a:ln>
            <a:effectLst/>
          </p:spPr>
          <p:txBody>
            <a:bodyPr wrap="none">
              <a:spAutoFit/>
            </a:bodyPr>
            <a:lstStyle/>
            <a:p>
              <a:r>
                <a:rPr lang="en-US" sz="2000">
                  <a:latin typeface="Arial" charset="0"/>
                </a:rPr>
                <a:t>employee</a:t>
              </a:r>
            </a:p>
          </p:txBody>
        </p:sp>
        <p:sp>
          <p:nvSpPr>
            <p:cNvPr id="330762" name="Text Box 10"/>
            <p:cNvSpPr txBox="1">
              <a:spLocks noChangeArrowheads="1"/>
            </p:cNvSpPr>
            <p:nvPr/>
          </p:nvSpPr>
          <p:spPr bwMode="auto">
            <a:xfrm>
              <a:off x="3408" y="1968"/>
              <a:ext cx="774" cy="250"/>
            </a:xfrm>
            <a:prstGeom prst="rect">
              <a:avLst/>
            </a:prstGeom>
            <a:noFill/>
            <a:ln w="25400">
              <a:noFill/>
              <a:miter lim="800000"/>
              <a:headEnd/>
              <a:tailEnd/>
            </a:ln>
            <a:effectLst/>
          </p:spPr>
          <p:txBody>
            <a:bodyPr wrap="none">
              <a:spAutoFit/>
            </a:bodyPr>
            <a:lstStyle/>
            <a:p>
              <a:r>
                <a:rPr lang="en-US" sz="2000">
                  <a:latin typeface="Arial" charset="0"/>
                </a:rPr>
                <a:t>employer</a:t>
              </a:r>
            </a:p>
          </p:txBody>
        </p:sp>
        <p:sp>
          <p:nvSpPr>
            <p:cNvPr id="330763" name="Text Box 11"/>
            <p:cNvSpPr txBox="1">
              <a:spLocks noChangeArrowheads="1"/>
            </p:cNvSpPr>
            <p:nvPr/>
          </p:nvSpPr>
          <p:spPr bwMode="auto">
            <a:xfrm>
              <a:off x="1632" y="1632"/>
              <a:ext cx="355" cy="250"/>
            </a:xfrm>
            <a:prstGeom prst="rect">
              <a:avLst/>
            </a:prstGeom>
            <a:noFill/>
            <a:ln w="25400">
              <a:noFill/>
              <a:miter lim="800000"/>
              <a:headEnd/>
              <a:tailEnd/>
            </a:ln>
            <a:effectLst/>
          </p:spPr>
          <p:txBody>
            <a:bodyPr wrap="none">
              <a:spAutoFit/>
            </a:bodyPr>
            <a:lstStyle/>
            <a:p>
              <a:r>
                <a:rPr lang="en-US" sz="2000">
                  <a:latin typeface="Arial" charset="0"/>
                </a:rPr>
                <a:t>1..*</a:t>
              </a:r>
            </a:p>
          </p:txBody>
        </p:sp>
        <p:sp>
          <p:nvSpPr>
            <p:cNvPr id="330764" name="Text Box 12"/>
            <p:cNvSpPr txBox="1">
              <a:spLocks noChangeArrowheads="1"/>
            </p:cNvSpPr>
            <p:nvPr/>
          </p:nvSpPr>
          <p:spPr bwMode="auto">
            <a:xfrm>
              <a:off x="3936" y="1632"/>
              <a:ext cx="178" cy="250"/>
            </a:xfrm>
            <a:prstGeom prst="rect">
              <a:avLst/>
            </a:prstGeom>
            <a:noFill/>
            <a:ln w="25400">
              <a:noFill/>
              <a:miter lim="800000"/>
              <a:headEnd/>
              <a:tailEnd/>
            </a:ln>
            <a:effectLst/>
          </p:spPr>
          <p:txBody>
            <a:bodyPr wrap="none">
              <a:spAutoFit/>
            </a:bodyPr>
            <a:lstStyle/>
            <a:p>
              <a:r>
                <a:rPr lang="en-US" sz="2000">
                  <a:latin typeface="Arial" charset="0"/>
                </a:rPr>
                <a:t>*</a:t>
              </a:r>
            </a:p>
          </p:txBody>
        </p:sp>
        <p:sp>
          <p:nvSpPr>
            <p:cNvPr id="330765" name="Rectangle 13"/>
            <p:cNvSpPr>
              <a:spLocks noChangeArrowheads="1"/>
            </p:cNvSpPr>
            <p:nvPr/>
          </p:nvSpPr>
          <p:spPr bwMode="auto">
            <a:xfrm>
              <a:off x="2544" y="2736"/>
              <a:ext cx="960" cy="288"/>
            </a:xfrm>
            <a:prstGeom prst="rect">
              <a:avLst/>
            </a:prstGeom>
            <a:noFill/>
            <a:ln w="25400">
              <a:solidFill>
                <a:schemeClr val="folHlink"/>
              </a:solidFill>
              <a:miter lim="800000"/>
              <a:headEnd/>
              <a:tailEnd/>
            </a:ln>
            <a:effectLst/>
          </p:spPr>
          <p:txBody>
            <a:bodyPr wrap="none" anchor="ctr"/>
            <a:lstStyle/>
            <a:p>
              <a:pPr algn="ctr"/>
              <a:r>
                <a:rPr lang="en-US" sz="2000">
                  <a:latin typeface="Arial" charset="0"/>
                </a:rPr>
                <a:t>Job Details</a:t>
              </a:r>
            </a:p>
          </p:txBody>
        </p:sp>
        <p:sp>
          <p:nvSpPr>
            <p:cNvPr id="330766" name="Line 14"/>
            <p:cNvSpPr>
              <a:spLocks noChangeShapeType="1"/>
            </p:cNvSpPr>
            <p:nvPr/>
          </p:nvSpPr>
          <p:spPr bwMode="auto">
            <a:xfrm flipV="1">
              <a:off x="3024" y="1920"/>
              <a:ext cx="0" cy="816"/>
            </a:xfrm>
            <a:prstGeom prst="line">
              <a:avLst/>
            </a:prstGeom>
            <a:noFill/>
            <a:ln w="25400">
              <a:solidFill>
                <a:srgbClr val="66FF33"/>
              </a:solidFill>
              <a:prstDash val="dash"/>
              <a:round/>
              <a:headEnd/>
              <a:tailEnd/>
            </a:ln>
            <a:effectLst/>
          </p:spPr>
          <p:txBody>
            <a:bodyPr wrap="none" anchor="ctr"/>
            <a:lstStyle/>
            <a:p>
              <a:endParaRPr lang="en-IN"/>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11" name="Slide Number Placeholder 4"/>
          <p:cNvSpPr>
            <a:spLocks noGrp="1"/>
          </p:cNvSpPr>
          <p:nvPr>
            <p:ph type="sldNum" sz="quarter" idx="11"/>
          </p:nvPr>
        </p:nvSpPr>
        <p:spPr/>
        <p:txBody>
          <a:bodyPr/>
          <a:lstStyle/>
          <a:p>
            <a:fld id="{436A32D2-F480-47E1-83FD-3C7112897525}" type="slidenum">
              <a:rPr lang="en-GB"/>
              <a:pPr/>
              <a:t>36</a:t>
            </a:fld>
            <a:endParaRPr lang="en-GB">
              <a:latin typeface="Times New Roman" pitchFamily="18" charset="0"/>
            </a:endParaRPr>
          </a:p>
        </p:txBody>
      </p:sp>
      <p:sp>
        <p:nvSpPr>
          <p:cNvPr id="332802" name="Rectangle 2"/>
          <p:cNvSpPr>
            <a:spLocks noGrp="1" noChangeArrowheads="1"/>
          </p:cNvSpPr>
          <p:nvPr>
            <p:ph type="title"/>
          </p:nvPr>
        </p:nvSpPr>
        <p:spPr/>
        <p:txBody>
          <a:bodyPr/>
          <a:lstStyle/>
          <a:p>
            <a:r>
              <a:rPr lang="en-US"/>
              <a:t>Aggregation</a:t>
            </a:r>
          </a:p>
        </p:txBody>
      </p:sp>
      <p:sp>
        <p:nvSpPr>
          <p:cNvPr id="332803" name="Rectangle 3"/>
          <p:cNvSpPr>
            <a:spLocks noGrp="1" noChangeArrowheads="1"/>
          </p:cNvSpPr>
          <p:nvPr>
            <p:ph type="body" idx="1"/>
          </p:nvPr>
        </p:nvSpPr>
        <p:spPr/>
        <p:txBody>
          <a:bodyPr/>
          <a:lstStyle/>
          <a:p>
            <a:r>
              <a:rPr lang="en-US"/>
              <a:t>Special kind of association</a:t>
            </a:r>
          </a:p>
          <a:p>
            <a:r>
              <a:rPr lang="en-US"/>
              <a:t>For “</a:t>
            </a:r>
            <a:r>
              <a:rPr lang="en-US">
                <a:solidFill>
                  <a:schemeClr val="folHlink"/>
                </a:solidFill>
              </a:rPr>
              <a:t>part-whole</a:t>
            </a:r>
            <a:r>
              <a:rPr lang="en-US"/>
              <a:t>” relationships</a:t>
            </a:r>
          </a:p>
          <a:p>
            <a:r>
              <a:rPr lang="en-US"/>
              <a:t>For “</a:t>
            </a:r>
            <a:r>
              <a:rPr lang="en-US">
                <a:solidFill>
                  <a:schemeClr val="folHlink"/>
                </a:solidFill>
              </a:rPr>
              <a:t>has-a</a:t>
            </a:r>
            <a:r>
              <a:rPr lang="en-US"/>
              <a:t>” relationships</a:t>
            </a:r>
          </a:p>
          <a:p>
            <a:r>
              <a:rPr lang="en-US"/>
              <a:t>Aggregation-by-Value: Composition</a:t>
            </a:r>
          </a:p>
          <a:p>
            <a:pPr>
              <a:buFontTx/>
              <a:buNone/>
            </a:pPr>
            <a:endParaRPr lang="en-US"/>
          </a:p>
          <a:p>
            <a:r>
              <a:rPr lang="en-US"/>
              <a:t>Aggregation-by-Reference: Aggregation</a:t>
            </a:r>
          </a:p>
        </p:txBody>
      </p:sp>
      <p:grpSp>
        <p:nvGrpSpPr>
          <p:cNvPr id="332804" name="Group 4"/>
          <p:cNvGrpSpPr>
            <a:grpSpLocks/>
          </p:cNvGrpSpPr>
          <p:nvPr/>
        </p:nvGrpSpPr>
        <p:grpSpPr bwMode="auto">
          <a:xfrm>
            <a:off x="6553200" y="5410200"/>
            <a:ext cx="1524000" cy="457200"/>
            <a:chOff x="2976" y="624"/>
            <a:chExt cx="960" cy="288"/>
          </a:xfrm>
        </p:grpSpPr>
        <p:sp>
          <p:nvSpPr>
            <p:cNvPr id="332805" name="AutoShape 5"/>
            <p:cNvSpPr>
              <a:spLocks noChangeArrowheads="1"/>
            </p:cNvSpPr>
            <p:nvPr/>
          </p:nvSpPr>
          <p:spPr bwMode="auto">
            <a:xfrm>
              <a:off x="3552" y="624"/>
              <a:ext cx="384" cy="288"/>
            </a:xfrm>
            <a:prstGeom prst="flowChartDecision">
              <a:avLst/>
            </a:prstGeom>
            <a:noFill/>
            <a:ln w="57150">
              <a:solidFill>
                <a:schemeClr val="tx1"/>
              </a:solidFill>
              <a:miter lim="800000"/>
              <a:headEnd/>
              <a:tailEnd/>
            </a:ln>
            <a:effectLst/>
          </p:spPr>
          <p:txBody>
            <a:bodyPr wrap="none" anchor="ctr"/>
            <a:lstStyle/>
            <a:p>
              <a:endParaRPr lang="en-IN"/>
            </a:p>
          </p:txBody>
        </p:sp>
        <p:sp>
          <p:nvSpPr>
            <p:cNvPr id="332806" name="Line 6"/>
            <p:cNvSpPr>
              <a:spLocks noChangeShapeType="1"/>
            </p:cNvSpPr>
            <p:nvPr/>
          </p:nvSpPr>
          <p:spPr bwMode="auto">
            <a:xfrm>
              <a:off x="2976" y="768"/>
              <a:ext cx="576" cy="0"/>
            </a:xfrm>
            <a:prstGeom prst="line">
              <a:avLst/>
            </a:prstGeom>
            <a:noFill/>
            <a:ln w="57150">
              <a:solidFill>
                <a:schemeClr val="tx1"/>
              </a:solidFill>
              <a:round/>
              <a:headEnd/>
              <a:tailEnd/>
            </a:ln>
            <a:effectLst/>
          </p:spPr>
          <p:txBody>
            <a:bodyPr wrap="none" anchor="ctr"/>
            <a:lstStyle/>
            <a:p>
              <a:endParaRPr lang="en-IN"/>
            </a:p>
          </p:txBody>
        </p:sp>
      </p:grpSp>
      <p:grpSp>
        <p:nvGrpSpPr>
          <p:cNvPr id="332807" name="Group 7"/>
          <p:cNvGrpSpPr>
            <a:grpSpLocks/>
          </p:cNvGrpSpPr>
          <p:nvPr/>
        </p:nvGrpSpPr>
        <p:grpSpPr bwMode="auto">
          <a:xfrm>
            <a:off x="6629400" y="4267200"/>
            <a:ext cx="1524000" cy="457200"/>
            <a:chOff x="4176" y="144"/>
            <a:chExt cx="960" cy="288"/>
          </a:xfrm>
        </p:grpSpPr>
        <p:sp>
          <p:nvSpPr>
            <p:cNvPr id="332808" name="AutoShape 8"/>
            <p:cNvSpPr>
              <a:spLocks noChangeArrowheads="1"/>
            </p:cNvSpPr>
            <p:nvPr/>
          </p:nvSpPr>
          <p:spPr bwMode="auto">
            <a:xfrm>
              <a:off x="4752" y="144"/>
              <a:ext cx="384" cy="288"/>
            </a:xfrm>
            <a:prstGeom prst="flowChartDecision">
              <a:avLst/>
            </a:prstGeom>
            <a:solidFill>
              <a:schemeClr val="tx1"/>
            </a:solidFill>
            <a:ln w="57150">
              <a:solidFill>
                <a:schemeClr val="tx1"/>
              </a:solidFill>
              <a:miter lim="800000"/>
              <a:headEnd/>
              <a:tailEnd/>
            </a:ln>
            <a:effectLst/>
          </p:spPr>
          <p:txBody>
            <a:bodyPr wrap="none" anchor="ctr"/>
            <a:lstStyle/>
            <a:p>
              <a:endParaRPr lang="en-IN"/>
            </a:p>
          </p:txBody>
        </p:sp>
        <p:sp>
          <p:nvSpPr>
            <p:cNvPr id="332809" name="Line 9"/>
            <p:cNvSpPr>
              <a:spLocks noChangeShapeType="1"/>
            </p:cNvSpPr>
            <p:nvPr/>
          </p:nvSpPr>
          <p:spPr bwMode="auto">
            <a:xfrm>
              <a:off x="4176" y="288"/>
              <a:ext cx="576" cy="0"/>
            </a:xfrm>
            <a:prstGeom prst="line">
              <a:avLst/>
            </a:prstGeom>
            <a:noFill/>
            <a:ln w="57150">
              <a:solidFill>
                <a:schemeClr val="tx1"/>
              </a:solidFill>
              <a:round/>
              <a:headEnd/>
              <a:tailEnd/>
            </a:ln>
            <a:effectLst/>
          </p:spPr>
          <p:txBody>
            <a:bodyPr wrap="none" anchor="ctr"/>
            <a:lstStyle/>
            <a:p>
              <a:endParaRPr lang="en-IN"/>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Footer Placeholder 2"/>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87" name="Slide Number Placeholder 3"/>
          <p:cNvSpPr>
            <a:spLocks noGrp="1"/>
          </p:cNvSpPr>
          <p:nvPr>
            <p:ph type="sldNum" sz="quarter" idx="11"/>
          </p:nvPr>
        </p:nvSpPr>
        <p:spPr/>
        <p:txBody>
          <a:bodyPr/>
          <a:lstStyle/>
          <a:p>
            <a:fld id="{CA73767C-13BB-44F2-8104-B7D2E7AB17B7}" type="slidenum">
              <a:rPr lang="en-GB"/>
              <a:pPr/>
              <a:t>37</a:t>
            </a:fld>
            <a:endParaRPr lang="en-GB">
              <a:latin typeface="Times New Roman" pitchFamily="18" charset="0"/>
            </a:endParaRPr>
          </a:p>
        </p:txBody>
      </p:sp>
      <p:sp>
        <p:nvSpPr>
          <p:cNvPr id="334850" name="Rectangle 2"/>
          <p:cNvSpPr>
            <a:spLocks noGrp="1" noChangeArrowheads="1"/>
          </p:cNvSpPr>
          <p:nvPr>
            <p:ph type="title"/>
          </p:nvPr>
        </p:nvSpPr>
        <p:spPr/>
        <p:txBody>
          <a:bodyPr/>
          <a:lstStyle/>
          <a:p>
            <a:r>
              <a:rPr lang="en-US"/>
              <a:t>Composition (by Value)</a:t>
            </a:r>
          </a:p>
        </p:txBody>
      </p:sp>
      <p:grpSp>
        <p:nvGrpSpPr>
          <p:cNvPr id="334851" name="Group 3"/>
          <p:cNvGrpSpPr>
            <a:grpSpLocks/>
          </p:cNvGrpSpPr>
          <p:nvPr/>
        </p:nvGrpSpPr>
        <p:grpSpPr bwMode="auto">
          <a:xfrm rot="-758691">
            <a:off x="762000" y="2133600"/>
            <a:ext cx="2590800" cy="1090613"/>
            <a:chOff x="3072" y="1440"/>
            <a:chExt cx="1824" cy="768"/>
          </a:xfrm>
        </p:grpSpPr>
        <p:sp>
          <p:nvSpPr>
            <p:cNvPr id="334852" name="Line 4"/>
            <p:cNvSpPr>
              <a:spLocks noChangeShapeType="1"/>
            </p:cNvSpPr>
            <p:nvPr/>
          </p:nvSpPr>
          <p:spPr bwMode="auto">
            <a:xfrm>
              <a:off x="3408" y="2160"/>
              <a:ext cx="816" cy="48"/>
            </a:xfrm>
            <a:prstGeom prst="line">
              <a:avLst/>
            </a:prstGeom>
            <a:noFill/>
            <a:ln w="19050">
              <a:solidFill>
                <a:schemeClr val="tx1"/>
              </a:solidFill>
              <a:miter lim="800000"/>
              <a:headEnd/>
              <a:tailEnd/>
            </a:ln>
            <a:effectLst/>
          </p:spPr>
          <p:txBody>
            <a:bodyPr wrap="none" anchor="ctr"/>
            <a:lstStyle/>
            <a:p>
              <a:endParaRPr lang="en-IN"/>
            </a:p>
          </p:txBody>
        </p:sp>
        <p:sp>
          <p:nvSpPr>
            <p:cNvPr id="334853" name="Line 5"/>
            <p:cNvSpPr>
              <a:spLocks noChangeShapeType="1"/>
            </p:cNvSpPr>
            <p:nvPr/>
          </p:nvSpPr>
          <p:spPr bwMode="auto">
            <a:xfrm flipV="1">
              <a:off x="4224" y="2016"/>
              <a:ext cx="672" cy="192"/>
            </a:xfrm>
            <a:prstGeom prst="line">
              <a:avLst/>
            </a:prstGeom>
            <a:noFill/>
            <a:ln w="19050">
              <a:solidFill>
                <a:schemeClr val="tx1"/>
              </a:solidFill>
              <a:miter lim="800000"/>
              <a:headEnd/>
              <a:tailEnd/>
            </a:ln>
            <a:effectLst/>
          </p:spPr>
          <p:txBody>
            <a:bodyPr wrap="none" anchor="ctr"/>
            <a:lstStyle/>
            <a:p>
              <a:endParaRPr lang="en-IN"/>
            </a:p>
          </p:txBody>
        </p:sp>
        <p:sp>
          <p:nvSpPr>
            <p:cNvPr id="334854" name="Freeform 6"/>
            <p:cNvSpPr>
              <a:spLocks/>
            </p:cNvSpPr>
            <p:nvPr/>
          </p:nvSpPr>
          <p:spPr bwMode="auto">
            <a:xfrm>
              <a:off x="3648" y="1920"/>
              <a:ext cx="576" cy="288"/>
            </a:xfrm>
            <a:custGeom>
              <a:avLst/>
              <a:gdLst/>
              <a:ahLst/>
              <a:cxnLst>
                <a:cxn ang="0">
                  <a:pos x="576" y="288"/>
                </a:cxn>
                <a:cxn ang="0">
                  <a:pos x="336" y="48"/>
                </a:cxn>
                <a:cxn ang="0">
                  <a:pos x="0" y="0"/>
                </a:cxn>
              </a:cxnLst>
              <a:rect l="0" t="0" r="r" b="b"/>
              <a:pathLst>
                <a:path w="576" h="288">
                  <a:moveTo>
                    <a:pt x="576" y="288"/>
                  </a:moveTo>
                  <a:cubicBezTo>
                    <a:pt x="504" y="192"/>
                    <a:pt x="432" y="96"/>
                    <a:pt x="336" y="48"/>
                  </a:cubicBezTo>
                  <a:cubicBezTo>
                    <a:pt x="240" y="0"/>
                    <a:pt x="120" y="0"/>
                    <a:pt x="0" y="0"/>
                  </a:cubicBezTo>
                </a:path>
              </a:pathLst>
            </a:custGeom>
            <a:noFill/>
            <a:ln w="12700">
              <a:solidFill>
                <a:schemeClr val="tx1"/>
              </a:solidFill>
              <a:miter lim="800000"/>
              <a:headEnd/>
              <a:tailEnd/>
            </a:ln>
            <a:effectLst/>
          </p:spPr>
          <p:txBody>
            <a:bodyPr wrap="none" anchor="ctr"/>
            <a:lstStyle/>
            <a:p>
              <a:endParaRPr lang="en-IN"/>
            </a:p>
          </p:txBody>
        </p:sp>
        <p:sp>
          <p:nvSpPr>
            <p:cNvPr id="334855" name="Line 7"/>
            <p:cNvSpPr>
              <a:spLocks noChangeShapeType="1"/>
            </p:cNvSpPr>
            <p:nvPr/>
          </p:nvSpPr>
          <p:spPr bwMode="auto">
            <a:xfrm flipH="1" flipV="1">
              <a:off x="3312" y="1584"/>
              <a:ext cx="336" cy="336"/>
            </a:xfrm>
            <a:prstGeom prst="line">
              <a:avLst/>
            </a:prstGeom>
            <a:noFill/>
            <a:ln w="12700">
              <a:solidFill>
                <a:schemeClr val="tx1"/>
              </a:solidFill>
              <a:miter lim="800000"/>
              <a:headEnd/>
              <a:tailEnd/>
            </a:ln>
            <a:effectLst/>
          </p:spPr>
          <p:txBody>
            <a:bodyPr wrap="none" anchor="ctr"/>
            <a:lstStyle/>
            <a:p>
              <a:endParaRPr lang="en-IN"/>
            </a:p>
          </p:txBody>
        </p:sp>
        <p:sp>
          <p:nvSpPr>
            <p:cNvPr id="334856" name="Freeform 8"/>
            <p:cNvSpPr>
              <a:spLocks/>
            </p:cNvSpPr>
            <p:nvPr/>
          </p:nvSpPr>
          <p:spPr bwMode="auto">
            <a:xfrm>
              <a:off x="3312" y="1584"/>
              <a:ext cx="576" cy="288"/>
            </a:xfrm>
            <a:custGeom>
              <a:avLst/>
              <a:gdLst/>
              <a:ahLst/>
              <a:cxnLst>
                <a:cxn ang="0">
                  <a:pos x="576" y="288"/>
                </a:cxn>
                <a:cxn ang="0">
                  <a:pos x="336" y="48"/>
                </a:cxn>
                <a:cxn ang="0">
                  <a:pos x="0" y="0"/>
                </a:cxn>
              </a:cxnLst>
              <a:rect l="0" t="0" r="r" b="b"/>
              <a:pathLst>
                <a:path w="576" h="288">
                  <a:moveTo>
                    <a:pt x="576" y="288"/>
                  </a:moveTo>
                  <a:cubicBezTo>
                    <a:pt x="504" y="192"/>
                    <a:pt x="432" y="96"/>
                    <a:pt x="336" y="48"/>
                  </a:cubicBezTo>
                  <a:cubicBezTo>
                    <a:pt x="240" y="0"/>
                    <a:pt x="120" y="0"/>
                    <a:pt x="0" y="0"/>
                  </a:cubicBezTo>
                </a:path>
              </a:pathLst>
            </a:custGeom>
            <a:noFill/>
            <a:ln w="12700">
              <a:solidFill>
                <a:schemeClr val="tx1"/>
              </a:solidFill>
              <a:miter lim="800000"/>
              <a:headEnd/>
              <a:tailEnd/>
            </a:ln>
            <a:effectLst/>
          </p:spPr>
          <p:txBody>
            <a:bodyPr wrap="none" anchor="ctr"/>
            <a:lstStyle/>
            <a:p>
              <a:endParaRPr lang="en-IN"/>
            </a:p>
          </p:txBody>
        </p:sp>
        <p:sp>
          <p:nvSpPr>
            <p:cNvPr id="334857" name="Line 9"/>
            <p:cNvSpPr>
              <a:spLocks noChangeShapeType="1"/>
            </p:cNvSpPr>
            <p:nvPr/>
          </p:nvSpPr>
          <p:spPr bwMode="auto">
            <a:xfrm>
              <a:off x="3840" y="1824"/>
              <a:ext cx="144" cy="144"/>
            </a:xfrm>
            <a:prstGeom prst="line">
              <a:avLst/>
            </a:prstGeom>
            <a:noFill/>
            <a:ln w="12700">
              <a:solidFill>
                <a:schemeClr val="tx1"/>
              </a:solidFill>
              <a:miter lim="800000"/>
              <a:headEnd/>
              <a:tailEnd/>
            </a:ln>
            <a:effectLst/>
          </p:spPr>
          <p:txBody>
            <a:bodyPr wrap="none" anchor="ctr"/>
            <a:lstStyle/>
            <a:p>
              <a:endParaRPr lang="en-IN"/>
            </a:p>
          </p:txBody>
        </p:sp>
        <p:sp>
          <p:nvSpPr>
            <p:cNvPr id="334858" name="Freeform 10"/>
            <p:cNvSpPr>
              <a:spLocks/>
            </p:cNvSpPr>
            <p:nvPr/>
          </p:nvSpPr>
          <p:spPr bwMode="auto">
            <a:xfrm>
              <a:off x="4224" y="1776"/>
              <a:ext cx="480" cy="432"/>
            </a:xfrm>
            <a:custGeom>
              <a:avLst/>
              <a:gdLst/>
              <a:ahLst/>
              <a:cxnLst>
                <a:cxn ang="0">
                  <a:pos x="0" y="432"/>
                </a:cxn>
                <a:cxn ang="0">
                  <a:pos x="240" y="96"/>
                </a:cxn>
                <a:cxn ang="0">
                  <a:pos x="480" y="0"/>
                </a:cxn>
              </a:cxnLst>
              <a:rect l="0" t="0" r="r" b="b"/>
              <a:pathLst>
                <a:path w="480" h="432">
                  <a:moveTo>
                    <a:pt x="0" y="432"/>
                  </a:moveTo>
                  <a:cubicBezTo>
                    <a:pt x="80" y="300"/>
                    <a:pt x="160" y="168"/>
                    <a:pt x="240" y="96"/>
                  </a:cubicBezTo>
                  <a:cubicBezTo>
                    <a:pt x="320" y="24"/>
                    <a:pt x="400" y="12"/>
                    <a:pt x="480" y="0"/>
                  </a:cubicBezTo>
                </a:path>
              </a:pathLst>
            </a:custGeom>
            <a:noFill/>
            <a:ln w="12700">
              <a:solidFill>
                <a:schemeClr val="tx1"/>
              </a:solidFill>
              <a:miter lim="800000"/>
              <a:headEnd/>
              <a:tailEnd/>
            </a:ln>
            <a:effectLst/>
          </p:spPr>
          <p:txBody>
            <a:bodyPr wrap="none" anchor="ctr"/>
            <a:lstStyle/>
            <a:p>
              <a:endParaRPr lang="en-IN"/>
            </a:p>
          </p:txBody>
        </p:sp>
        <p:sp>
          <p:nvSpPr>
            <p:cNvPr id="334859" name="Freeform 11"/>
            <p:cNvSpPr>
              <a:spLocks/>
            </p:cNvSpPr>
            <p:nvPr/>
          </p:nvSpPr>
          <p:spPr bwMode="auto">
            <a:xfrm>
              <a:off x="3888" y="1440"/>
              <a:ext cx="480" cy="432"/>
            </a:xfrm>
            <a:custGeom>
              <a:avLst/>
              <a:gdLst/>
              <a:ahLst/>
              <a:cxnLst>
                <a:cxn ang="0">
                  <a:pos x="0" y="432"/>
                </a:cxn>
                <a:cxn ang="0">
                  <a:pos x="240" y="96"/>
                </a:cxn>
                <a:cxn ang="0">
                  <a:pos x="480" y="0"/>
                </a:cxn>
              </a:cxnLst>
              <a:rect l="0" t="0" r="r" b="b"/>
              <a:pathLst>
                <a:path w="480" h="432">
                  <a:moveTo>
                    <a:pt x="0" y="432"/>
                  </a:moveTo>
                  <a:cubicBezTo>
                    <a:pt x="80" y="300"/>
                    <a:pt x="160" y="168"/>
                    <a:pt x="240" y="96"/>
                  </a:cubicBezTo>
                  <a:cubicBezTo>
                    <a:pt x="320" y="24"/>
                    <a:pt x="400" y="12"/>
                    <a:pt x="480" y="0"/>
                  </a:cubicBezTo>
                </a:path>
              </a:pathLst>
            </a:custGeom>
            <a:noFill/>
            <a:ln w="12700">
              <a:solidFill>
                <a:schemeClr val="tx1"/>
              </a:solidFill>
              <a:miter lim="800000"/>
              <a:headEnd/>
              <a:tailEnd/>
            </a:ln>
            <a:effectLst/>
          </p:spPr>
          <p:txBody>
            <a:bodyPr wrap="none" anchor="ctr"/>
            <a:lstStyle/>
            <a:p>
              <a:endParaRPr lang="en-IN"/>
            </a:p>
          </p:txBody>
        </p:sp>
        <p:sp>
          <p:nvSpPr>
            <p:cNvPr id="334860" name="Line 12"/>
            <p:cNvSpPr>
              <a:spLocks noChangeShapeType="1"/>
            </p:cNvSpPr>
            <p:nvPr/>
          </p:nvSpPr>
          <p:spPr bwMode="auto">
            <a:xfrm flipH="1" flipV="1">
              <a:off x="4368" y="1440"/>
              <a:ext cx="336" cy="336"/>
            </a:xfrm>
            <a:prstGeom prst="line">
              <a:avLst/>
            </a:prstGeom>
            <a:noFill/>
            <a:ln w="12700">
              <a:solidFill>
                <a:schemeClr val="tx1"/>
              </a:solidFill>
              <a:miter lim="800000"/>
              <a:headEnd/>
              <a:tailEnd/>
            </a:ln>
            <a:effectLst/>
          </p:spPr>
          <p:txBody>
            <a:bodyPr wrap="none" anchor="ctr"/>
            <a:lstStyle/>
            <a:p>
              <a:endParaRPr lang="en-IN"/>
            </a:p>
          </p:txBody>
        </p:sp>
        <p:sp>
          <p:nvSpPr>
            <p:cNvPr id="334861" name="Freeform 13"/>
            <p:cNvSpPr>
              <a:spLocks/>
            </p:cNvSpPr>
            <p:nvPr/>
          </p:nvSpPr>
          <p:spPr bwMode="auto">
            <a:xfrm>
              <a:off x="4224" y="1920"/>
              <a:ext cx="576" cy="288"/>
            </a:xfrm>
            <a:custGeom>
              <a:avLst/>
              <a:gdLst/>
              <a:ahLst/>
              <a:cxnLst>
                <a:cxn ang="0">
                  <a:pos x="0" y="432"/>
                </a:cxn>
                <a:cxn ang="0">
                  <a:pos x="240" y="96"/>
                </a:cxn>
                <a:cxn ang="0">
                  <a:pos x="480" y="0"/>
                </a:cxn>
              </a:cxnLst>
              <a:rect l="0" t="0" r="r" b="b"/>
              <a:pathLst>
                <a:path w="480" h="432">
                  <a:moveTo>
                    <a:pt x="0" y="432"/>
                  </a:moveTo>
                  <a:cubicBezTo>
                    <a:pt x="80" y="300"/>
                    <a:pt x="160" y="168"/>
                    <a:pt x="240" y="96"/>
                  </a:cubicBezTo>
                  <a:cubicBezTo>
                    <a:pt x="320" y="24"/>
                    <a:pt x="400" y="12"/>
                    <a:pt x="480" y="0"/>
                  </a:cubicBezTo>
                </a:path>
              </a:pathLst>
            </a:custGeom>
            <a:noFill/>
            <a:ln w="12700">
              <a:solidFill>
                <a:schemeClr val="tx1"/>
              </a:solidFill>
              <a:miter lim="800000"/>
              <a:headEnd/>
              <a:tailEnd/>
            </a:ln>
            <a:effectLst/>
          </p:spPr>
          <p:txBody>
            <a:bodyPr wrap="none" anchor="ctr"/>
            <a:lstStyle/>
            <a:p>
              <a:endParaRPr lang="en-IN"/>
            </a:p>
          </p:txBody>
        </p:sp>
        <p:sp>
          <p:nvSpPr>
            <p:cNvPr id="334862" name="Freeform 14"/>
            <p:cNvSpPr>
              <a:spLocks/>
            </p:cNvSpPr>
            <p:nvPr/>
          </p:nvSpPr>
          <p:spPr bwMode="auto">
            <a:xfrm>
              <a:off x="4224" y="1968"/>
              <a:ext cx="624" cy="240"/>
            </a:xfrm>
            <a:custGeom>
              <a:avLst/>
              <a:gdLst/>
              <a:ahLst/>
              <a:cxnLst>
                <a:cxn ang="0">
                  <a:pos x="0" y="432"/>
                </a:cxn>
                <a:cxn ang="0">
                  <a:pos x="240" y="96"/>
                </a:cxn>
                <a:cxn ang="0">
                  <a:pos x="480" y="0"/>
                </a:cxn>
              </a:cxnLst>
              <a:rect l="0" t="0" r="r" b="b"/>
              <a:pathLst>
                <a:path w="480" h="432">
                  <a:moveTo>
                    <a:pt x="0" y="432"/>
                  </a:moveTo>
                  <a:cubicBezTo>
                    <a:pt x="80" y="300"/>
                    <a:pt x="160" y="168"/>
                    <a:pt x="240" y="96"/>
                  </a:cubicBezTo>
                  <a:cubicBezTo>
                    <a:pt x="320" y="24"/>
                    <a:pt x="400" y="12"/>
                    <a:pt x="480" y="0"/>
                  </a:cubicBezTo>
                </a:path>
              </a:pathLst>
            </a:custGeom>
            <a:noFill/>
            <a:ln w="12700">
              <a:solidFill>
                <a:schemeClr val="tx1"/>
              </a:solidFill>
              <a:miter lim="800000"/>
              <a:headEnd/>
              <a:tailEnd/>
            </a:ln>
            <a:effectLst/>
          </p:spPr>
          <p:txBody>
            <a:bodyPr wrap="none" anchor="ctr"/>
            <a:lstStyle/>
            <a:p>
              <a:endParaRPr lang="en-IN"/>
            </a:p>
          </p:txBody>
        </p:sp>
        <p:sp>
          <p:nvSpPr>
            <p:cNvPr id="334863" name="Freeform 15"/>
            <p:cNvSpPr>
              <a:spLocks/>
            </p:cNvSpPr>
            <p:nvPr/>
          </p:nvSpPr>
          <p:spPr bwMode="auto">
            <a:xfrm>
              <a:off x="4224" y="2016"/>
              <a:ext cx="624" cy="192"/>
            </a:xfrm>
            <a:custGeom>
              <a:avLst/>
              <a:gdLst/>
              <a:ahLst/>
              <a:cxnLst>
                <a:cxn ang="0">
                  <a:pos x="0" y="432"/>
                </a:cxn>
                <a:cxn ang="0">
                  <a:pos x="240" y="96"/>
                </a:cxn>
                <a:cxn ang="0">
                  <a:pos x="480" y="0"/>
                </a:cxn>
              </a:cxnLst>
              <a:rect l="0" t="0" r="r" b="b"/>
              <a:pathLst>
                <a:path w="480" h="432">
                  <a:moveTo>
                    <a:pt x="0" y="432"/>
                  </a:moveTo>
                  <a:cubicBezTo>
                    <a:pt x="80" y="300"/>
                    <a:pt x="160" y="168"/>
                    <a:pt x="240" y="96"/>
                  </a:cubicBezTo>
                  <a:cubicBezTo>
                    <a:pt x="320" y="24"/>
                    <a:pt x="400" y="12"/>
                    <a:pt x="480" y="0"/>
                  </a:cubicBezTo>
                </a:path>
              </a:pathLst>
            </a:custGeom>
            <a:noFill/>
            <a:ln w="12700">
              <a:solidFill>
                <a:schemeClr val="tx1"/>
              </a:solidFill>
              <a:miter lim="800000"/>
              <a:headEnd/>
              <a:tailEnd/>
            </a:ln>
            <a:effectLst/>
          </p:spPr>
          <p:txBody>
            <a:bodyPr wrap="none" anchor="ctr"/>
            <a:lstStyle/>
            <a:p>
              <a:endParaRPr lang="en-IN"/>
            </a:p>
          </p:txBody>
        </p:sp>
        <p:sp>
          <p:nvSpPr>
            <p:cNvPr id="334864" name="Freeform 16"/>
            <p:cNvSpPr>
              <a:spLocks/>
            </p:cNvSpPr>
            <p:nvPr/>
          </p:nvSpPr>
          <p:spPr bwMode="auto">
            <a:xfrm>
              <a:off x="4224" y="1872"/>
              <a:ext cx="576" cy="336"/>
            </a:xfrm>
            <a:custGeom>
              <a:avLst/>
              <a:gdLst/>
              <a:ahLst/>
              <a:cxnLst>
                <a:cxn ang="0">
                  <a:pos x="0" y="432"/>
                </a:cxn>
                <a:cxn ang="0">
                  <a:pos x="240" y="96"/>
                </a:cxn>
                <a:cxn ang="0">
                  <a:pos x="480" y="0"/>
                </a:cxn>
              </a:cxnLst>
              <a:rect l="0" t="0" r="r" b="b"/>
              <a:pathLst>
                <a:path w="480" h="432">
                  <a:moveTo>
                    <a:pt x="0" y="432"/>
                  </a:moveTo>
                  <a:cubicBezTo>
                    <a:pt x="80" y="300"/>
                    <a:pt x="160" y="168"/>
                    <a:pt x="240" y="96"/>
                  </a:cubicBezTo>
                  <a:cubicBezTo>
                    <a:pt x="320" y="24"/>
                    <a:pt x="400" y="12"/>
                    <a:pt x="480" y="0"/>
                  </a:cubicBezTo>
                </a:path>
              </a:pathLst>
            </a:custGeom>
            <a:noFill/>
            <a:ln w="12700">
              <a:solidFill>
                <a:schemeClr val="tx1"/>
              </a:solidFill>
              <a:miter lim="800000"/>
              <a:headEnd/>
              <a:tailEnd/>
            </a:ln>
            <a:effectLst/>
          </p:spPr>
          <p:txBody>
            <a:bodyPr wrap="none" anchor="ctr"/>
            <a:lstStyle/>
            <a:p>
              <a:endParaRPr lang="en-IN"/>
            </a:p>
          </p:txBody>
        </p:sp>
        <p:sp>
          <p:nvSpPr>
            <p:cNvPr id="334865" name="Freeform 17"/>
            <p:cNvSpPr>
              <a:spLocks/>
            </p:cNvSpPr>
            <p:nvPr/>
          </p:nvSpPr>
          <p:spPr bwMode="auto">
            <a:xfrm>
              <a:off x="4224" y="1824"/>
              <a:ext cx="528" cy="384"/>
            </a:xfrm>
            <a:custGeom>
              <a:avLst/>
              <a:gdLst/>
              <a:ahLst/>
              <a:cxnLst>
                <a:cxn ang="0">
                  <a:pos x="0" y="432"/>
                </a:cxn>
                <a:cxn ang="0">
                  <a:pos x="240" y="96"/>
                </a:cxn>
                <a:cxn ang="0">
                  <a:pos x="480" y="0"/>
                </a:cxn>
              </a:cxnLst>
              <a:rect l="0" t="0" r="r" b="b"/>
              <a:pathLst>
                <a:path w="480" h="432">
                  <a:moveTo>
                    <a:pt x="0" y="432"/>
                  </a:moveTo>
                  <a:cubicBezTo>
                    <a:pt x="80" y="300"/>
                    <a:pt x="160" y="168"/>
                    <a:pt x="240" y="96"/>
                  </a:cubicBezTo>
                  <a:cubicBezTo>
                    <a:pt x="320" y="24"/>
                    <a:pt x="400" y="12"/>
                    <a:pt x="480" y="0"/>
                  </a:cubicBezTo>
                </a:path>
              </a:pathLst>
            </a:custGeom>
            <a:noFill/>
            <a:ln w="12700">
              <a:solidFill>
                <a:schemeClr val="tx1"/>
              </a:solidFill>
              <a:miter lim="800000"/>
              <a:headEnd/>
              <a:tailEnd/>
            </a:ln>
            <a:effectLst/>
          </p:spPr>
          <p:txBody>
            <a:bodyPr wrap="none" anchor="ctr"/>
            <a:lstStyle/>
            <a:p>
              <a:endParaRPr lang="en-IN"/>
            </a:p>
          </p:txBody>
        </p:sp>
        <p:sp>
          <p:nvSpPr>
            <p:cNvPr id="334866" name="Line 18"/>
            <p:cNvSpPr>
              <a:spLocks noChangeShapeType="1"/>
            </p:cNvSpPr>
            <p:nvPr/>
          </p:nvSpPr>
          <p:spPr bwMode="auto">
            <a:xfrm flipH="1" flipV="1">
              <a:off x="4416" y="1488"/>
              <a:ext cx="336" cy="336"/>
            </a:xfrm>
            <a:prstGeom prst="line">
              <a:avLst/>
            </a:prstGeom>
            <a:noFill/>
            <a:ln w="12700">
              <a:solidFill>
                <a:schemeClr val="tx1"/>
              </a:solidFill>
              <a:miter lim="800000"/>
              <a:headEnd/>
              <a:tailEnd/>
            </a:ln>
            <a:effectLst/>
          </p:spPr>
          <p:txBody>
            <a:bodyPr wrap="none" anchor="ctr"/>
            <a:lstStyle/>
            <a:p>
              <a:endParaRPr lang="en-IN"/>
            </a:p>
          </p:txBody>
        </p:sp>
        <p:sp>
          <p:nvSpPr>
            <p:cNvPr id="334867" name="Line 19"/>
            <p:cNvSpPr>
              <a:spLocks noChangeShapeType="1"/>
            </p:cNvSpPr>
            <p:nvPr/>
          </p:nvSpPr>
          <p:spPr bwMode="auto">
            <a:xfrm flipH="1" flipV="1">
              <a:off x="4464" y="1536"/>
              <a:ext cx="336" cy="336"/>
            </a:xfrm>
            <a:prstGeom prst="line">
              <a:avLst/>
            </a:prstGeom>
            <a:noFill/>
            <a:ln w="12700">
              <a:solidFill>
                <a:schemeClr val="tx1"/>
              </a:solidFill>
              <a:miter lim="800000"/>
              <a:headEnd/>
              <a:tailEnd/>
            </a:ln>
            <a:effectLst/>
          </p:spPr>
          <p:txBody>
            <a:bodyPr wrap="none" anchor="ctr"/>
            <a:lstStyle/>
            <a:p>
              <a:endParaRPr lang="en-IN"/>
            </a:p>
          </p:txBody>
        </p:sp>
        <p:sp>
          <p:nvSpPr>
            <p:cNvPr id="334868" name="Line 20"/>
            <p:cNvSpPr>
              <a:spLocks noChangeShapeType="1"/>
            </p:cNvSpPr>
            <p:nvPr/>
          </p:nvSpPr>
          <p:spPr bwMode="auto">
            <a:xfrm flipH="1" flipV="1">
              <a:off x="4752" y="1872"/>
              <a:ext cx="48" cy="48"/>
            </a:xfrm>
            <a:prstGeom prst="line">
              <a:avLst/>
            </a:prstGeom>
            <a:noFill/>
            <a:ln w="12700">
              <a:solidFill>
                <a:schemeClr val="tx1"/>
              </a:solidFill>
              <a:miter lim="800000"/>
              <a:headEnd/>
              <a:tailEnd/>
            </a:ln>
            <a:effectLst/>
          </p:spPr>
          <p:txBody>
            <a:bodyPr wrap="none" anchor="ctr"/>
            <a:lstStyle/>
            <a:p>
              <a:endParaRPr lang="en-IN"/>
            </a:p>
          </p:txBody>
        </p:sp>
        <p:sp>
          <p:nvSpPr>
            <p:cNvPr id="334869" name="Line 21"/>
            <p:cNvSpPr>
              <a:spLocks noChangeShapeType="1"/>
            </p:cNvSpPr>
            <p:nvPr/>
          </p:nvSpPr>
          <p:spPr bwMode="auto">
            <a:xfrm flipH="1" flipV="1">
              <a:off x="4800" y="1920"/>
              <a:ext cx="48" cy="48"/>
            </a:xfrm>
            <a:prstGeom prst="line">
              <a:avLst/>
            </a:prstGeom>
            <a:noFill/>
            <a:ln w="12700">
              <a:solidFill>
                <a:schemeClr val="tx1"/>
              </a:solidFill>
              <a:miter lim="800000"/>
              <a:headEnd/>
              <a:tailEnd/>
            </a:ln>
            <a:effectLst/>
          </p:spPr>
          <p:txBody>
            <a:bodyPr wrap="none" anchor="ctr"/>
            <a:lstStyle/>
            <a:p>
              <a:endParaRPr lang="en-IN"/>
            </a:p>
          </p:txBody>
        </p:sp>
        <p:sp>
          <p:nvSpPr>
            <p:cNvPr id="334870" name="Line 22"/>
            <p:cNvSpPr>
              <a:spLocks noChangeShapeType="1"/>
            </p:cNvSpPr>
            <p:nvPr/>
          </p:nvSpPr>
          <p:spPr bwMode="auto">
            <a:xfrm flipH="1" flipV="1">
              <a:off x="4800" y="1968"/>
              <a:ext cx="48" cy="48"/>
            </a:xfrm>
            <a:prstGeom prst="line">
              <a:avLst/>
            </a:prstGeom>
            <a:noFill/>
            <a:ln w="12700">
              <a:solidFill>
                <a:schemeClr val="tx1"/>
              </a:solidFill>
              <a:miter lim="800000"/>
              <a:headEnd/>
              <a:tailEnd/>
            </a:ln>
            <a:effectLst/>
          </p:spPr>
          <p:txBody>
            <a:bodyPr wrap="none" anchor="ctr"/>
            <a:lstStyle/>
            <a:p>
              <a:endParaRPr lang="en-IN"/>
            </a:p>
          </p:txBody>
        </p:sp>
        <p:sp>
          <p:nvSpPr>
            <p:cNvPr id="334871" name="Line 23"/>
            <p:cNvSpPr>
              <a:spLocks noChangeShapeType="1"/>
            </p:cNvSpPr>
            <p:nvPr/>
          </p:nvSpPr>
          <p:spPr bwMode="auto">
            <a:xfrm flipH="1" flipV="1">
              <a:off x="4848" y="1968"/>
              <a:ext cx="48" cy="48"/>
            </a:xfrm>
            <a:prstGeom prst="line">
              <a:avLst/>
            </a:prstGeom>
            <a:noFill/>
            <a:ln w="19050">
              <a:solidFill>
                <a:schemeClr val="tx1"/>
              </a:solidFill>
              <a:miter lim="800000"/>
              <a:headEnd/>
              <a:tailEnd/>
            </a:ln>
            <a:effectLst/>
          </p:spPr>
          <p:txBody>
            <a:bodyPr wrap="none" anchor="ctr"/>
            <a:lstStyle/>
            <a:p>
              <a:endParaRPr lang="en-IN"/>
            </a:p>
          </p:txBody>
        </p:sp>
        <p:sp>
          <p:nvSpPr>
            <p:cNvPr id="334872" name="Freeform 24"/>
            <p:cNvSpPr>
              <a:spLocks/>
            </p:cNvSpPr>
            <p:nvPr/>
          </p:nvSpPr>
          <p:spPr bwMode="auto">
            <a:xfrm>
              <a:off x="3600" y="1968"/>
              <a:ext cx="624" cy="240"/>
            </a:xfrm>
            <a:custGeom>
              <a:avLst/>
              <a:gdLst/>
              <a:ahLst/>
              <a:cxnLst>
                <a:cxn ang="0">
                  <a:pos x="576" y="288"/>
                </a:cxn>
                <a:cxn ang="0">
                  <a:pos x="336" y="48"/>
                </a:cxn>
                <a:cxn ang="0">
                  <a:pos x="0" y="0"/>
                </a:cxn>
              </a:cxnLst>
              <a:rect l="0" t="0" r="r" b="b"/>
              <a:pathLst>
                <a:path w="576" h="288">
                  <a:moveTo>
                    <a:pt x="576" y="288"/>
                  </a:moveTo>
                  <a:cubicBezTo>
                    <a:pt x="504" y="192"/>
                    <a:pt x="432" y="96"/>
                    <a:pt x="336" y="48"/>
                  </a:cubicBezTo>
                  <a:cubicBezTo>
                    <a:pt x="240" y="0"/>
                    <a:pt x="120" y="0"/>
                    <a:pt x="0" y="0"/>
                  </a:cubicBezTo>
                </a:path>
              </a:pathLst>
            </a:custGeom>
            <a:noFill/>
            <a:ln w="12700">
              <a:solidFill>
                <a:schemeClr val="tx1"/>
              </a:solidFill>
              <a:miter lim="800000"/>
              <a:headEnd/>
              <a:tailEnd/>
            </a:ln>
            <a:effectLst/>
          </p:spPr>
          <p:txBody>
            <a:bodyPr wrap="none" anchor="ctr"/>
            <a:lstStyle/>
            <a:p>
              <a:endParaRPr lang="en-IN"/>
            </a:p>
          </p:txBody>
        </p:sp>
        <p:sp>
          <p:nvSpPr>
            <p:cNvPr id="334873" name="Freeform 25"/>
            <p:cNvSpPr>
              <a:spLocks/>
            </p:cNvSpPr>
            <p:nvPr/>
          </p:nvSpPr>
          <p:spPr bwMode="auto">
            <a:xfrm>
              <a:off x="3552" y="2016"/>
              <a:ext cx="672" cy="192"/>
            </a:xfrm>
            <a:custGeom>
              <a:avLst/>
              <a:gdLst/>
              <a:ahLst/>
              <a:cxnLst>
                <a:cxn ang="0">
                  <a:pos x="576" y="288"/>
                </a:cxn>
                <a:cxn ang="0">
                  <a:pos x="336" y="48"/>
                </a:cxn>
                <a:cxn ang="0">
                  <a:pos x="0" y="0"/>
                </a:cxn>
              </a:cxnLst>
              <a:rect l="0" t="0" r="r" b="b"/>
              <a:pathLst>
                <a:path w="576" h="288">
                  <a:moveTo>
                    <a:pt x="576" y="288"/>
                  </a:moveTo>
                  <a:cubicBezTo>
                    <a:pt x="504" y="192"/>
                    <a:pt x="432" y="96"/>
                    <a:pt x="336" y="48"/>
                  </a:cubicBezTo>
                  <a:cubicBezTo>
                    <a:pt x="240" y="0"/>
                    <a:pt x="120" y="0"/>
                    <a:pt x="0" y="0"/>
                  </a:cubicBezTo>
                </a:path>
              </a:pathLst>
            </a:custGeom>
            <a:noFill/>
            <a:ln w="12700">
              <a:solidFill>
                <a:schemeClr val="tx1"/>
              </a:solidFill>
              <a:miter lim="800000"/>
              <a:headEnd/>
              <a:tailEnd/>
            </a:ln>
            <a:effectLst/>
          </p:spPr>
          <p:txBody>
            <a:bodyPr wrap="none" anchor="ctr"/>
            <a:lstStyle/>
            <a:p>
              <a:endParaRPr lang="en-IN"/>
            </a:p>
          </p:txBody>
        </p:sp>
        <p:sp>
          <p:nvSpPr>
            <p:cNvPr id="334874" name="Freeform 26"/>
            <p:cNvSpPr>
              <a:spLocks/>
            </p:cNvSpPr>
            <p:nvPr/>
          </p:nvSpPr>
          <p:spPr bwMode="auto">
            <a:xfrm>
              <a:off x="3504" y="2064"/>
              <a:ext cx="720" cy="144"/>
            </a:xfrm>
            <a:custGeom>
              <a:avLst/>
              <a:gdLst/>
              <a:ahLst/>
              <a:cxnLst>
                <a:cxn ang="0">
                  <a:pos x="576" y="288"/>
                </a:cxn>
                <a:cxn ang="0">
                  <a:pos x="336" y="48"/>
                </a:cxn>
                <a:cxn ang="0">
                  <a:pos x="0" y="0"/>
                </a:cxn>
              </a:cxnLst>
              <a:rect l="0" t="0" r="r" b="b"/>
              <a:pathLst>
                <a:path w="576" h="288">
                  <a:moveTo>
                    <a:pt x="576" y="288"/>
                  </a:moveTo>
                  <a:cubicBezTo>
                    <a:pt x="504" y="192"/>
                    <a:pt x="432" y="96"/>
                    <a:pt x="336" y="48"/>
                  </a:cubicBezTo>
                  <a:cubicBezTo>
                    <a:pt x="240" y="0"/>
                    <a:pt x="120" y="0"/>
                    <a:pt x="0" y="0"/>
                  </a:cubicBezTo>
                </a:path>
              </a:pathLst>
            </a:custGeom>
            <a:noFill/>
            <a:ln w="12700">
              <a:solidFill>
                <a:schemeClr val="tx1"/>
              </a:solidFill>
              <a:miter lim="800000"/>
              <a:headEnd/>
              <a:tailEnd/>
            </a:ln>
            <a:effectLst/>
          </p:spPr>
          <p:txBody>
            <a:bodyPr wrap="none" anchor="ctr"/>
            <a:lstStyle/>
            <a:p>
              <a:endParaRPr lang="en-IN"/>
            </a:p>
          </p:txBody>
        </p:sp>
        <p:sp>
          <p:nvSpPr>
            <p:cNvPr id="334875" name="Freeform 27"/>
            <p:cNvSpPr>
              <a:spLocks/>
            </p:cNvSpPr>
            <p:nvPr/>
          </p:nvSpPr>
          <p:spPr bwMode="auto">
            <a:xfrm>
              <a:off x="3456" y="2112"/>
              <a:ext cx="768" cy="96"/>
            </a:xfrm>
            <a:custGeom>
              <a:avLst/>
              <a:gdLst/>
              <a:ahLst/>
              <a:cxnLst>
                <a:cxn ang="0">
                  <a:pos x="576" y="288"/>
                </a:cxn>
                <a:cxn ang="0">
                  <a:pos x="336" y="48"/>
                </a:cxn>
                <a:cxn ang="0">
                  <a:pos x="0" y="0"/>
                </a:cxn>
              </a:cxnLst>
              <a:rect l="0" t="0" r="r" b="b"/>
              <a:pathLst>
                <a:path w="576" h="288">
                  <a:moveTo>
                    <a:pt x="576" y="288"/>
                  </a:moveTo>
                  <a:cubicBezTo>
                    <a:pt x="504" y="192"/>
                    <a:pt x="432" y="96"/>
                    <a:pt x="336" y="48"/>
                  </a:cubicBezTo>
                  <a:cubicBezTo>
                    <a:pt x="240" y="0"/>
                    <a:pt x="120" y="0"/>
                    <a:pt x="0" y="0"/>
                  </a:cubicBezTo>
                </a:path>
              </a:pathLst>
            </a:custGeom>
            <a:noFill/>
            <a:ln w="12700">
              <a:solidFill>
                <a:schemeClr val="tx1"/>
              </a:solidFill>
              <a:miter lim="800000"/>
              <a:headEnd/>
              <a:tailEnd/>
            </a:ln>
            <a:effectLst/>
          </p:spPr>
          <p:txBody>
            <a:bodyPr wrap="none" anchor="ctr"/>
            <a:lstStyle/>
            <a:p>
              <a:endParaRPr lang="en-IN"/>
            </a:p>
          </p:txBody>
        </p:sp>
        <p:sp>
          <p:nvSpPr>
            <p:cNvPr id="334876" name="Line 28"/>
            <p:cNvSpPr>
              <a:spLocks noChangeShapeType="1"/>
            </p:cNvSpPr>
            <p:nvPr/>
          </p:nvSpPr>
          <p:spPr bwMode="auto">
            <a:xfrm flipH="1" flipV="1">
              <a:off x="3264" y="1632"/>
              <a:ext cx="336" cy="336"/>
            </a:xfrm>
            <a:prstGeom prst="line">
              <a:avLst/>
            </a:prstGeom>
            <a:noFill/>
            <a:ln w="12700">
              <a:solidFill>
                <a:schemeClr val="tx1"/>
              </a:solidFill>
              <a:miter lim="800000"/>
              <a:headEnd/>
              <a:tailEnd/>
            </a:ln>
            <a:effectLst/>
          </p:spPr>
          <p:txBody>
            <a:bodyPr wrap="none" anchor="ctr"/>
            <a:lstStyle/>
            <a:p>
              <a:endParaRPr lang="en-IN"/>
            </a:p>
          </p:txBody>
        </p:sp>
        <p:sp>
          <p:nvSpPr>
            <p:cNvPr id="334877" name="Line 29"/>
            <p:cNvSpPr>
              <a:spLocks noChangeShapeType="1"/>
            </p:cNvSpPr>
            <p:nvPr/>
          </p:nvSpPr>
          <p:spPr bwMode="auto">
            <a:xfrm flipH="1" flipV="1">
              <a:off x="3216" y="1680"/>
              <a:ext cx="336" cy="336"/>
            </a:xfrm>
            <a:prstGeom prst="line">
              <a:avLst/>
            </a:prstGeom>
            <a:noFill/>
            <a:ln w="12700">
              <a:solidFill>
                <a:schemeClr val="tx1"/>
              </a:solidFill>
              <a:miter lim="800000"/>
              <a:headEnd/>
              <a:tailEnd/>
            </a:ln>
            <a:effectLst/>
          </p:spPr>
          <p:txBody>
            <a:bodyPr wrap="none" anchor="ctr"/>
            <a:lstStyle/>
            <a:p>
              <a:endParaRPr lang="en-IN"/>
            </a:p>
          </p:txBody>
        </p:sp>
        <p:sp>
          <p:nvSpPr>
            <p:cNvPr id="334878" name="Line 30"/>
            <p:cNvSpPr>
              <a:spLocks noChangeShapeType="1"/>
            </p:cNvSpPr>
            <p:nvPr/>
          </p:nvSpPr>
          <p:spPr bwMode="auto">
            <a:xfrm flipH="1" flipV="1">
              <a:off x="3168" y="1728"/>
              <a:ext cx="336" cy="336"/>
            </a:xfrm>
            <a:prstGeom prst="line">
              <a:avLst/>
            </a:prstGeom>
            <a:noFill/>
            <a:ln w="12700">
              <a:solidFill>
                <a:schemeClr val="tx1"/>
              </a:solidFill>
              <a:miter lim="800000"/>
              <a:headEnd/>
              <a:tailEnd/>
            </a:ln>
            <a:effectLst/>
          </p:spPr>
          <p:txBody>
            <a:bodyPr wrap="none" anchor="ctr"/>
            <a:lstStyle/>
            <a:p>
              <a:endParaRPr lang="en-IN"/>
            </a:p>
          </p:txBody>
        </p:sp>
        <p:sp>
          <p:nvSpPr>
            <p:cNvPr id="334879" name="Line 31"/>
            <p:cNvSpPr>
              <a:spLocks noChangeShapeType="1"/>
            </p:cNvSpPr>
            <p:nvPr/>
          </p:nvSpPr>
          <p:spPr bwMode="auto">
            <a:xfrm flipH="1" flipV="1">
              <a:off x="3120" y="1776"/>
              <a:ext cx="336" cy="336"/>
            </a:xfrm>
            <a:prstGeom prst="line">
              <a:avLst/>
            </a:prstGeom>
            <a:noFill/>
            <a:ln w="12700">
              <a:solidFill>
                <a:schemeClr val="tx1"/>
              </a:solidFill>
              <a:miter lim="800000"/>
              <a:headEnd/>
              <a:tailEnd/>
            </a:ln>
            <a:effectLst/>
          </p:spPr>
          <p:txBody>
            <a:bodyPr wrap="none" anchor="ctr"/>
            <a:lstStyle/>
            <a:p>
              <a:endParaRPr lang="en-IN"/>
            </a:p>
          </p:txBody>
        </p:sp>
        <p:sp>
          <p:nvSpPr>
            <p:cNvPr id="334880" name="Line 32"/>
            <p:cNvSpPr>
              <a:spLocks noChangeShapeType="1"/>
            </p:cNvSpPr>
            <p:nvPr/>
          </p:nvSpPr>
          <p:spPr bwMode="auto">
            <a:xfrm>
              <a:off x="3264" y="1632"/>
              <a:ext cx="96" cy="0"/>
            </a:xfrm>
            <a:prstGeom prst="line">
              <a:avLst/>
            </a:prstGeom>
            <a:noFill/>
            <a:ln w="12700">
              <a:solidFill>
                <a:schemeClr val="tx1"/>
              </a:solidFill>
              <a:miter lim="800000"/>
              <a:headEnd/>
              <a:tailEnd/>
            </a:ln>
            <a:effectLst/>
          </p:spPr>
          <p:txBody>
            <a:bodyPr wrap="none" anchor="ctr"/>
            <a:lstStyle/>
            <a:p>
              <a:endParaRPr lang="en-IN"/>
            </a:p>
          </p:txBody>
        </p:sp>
        <p:sp>
          <p:nvSpPr>
            <p:cNvPr id="334881" name="Line 33"/>
            <p:cNvSpPr>
              <a:spLocks noChangeShapeType="1"/>
            </p:cNvSpPr>
            <p:nvPr/>
          </p:nvSpPr>
          <p:spPr bwMode="auto">
            <a:xfrm>
              <a:off x="3216" y="1680"/>
              <a:ext cx="96" cy="0"/>
            </a:xfrm>
            <a:prstGeom prst="line">
              <a:avLst/>
            </a:prstGeom>
            <a:noFill/>
            <a:ln w="12700">
              <a:solidFill>
                <a:schemeClr val="tx1"/>
              </a:solidFill>
              <a:miter lim="800000"/>
              <a:headEnd/>
              <a:tailEnd/>
            </a:ln>
            <a:effectLst/>
          </p:spPr>
          <p:txBody>
            <a:bodyPr wrap="none" anchor="ctr"/>
            <a:lstStyle/>
            <a:p>
              <a:endParaRPr lang="en-IN"/>
            </a:p>
          </p:txBody>
        </p:sp>
        <p:sp>
          <p:nvSpPr>
            <p:cNvPr id="334882" name="Line 34"/>
            <p:cNvSpPr>
              <a:spLocks noChangeShapeType="1"/>
            </p:cNvSpPr>
            <p:nvPr/>
          </p:nvSpPr>
          <p:spPr bwMode="auto">
            <a:xfrm>
              <a:off x="3168" y="1728"/>
              <a:ext cx="96" cy="0"/>
            </a:xfrm>
            <a:prstGeom prst="line">
              <a:avLst/>
            </a:prstGeom>
            <a:noFill/>
            <a:ln w="12700">
              <a:solidFill>
                <a:schemeClr val="tx1"/>
              </a:solidFill>
              <a:miter lim="800000"/>
              <a:headEnd/>
              <a:tailEnd/>
            </a:ln>
            <a:effectLst/>
          </p:spPr>
          <p:txBody>
            <a:bodyPr wrap="none" anchor="ctr"/>
            <a:lstStyle/>
            <a:p>
              <a:endParaRPr lang="en-IN"/>
            </a:p>
          </p:txBody>
        </p:sp>
        <p:sp>
          <p:nvSpPr>
            <p:cNvPr id="334883" name="Line 35"/>
            <p:cNvSpPr>
              <a:spLocks noChangeShapeType="1"/>
            </p:cNvSpPr>
            <p:nvPr/>
          </p:nvSpPr>
          <p:spPr bwMode="auto">
            <a:xfrm>
              <a:off x="3120" y="1776"/>
              <a:ext cx="96" cy="0"/>
            </a:xfrm>
            <a:prstGeom prst="line">
              <a:avLst/>
            </a:prstGeom>
            <a:noFill/>
            <a:ln w="12700">
              <a:solidFill>
                <a:schemeClr val="tx1"/>
              </a:solidFill>
              <a:miter lim="800000"/>
              <a:headEnd/>
              <a:tailEnd/>
            </a:ln>
            <a:effectLst/>
          </p:spPr>
          <p:txBody>
            <a:bodyPr wrap="none" anchor="ctr"/>
            <a:lstStyle/>
            <a:p>
              <a:endParaRPr lang="en-IN"/>
            </a:p>
          </p:txBody>
        </p:sp>
        <p:sp>
          <p:nvSpPr>
            <p:cNvPr id="334884" name="Line 36"/>
            <p:cNvSpPr>
              <a:spLocks noChangeShapeType="1"/>
            </p:cNvSpPr>
            <p:nvPr/>
          </p:nvSpPr>
          <p:spPr bwMode="auto">
            <a:xfrm flipH="1" flipV="1">
              <a:off x="3072" y="1824"/>
              <a:ext cx="336" cy="336"/>
            </a:xfrm>
            <a:prstGeom prst="line">
              <a:avLst/>
            </a:prstGeom>
            <a:noFill/>
            <a:ln w="19050">
              <a:solidFill>
                <a:schemeClr val="tx1"/>
              </a:solidFill>
              <a:miter lim="800000"/>
              <a:headEnd/>
              <a:tailEnd/>
            </a:ln>
            <a:effectLst/>
          </p:spPr>
          <p:txBody>
            <a:bodyPr wrap="none" anchor="ctr"/>
            <a:lstStyle/>
            <a:p>
              <a:endParaRPr lang="en-IN"/>
            </a:p>
          </p:txBody>
        </p:sp>
        <p:sp>
          <p:nvSpPr>
            <p:cNvPr id="334885" name="Line 37"/>
            <p:cNvSpPr>
              <a:spLocks noChangeShapeType="1"/>
            </p:cNvSpPr>
            <p:nvPr/>
          </p:nvSpPr>
          <p:spPr bwMode="auto">
            <a:xfrm>
              <a:off x="3072" y="1824"/>
              <a:ext cx="96" cy="0"/>
            </a:xfrm>
            <a:prstGeom prst="line">
              <a:avLst/>
            </a:prstGeom>
            <a:noFill/>
            <a:ln w="19050">
              <a:solidFill>
                <a:schemeClr val="tx1"/>
              </a:solidFill>
              <a:miter lim="800000"/>
              <a:headEnd/>
              <a:tailEnd/>
            </a:ln>
            <a:effectLst/>
          </p:spPr>
          <p:txBody>
            <a:bodyPr wrap="none" anchor="ctr"/>
            <a:lstStyle/>
            <a:p>
              <a:endParaRPr lang="en-IN"/>
            </a:p>
          </p:txBody>
        </p:sp>
        <p:grpSp>
          <p:nvGrpSpPr>
            <p:cNvPr id="334886" name="Group 38"/>
            <p:cNvGrpSpPr>
              <a:grpSpLocks/>
            </p:cNvGrpSpPr>
            <p:nvPr/>
          </p:nvGrpSpPr>
          <p:grpSpPr bwMode="auto">
            <a:xfrm>
              <a:off x="3984" y="1526"/>
              <a:ext cx="576" cy="538"/>
              <a:chOff x="4368" y="2784"/>
              <a:chExt cx="576" cy="538"/>
            </a:xfrm>
          </p:grpSpPr>
          <p:grpSp>
            <p:nvGrpSpPr>
              <p:cNvPr id="334887" name="Group 39"/>
              <p:cNvGrpSpPr>
                <a:grpSpLocks/>
              </p:cNvGrpSpPr>
              <p:nvPr/>
            </p:nvGrpSpPr>
            <p:grpSpPr bwMode="auto">
              <a:xfrm>
                <a:off x="4368" y="2784"/>
                <a:ext cx="576" cy="538"/>
                <a:chOff x="4368" y="2784"/>
                <a:chExt cx="576" cy="538"/>
              </a:xfrm>
            </p:grpSpPr>
            <p:sp>
              <p:nvSpPr>
                <p:cNvPr id="334888" name="Freeform 40"/>
                <p:cNvSpPr>
                  <a:spLocks/>
                </p:cNvSpPr>
                <p:nvPr/>
              </p:nvSpPr>
              <p:spPr bwMode="auto">
                <a:xfrm>
                  <a:off x="4368" y="2784"/>
                  <a:ext cx="384" cy="346"/>
                </a:xfrm>
                <a:custGeom>
                  <a:avLst/>
                  <a:gdLst/>
                  <a:ahLst/>
                  <a:cxnLst>
                    <a:cxn ang="0">
                      <a:pos x="0" y="432"/>
                    </a:cxn>
                    <a:cxn ang="0">
                      <a:pos x="240" y="96"/>
                    </a:cxn>
                    <a:cxn ang="0">
                      <a:pos x="480" y="0"/>
                    </a:cxn>
                  </a:cxnLst>
                  <a:rect l="0" t="0" r="r" b="b"/>
                  <a:pathLst>
                    <a:path w="480" h="432">
                      <a:moveTo>
                        <a:pt x="0" y="432"/>
                      </a:moveTo>
                      <a:cubicBezTo>
                        <a:pt x="80" y="300"/>
                        <a:pt x="160" y="168"/>
                        <a:pt x="240" y="96"/>
                      </a:cubicBezTo>
                      <a:cubicBezTo>
                        <a:pt x="320" y="24"/>
                        <a:pt x="400" y="12"/>
                        <a:pt x="480" y="0"/>
                      </a:cubicBezTo>
                    </a:path>
                  </a:pathLst>
                </a:custGeom>
                <a:noFill/>
                <a:ln w="28575">
                  <a:solidFill>
                    <a:schemeClr val="tx1"/>
                  </a:solidFill>
                  <a:prstDash val="sysDot"/>
                  <a:miter lim="800000"/>
                  <a:headEnd/>
                  <a:tailEnd/>
                </a:ln>
                <a:effectLst/>
              </p:spPr>
              <p:txBody>
                <a:bodyPr wrap="none" anchor="ctr"/>
                <a:lstStyle/>
                <a:p>
                  <a:endParaRPr lang="en-IN"/>
                </a:p>
              </p:txBody>
            </p:sp>
            <p:sp>
              <p:nvSpPr>
                <p:cNvPr id="334889" name="Freeform 41"/>
                <p:cNvSpPr>
                  <a:spLocks/>
                </p:cNvSpPr>
                <p:nvPr/>
              </p:nvSpPr>
              <p:spPr bwMode="auto">
                <a:xfrm>
                  <a:off x="4416" y="2822"/>
                  <a:ext cx="384" cy="346"/>
                </a:xfrm>
                <a:custGeom>
                  <a:avLst/>
                  <a:gdLst/>
                  <a:ahLst/>
                  <a:cxnLst>
                    <a:cxn ang="0">
                      <a:pos x="0" y="432"/>
                    </a:cxn>
                    <a:cxn ang="0">
                      <a:pos x="240" y="96"/>
                    </a:cxn>
                    <a:cxn ang="0">
                      <a:pos x="480" y="0"/>
                    </a:cxn>
                  </a:cxnLst>
                  <a:rect l="0" t="0" r="r" b="b"/>
                  <a:pathLst>
                    <a:path w="480" h="432">
                      <a:moveTo>
                        <a:pt x="0" y="432"/>
                      </a:moveTo>
                      <a:cubicBezTo>
                        <a:pt x="80" y="300"/>
                        <a:pt x="160" y="168"/>
                        <a:pt x="240" y="96"/>
                      </a:cubicBezTo>
                      <a:cubicBezTo>
                        <a:pt x="320" y="24"/>
                        <a:pt x="400" y="12"/>
                        <a:pt x="480" y="0"/>
                      </a:cubicBezTo>
                    </a:path>
                  </a:pathLst>
                </a:custGeom>
                <a:noFill/>
                <a:ln w="28575">
                  <a:solidFill>
                    <a:schemeClr val="tx1"/>
                  </a:solidFill>
                  <a:prstDash val="sysDot"/>
                  <a:miter lim="800000"/>
                  <a:headEnd/>
                  <a:tailEnd/>
                </a:ln>
                <a:effectLst/>
              </p:spPr>
              <p:txBody>
                <a:bodyPr wrap="none" anchor="ctr"/>
                <a:lstStyle/>
                <a:p>
                  <a:endParaRPr lang="en-IN"/>
                </a:p>
              </p:txBody>
            </p:sp>
            <p:sp>
              <p:nvSpPr>
                <p:cNvPr id="334890" name="Freeform 42"/>
                <p:cNvSpPr>
                  <a:spLocks/>
                </p:cNvSpPr>
                <p:nvPr/>
              </p:nvSpPr>
              <p:spPr bwMode="auto">
                <a:xfrm>
                  <a:off x="4464" y="2880"/>
                  <a:ext cx="384" cy="346"/>
                </a:xfrm>
                <a:custGeom>
                  <a:avLst/>
                  <a:gdLst/>
                  <a:ahLst/>
                  <a:cxnLst>
                    <a:cxn ang="0">
                      <a:pos x="0" y="432"/>
                    </a:cxn>
                    <a:cxn ang="0">
                      <a:pos x="240" y="96"/>
                    </a:cxn>
                    <a:cxn ang="0">
                      <a:pos x="480" y="0"/>
                    </a:cxn>
                  </a:cxnLst>
                  <a:rect l="0" t="0" r="r" b="b"/>
                  <a:pathLst>
                    <a:path w="480" h="432">
                      <a:moveTo>
                        <a:pt x="0" y="432"/>
                      </a:moveTo>
                      <a:cubicBezTo>
                        <a:pt x="80" y="300"/>
                        <a:pt x="160" y="168"/>
                        <a:pt x="240" y="96"/>
                      </a:cubicBezTo>
                      <a:cubicBezTo>
                        <a:pt x="320" y="24"/>
                        <a:pt x="400" y="12"/>
                        <a:pt x="480" y="0"/>
                      </a:cubicBezTo>
                    </a:path>
                  </a:pathLst>
                </a:custGeom>
                <a:noFill/>
                <a:ln w="28575">
                  <a:solidFill>
                    <a:schemeClr val="tx1"/>
                  </a:solidFill>
                  <a:prstDash val="sysDot"/>
                  <a:miter lim="800000"/>
                  <a:headEnd/>
                  <a:tailEnd/>
                </a:ln>
                <a:effectLst/>
              </p:spPr>
              <p:txBody>
                <a:bodyPr wrap="none" anchor="ctr"/>
                <a:lstStyle/>
                <a:p>
                  <a:endParaRPr lang="en-IN"/>
                </a:p>
              </p:txBody>
            </p:sp>
            <p:sp>
              <p:nvSpPr>
                <p:cNvPr id="334891" name="Freeform 43"/>
                <p:cNvSpPr>
                  <a:spLocks/>
                </p:cNvSpPr>
                <p:nvPr/>
              </p:nvSpPr>
              <p:spPr bwMode="auto">
                <a:xfrm>
                  <a:off x="4512" y="2928"/>
                  <a:ext cx="384" cy="346"/>
                </a:xfrm>
                <a:custGeom>
                  <a:avLst/>
                  <a:gdLst/>
                  <a:ahLst/>
                  <a:cxnLst>
                    <a:cxn ang="0">
                      <a:pos x="0" y="432"/>
                    </a:cxn>
                    <a:cxn ang="0">
                      <a:pos x="240" y="96"/>
                    </a:cxn>
                    <a:cxn ang="0">
                      <a:pos x="480" y="0"/>
                    </a:cxn>
                  </a:cxnLst>
                  <a:rect l="0" t="0" r="r" b="b"/>
                  <a:pathLst>
                    <a:path w="480" h="432">
                      <a:moveTo>
                        <a:pt x="0" y="432"/>
                      </a:moveTo>
                      <a:cubicBezTo>
                        <a:pt x="80" y="300"/>
                        <a:pt x="160" y="168"/>
                        <a:pt x="240" y="96"/>
                      </a:cubicBezTo>
                      <a:cubicBezTo>
                        <a:pt x="320" y="24"/>
                        <a:pt x="400" y="12"/>
                        <a:pt x="480" y="0"/>
                      </a:cubicBezTo>
                    </a:path>
                  </a:pathLst>
                </a:custGeom>
                <a:noFill/>
                <a:ln w="28575">
                  <a:solidFill>
                    <a:schemeClr val="tx1"/>
                  </a:solidFill>
                  <a:prstDash val="sysDot"/>
                  <a:miter lim="800000"/>
                  <a:headEnd/>
                  <a:tailEnd/>
                </a:ln>
                <a:effectLst/>
              </p:spPr>
              <p:txBody>
                <a:bodyPr wrap="none" anchor="ctr"/>
                <a:lstStyle/>
                <a:p>
                  <a:endParaRPr lang="en-IN"/>
                </a:p>
              </p:txBody>
            </p:sp>
            <p:sp>
              <p:nvSpPr>
                <p:cNvPr id="334892" name="Freeform 44"/>
                <p:cNvSpPr>
                  <a:spLocks/>
                </p:cNvSpPr>
                <p:nvPr/>
              </p:nvSpPr>
              <p:spPr bwMode="auto">
                <a:xfrm>
                  <a:off x="4560" y="2976"/>
                  <a:ext cx="384" cy="346"/>
                </a:xfrm>
                <a:custGeom>
                  <a:avLst/>
                  <a:gdLst/>
                  <a:ahLst/>
                  <a:cxnLst>
                    <a:cxn ang="0">
                      <a:pos x="0" y="432"/>
                    </a:cxn>
                    <a:cxn ang="0">
                      <a:pos x="240" y="96"/>
                    </a:cxn>
                    <a:cxn ang="0">
                      <a:pos x="480" y="0"/>
                    </a:cxn>
                  </a:cxnLst>
                  <a:rect l="0" t="0" r="r" b="b"/>
                  <a:pathLst>
                    <a:path w="480" h="432">
                      <a:moveTo>
                        <a:pt x="0" y="432"/>
                      </a:moveTo>
                      <a:cubicBezTo>
                        <a:pt x="80" y="300"/>
                        <a:pt x="160" y="168"/>
                        <a:pt x="240" y="96"/>
                      </a:cubicBezTo>
                      <a:cubicBezTo>
                        <a:pt x="320" y="24"/>
                        <a:pt x="400" y="12"/>
                        <a:pt x="480" y="0"/>
                      </a:cubicBezTo>
                    </a:path>
                  </a:pathLst>
                </a:custGeom>
                <a:noFill/>
                <a:ln w="28575">
                  <a:solidFill>
                    <a:schemeClr val="tx1"/>
                  </a:solidFill>
                  <a:prstDash val="sysDot"/>
                  <a:miter lim="800000"/>
                  <a:headEnd/>
                  <a:tailEnd/>
                </a:ln>
                <a:effectLst/>
              </p:spPr>
              <p:txBody>
                <a:bodyPr wrap="none" anchor="ctr"/>
                <a:lstStyle/>
                <a:p>
                  <a:endParaRPr lang="en-IN"/>
                </a:p>
              </p:txBody>
            </p:sp>
          </p:grpSp>
          <p:grpSp>
            <p:nvGrpSpPr>
              <p:cNvPr id="334893" name="Group 45"/>
              <p:cNvGrpSpPr>
                <a:grpSpLocks/>
              </p:cNvGrpSpPr>
              <p:nvPr/>
            </p:nvGrpSpPr>
            <p:grpSpPr bwMode="auto">
              <a:xfrm>
                <a:off x="4392" y="2802"/>
                <a:ext cx="528" cy="490"/>
                <a:chOff x="4374" y="3446"/>
                <a:chExt cx="528" cy="490"/>
              </a:xfrm>
            </p:grpSpPr>
            <p:sp>
              <p:nvSpPr>
                <p:cNvPr id="334894" name="Freeform 46"/>
                <p:cNvSpPr>
                  <a:spLocks/>
                </p:cNvSpPr>
                <p:nvPr/>
              </p:nvSpPr>
              <p:spPr bwMode="auto">
                <a:xfrm>
                  <a:off x="4374" y="3446"/>
                  <a:ext cx="384" cy="346"/>
                </a:xfrm>
                <a:custGeom>
                  <a:avLst/>
                  <a:gdLst/>
                  <a:ahLst/>
                  <a:cxnLst>
                    <a:cxn ang="0">
                      <a:pos x="0" y="432"/>
                    </a:cxn>
                    <a:cxn ang="0">
                      <a:pos x="240" y="96"/>
                    </a:cxn>
                    <a:cxn ang="0">
                      <a:pos x="480" y="0"/>
                    </a:cxn>
                  </a:cxnLst>
                  <a:rect l="0" t="0" r="r" b="b"/>
                  <a:pathLst>
                    <a:path w="480" h="432">
                      <a:moveTo>
                        <a:pt x="0" y="432"/>
                      </a:moveTo>
                      <a:cubicBezTo>
                        <a:pt x="80" y="300"/>
                        <a:pt x="160" y="168"/>
                        <a:pt x="240" y="96"/>
                      </a:cubicBezTo>
                      <a:cubicBezTo>
                        <a:pt x="320" y="24"/>
                        <a:pt x="400" y="12"/>
                        <a:pt x="480" y="0"/>
                      </a:cubicBezTo>
                    </a:path>
                  </a:pathLst>
                </a:custGeom>
                <a:noFill/>
                <a:ln w="28575">
                  <a:solidFill>
                    <a:schemeClr val="tx1"/>
                  </a:solidFill>
                  <a:prstDash val="sysDot"/>
                  <a:miter lim="800000"/>
                  <a:headEnd/>
                  <a:tailEnd/>
                </a:ln>
                <a:effectLst/>
              </p:spPr>
              <p:txBody>
                <a:bodyPr wrap="none" anchor="ctr"/>
                <a:lstStyle/>
                <a:p>
                  <a:endParaRPr lang="en-IN"/>
                </a:p>
              </p:txBody>
            </p:sp>
            <p:sp>
              <p:nvSpPr>
                <p:cNvPr id="334895" name="Freeform 47"/>
                <p:cNvSpPr>
                  <a:spLocks/>
                </p:cNvSpPr>
                <p:nvPr/>
              </p:nvSpPr>
              <p:spPr bwMode="auto">
                <a:xfrm>
                  <a:off x="4422" y="3484"/>
                  <a:ext cx="384" cy="346"/>
                </a:xfrm>
                <a:custGeom>
                  <a:avLst/>
                  <a:gdLst/>
                  <a:ahLst/>
                  <a:cxnLst>
                    <a:cxn ang="0">
                      <a:pos x="0" y="432"/>
                    </a:cxn>
                    <a:cxn ang="0">
                      <a:pos x="240" y="96"/>
                    </a:cxn>
                    <a:cxn ang="0">
                      <a:pos x="480" y="0"/>
                    </a:cxn>
                  </a:cxnLst>
                  <a:rect l="0" t="0" r="r" b="b"/>
                  <a:pathLst>
                    <a:path w="480" h="432">
                      <a:moveTo>
                        <a:pt x="0" y="432"/>
                      </a:moveTo>
                      <a:cubicBezTo>
                        <a:pt x="80" y="300"/>
                        <a:pt x="160" y="168"/>
                        <a:pt x="240" y="96"/>
                      </a:cubicBezTo>
                      <a:cubicBezTo>
                        <a:pt x="320" y="24"/>
                        <a:pt x="400" y="12"/>
                        <a:pt x="480" y="0"/>
                      </a:cubicBezTo>
                    </a:path>
                  </a:pathLst>
                </a:custGeom>
                <a:noFill/>
                <a:ln w="28575">
                  <a:solidFill>
                    <a:schemeClr val="tx1"/>
                  </a:solidFill>
                  <a:prstDash val="sysDot"/>
                  <a:miter lim="800000"/>
                  <a:headEnd/>
                  <a:tailEnd/>
                </a:ln>
                <a:effectLst/>
              </p:spPr>
              <p:txBody>
                <a:bodyPr wrap="none" anchor="ctr"/>
                <a:lstStyle/>
                <a:p>
                  <a:endParaRPr lang="en-IN"/>
                </a:p>
              </p:txBody>
            </p:sp>
            <p:sp>
              <p:nvSpPr>
                <p:cNvPr id="334896" name="Freeform 48"/>
                <p:cNvSpPr>
                  <a:spLocks/>
                </p:cNvSpPr>
                <p:nvPr/>
              </p:nvSpPr>
              <p:spPr bwMode="auto">
                <a:xfrm>
                  <a:off x="4470" y="3542"/>
                  <a:ext cx="384" cy="346"/>
                </a:xfrm>
                <a:custGeom>
                  <a:avLst/>
                  <a:gdLst/>
                  <a:ahLst/>
                  <a:cxnLst>
                    <a:cxn ang="0">
                      <a:pos x="0" y="432"/>
                    </a:cxn>
                    <a:cxn ang="0">
                      <a:pos x="240" y="96"/>
                    </a:cxn>
                    <a:cxn ang="0">
                      <a:pos x="480" y="0"/>
                    </a:cxn>
                  </a:cxnLst>
                  <a:rect l="0" t="0" r="r" b="b"/>
                  <a:pathLst>
                    <a:path w="480" h="432">
                      <a:moveTo>
                        <a:pt x="0" y="432"/>
                      </a:moveTo>
                      <a:cubicBezTo>
                        <a:pt x="80" y="300"/>
                        <a:pt x="160" y="168"/>
                        <a:pt x="240" y="96"/>
                      </a:cubicBezTo>
                      <a:cubicBezTo>
                        <a:pt x="320" y="24"/>
                        <a:pt x="400" y="12"/>
                        <a:pt x="480" y="0"/>
                      </a:cubicBezTo>
                    </a:path>
                  </a:pathLst>
                </a:custGeom>
                <a:noFill/>
                <a:ln w="28575">
                  <a:solidFill>
                    <a:schemeClr val="tx1"/>
                  </a:solidFill>
                  <a:prstDash val="sysDot"/>
                  <a:miter lim="800000"/>
                  <a:headEnd/>
                  <a:tailEnd/>
                </a:ln>
                <a:effectLst/>
              </p:spPr>
              <p:txBody>
                <a:bodyPr wrap="none" anchor="ctr"/>
                <a:lstStyle/>
                <a:p>
                  <a:endParaRPr lang="en-IN"/>
                </a:p>
              </p:txBody>
            </p:sp>
            <p:sp>
              <p:nvSpPr>
                <p:cNvPr id="334897" name="Freeform 49"/>
                <p:cNvSpPr>
                  <a:spLocks/>
                </p:cNvSpPr>
                <p:nvPr/>
              </p:nvSpPr>
              <p:spPr bwMode="auto">
                <a:xfrm>
                  <a:off x="4518" y="3590"/>
                  <a:ext cx="384" cy="346"/>
                </a:xfrm>
                <a:custGeom>
                  <a:avLst/>
                  <a:gdLst/>
                  <a:ahLst/>
                  <a:cxnLst>
                    <a:cxn ang="0">
                      <a:pos x="0" y="432"/>
                    </a:cxn>
                    <a:cxn ang="0">
                      <a:pos x="240" y="96"/>
                    </a:cxn>
                    <a:cxn ang="0">
                      <a:pos x="480" y="0"/>
                    </a:cxn>
                  </a:cxnLst>
                  <a:rect l="0" t="0" r="r" b="b"/>
                  <a:pathLst>
                    <a:path w="480" h="432">
                      <a:moveTo>
                        <a:pt x="0" y="432"/>
                      </a:moveTo>
                      <a:cubicBezTo>
                        <a:pt x="80" y="300"/>
                        <a:pt x="160" y="168"/>
                        <a:pt x="240" y="96"/>
                      </a:cubicBezTo>
                      <a:cubicBezTo>
                        <a:pt x="320" y="24"/>
                        <a:pt x="400" y="12"/>
                        <a:pt x="480" y="0"/>
                      </a:cubicBezTo>
                    </a:path>
                  </a:pathLst>
                </a:custGeom>
                <a:noFill/>
                <a:ln w="28575">
                  <a:solidFill>
                    <a:schemeClr val="tx1"/>
                  </a:solidFill>
                  <a:prstDash val="sysDot"/>
                  <a:miter lim="800000"/>
                  <a:headEnd/>
                  <a:tailEnd/>
                </a:ln>
                <a:effectLst/>
              </p:spPr>
              <p:txBody>
                <a:bodyPr wrap="none" anchor="ctr"/>
                <a:lstStyle/>
                <a:p>
                  <a:endParaRPr lang="en-IN"/>
                </a:p>
              </p:txBody>
            </p:sp>
          </p:grpSp>
        </p:grpSp>
      </p:grpSp>
      <p:grpSp>
        <p:nvGrpSpPr>
          <p:cNvPr id="334898" name="Group 50"/>
          <p:cNvGrpSpPr>
            <a:grpSpLocks/>
          </p:cNvGrpSpPr>
          <p:nvPr/>
        </p:nvGrpSpPr>
        <p:grpSpPr bwMode="auto">
          <a:xfrm>
            <a:off x="3581400" y="3733800"/>
            <a:ext cx="1295400" cy="1600200"/>
            <a:chOff x="4320" y="2880"/>
            <a:chExt cx="816" cy="1008"/>
          </a:xfrm>
        </p:grpSpPr>
        <p:sp>
          <p:nvSpPr>
            <p:cNvPr id="334899" name="Rectangle 51"/>
            <p:cNvSpPr>
              <a:spLocks noChangeArrowheads="1"/>
            </p:cNvSpPr>
            <p:nvPr/>
          </p:nvSpPr>
          <p:spPr bwMode="auto">
            <a:xfrm>
              <a:off x="4320" y="2880"/>
              <a:ext cx="816" cy="1008"/>
            </a:xfrm>
            <a:prstGeom prst="rect">
              <a:avLst/>
            </a:prstGeom>
            <a:noFill/>
            <a:ln w="12700">
              <a:solidFill>
                <a:schemeClr val="tx1"/>
              </a:solidFill>
              <a:miter lim="800000"/>
              <a:headEnd/>
              <a:tailEnd/>
            </a:ln>
            <a:effectLst/>
          </p:spPr>
          <p:txBody>
            <a:bodyPr wrap="none" anchor="ctr"/>
            <a:lstStyle/>
            <a:p>
              <a:endParaRPr lang="en-IN"/>
            </a:p>
          </p:txBody>
        </p:sp>
        <p:sp>
          <p:nvSpPr>
            <p:cNvPr id="334900" name="Line 52"/>
            <p:cNvSpPr>
              <a:spLocks noChangeShapeType="1"/>
            </p:cNvSpPr>
            <p:nvPr/>
          </p:nvSpPr>
          <p:spPr bwMode="auto">
            <a:xfrm>
              <a:off x="4468" y="2992"/>
              <a:ext cx="594" cy="0"/>
            </a:xfrm>
            <a:prstGeom prst="line">
              <a:avLst/>
            </a:prstGeom>
            <a:noFill/>
            <a:ln w="28575">
              <a:solidFill>
                <a:schemeClr val="tx1"/>
              </a:solidFill>
              <a:miter lim="800000"/>
              <a:headEnd/>
              <a:tailEnd/>
            </a:ln>
            <a:effectLst/>
          </p:spPr>
          <p:txBody>
            <a:bodyPr wrap="none" anchor="ctr"/>
            <a:lstStyle/>
            <a:p>
              <a:endParaRPr lang="en-IN"/>
            </a:p>
          </p:txBody>
        </p:sp>
        <p:sp>
          <p:nvSpPr>
            <p:cNvPr id="334901" name="Line 53"/>
            <p:cNvSpPr>
              <a:spLocks noChangeShapeType="1"/>
            </p:cNvSpPr>
            <p:nvPr/>
          </p:nvSpPr>
          <p:spPr bwMode="auto">
            <a:xfrm>
              <a:off x="4394" y="3029"/>
              <a:ext cx="668" cy="0"/>
            </a:xfrm>
            <a:prstGeom prst="line">
              <a:avLst/>
            </a:prstGeom>
            <a:noFill/>
            <a:ln w="28575">
              <a:solidFill>
                <a:schemeClr val="tx1"/>
              </a:solidFill>
              <a:miter lim="800000"/>
              <a:headEnd/>
              <a:tailEnd/>
            </a:ln>
            <a:effectLst/>
          </p:spPr>
          <p:txBody>
            <a:bodyPr wrap="none" anchor="ctr"/>
            <a:lstStyle/>
            <a:p>
              <a:endParaRPr lang="en-IN"/>
            </a:p>
          </p:txBody>
        </p:sp>
        <p:sp>
          <p:nvSpPr>
            <p:cNvPr id="334902" name="Line 54"/>
            <p:cNvSpPr>
              <a:spLocks noChangeShapeType="1"/>
            </p:cNvSpPr>
            <p:nvPr/>
          </p:nvSpPr>
          <p:spPr bwMode="auto">
            <a:xfrm>
              <a:off x="4394" y="3067"/>
              <a:ext cx="668" cy="0"/>
            </a:xfrm>
            <a:prstGeom prst="line">
              <a:avLst/>
            </a:prstGeom>
            <a:noFill/>
            <a:ln w="28575">
              <a:solidFill>
                <a:schemeClr val="tx1"/>
              </a:solidFill>
              <a:miter lim="800000"/>
              <a:headEnd/>
              <a:tailEnd/>
            </a:ln>
            <a:effectLst/>
          </p:spPr>
          <p:txBody>
            <a:bodyPr wrap="none" anchor="ctr"/>
            <a:lstStyle/>
            <a:p>
              <a:endParaRPr lang="en-IN"/>
            </a:p>
          </p:txBody>
        </p:sp>
        <p:sp>
          <p:nvSpPr>
            <p:cNvPr id="334903" name="Line 55"/>
            <p:cNvSpPr>
              <a:spLocks noChangeShapeType="1"/>
            </p:cNvSpPr>
            <p:nvPr/>
          </p:nvSpPr>
          <p:spPr bwMode="auto">
            <a:xfrm>
              <a:off x="4394" y="3179"/>
              <a:ext cx="482" cy="0"/>
            </a:xfrm>
            <a:prstGeom prst="line">
              <a:avLst/>
            </a:prstGeom>
            <a:noFill/>
            <a:ln w="28575">
              <a:solidFill>
                <a:schemeClr val="tx1"/>
              </a:solidFill>
              <a:miter lim="800000"/>
              <a:headEnd/>
              <a:tailEnd/>
            </a:ln>
            <a:effectLst/>
          </p:spPr>
          <p:txBody>
            <a:bodyPr wrap="none" anchor="ctr"/>
            <a:lstStyle/>
            <a:p>
              <a:endParaRPr lang="en-IN"/>
            </a:p>
          </p:txBody>
        </p:sp>
        <p:sp>
          <p:nvSpPr>
            <p:cNvPr id="334904" name="Line 56"/>
            <p:cNvSpPr>
              <a:spLocks noChangeShapeType="1"/>
            </p:cNvSpPr>
            <p:nvPr/>
          </p:nvSpPr>
          <p:spPr bwMode="auto">
            <a:xfrm>
              <a:off x="4468" y="3253"/>
              <a:ext cx="594" cy="0"/>
            </a:xfrm>
            <a:prstGeom prst="line">
              <a:avLst/>
            </a:prstGeom>
            <a:noFill/>
            <a:ln w="28575">
              <a:solidFill>
                <a:schemeClr val="tx1"/>
              </a:solidFill>
              <a:miter lim="800000"/>
              <a:headEnd/>
              <a:tailEnd/>
            </a:ln>
            <a:effectLst/>
          </p:spPr>
          <p:txBody>
            <a:bodyPr wrap="none" anchor="ctr"/>
            <a:lstStyle/>
            <a:p>
              <a:endParaRPr lang="en-IN"/>
            </a:p>
          </p:txBody>
        </p:sp>
        <p:sp>
          <p:nvSpPr>
            <p:cNvPr id="334905" name="Line 57"/>
            <p:cNvSpPr>
              <a:spLocks noChangeShapeType="1"/>
            </p:cNvSpPr>
            <p:nvPr/>
          </p:nvSpPr>
          <p:spPr bwMode="auto">
            <a:xfrm>
              <a:off x="4394" y="3291"/>
              <a:ext cx="668" cy="0"/>
            </a:xfrm>
            <a:prstGeom prst="line">
              <a:avLst/>
            </a:prstGeom>
            <a:noFill/>
            <a:ln w="28575">
              <a:solidFill>
                <a:schemeClr val="tx1"/>
              </a:solidFill>
              <a:miter lim="800000"/>
              <a:headEnd/>
              <a:tailEnd/>
            </a:ln>
            <a:effectLst/>
          </p:spPr>
          <p:txBody>
            <a:bodyPr wrap="none" anchor="ctr"/>
            <a:lstStyle/>
            <a:p>
              <a:endParaRPr lang="en-IN"/>
            </a:p>
          </p:txBody>
        </p:sp>
        <p:sp>
          <p:nvSpPr>
            <p:cNvPr id="334906" name="Line 58"/>
            <p:cNvSpPr>
              <a:spLocks noChangeShapeType="1"/>
            </p:cNvSpPr>
            <p:nvPr/>
          </p:nvSpPr>
          <p:spPr bwMode="auto">
            <a:xfrm>
              <a:off x="4394" y="3328"/>
              <a:ext cx="668" cy="0"/>
            </a:xfrm>
            <a:prstGeom prst="line">
              <a:avLst/>
            </a:prstGeom>
            <a:noFill/>
            <a:ln w="28575">
              <a:solidFill>
                <a:schemeClr val="tx1"/>
              </a:solidFill>
              <a:miter lim="800000"/>
              <a:headEnd/>
              <a:tailEnd/>
            </a:ln>
            <a:effectLst/>
          </p:spPr>
          <p:txBody>
            <a:bodyPr wrap="none" anchor="ctr"/>
            <a:lstStyle/>
            <a:p>
              <a:endParaRPr lang="en-IN"/>
            </a:p>
          </p:txBody>
        </p:sp>
        <p:sp>
          <p:nvSpPr>
            <p:cNvPr id="334907" name="Line 59"/>
            <p:cNvSpPr>
              <a:spLocks noChangeShapeType="1"/>
            </p:cNvSpPr>
            <p:nvPr/>
          </p:nvSpPr>
          <p:spPr bwMode="auto">
            <a:xfrm>
              <a:off x="4468" y="3552"/>
              <a:ext cx="594" cy="0"/>
            </a:xfrm>
            <a:prstGeom prst="line">
              <a:avLst/>
            </a:prstGeom>
            <a:noFill/>
            <a:ln w="28575">
              <a:solidFill>
                <a:schemeClr val="tx1"/>
              </a:solidFill>
              <a:miter lim="800000"/>
              <a:headEnd/>
              <a:tailEnd/>
            </a:ln>
            <a:effectLst/>
          </p:spPr>
          <p:txBody>
            <a:bodyPr wrap="none" anchor="ctr"/>
            <a:lstStyle/>
            <a:p>
              <a:endParaRPr lang="en-IN"/>
            </a:p>
          </p:txBody>
        </p:sp>
        <p:sp>
          <p:nvSpPr>
            <p:cNvPr id="334908" name="Line 60"/>
            <p:cNvSpPr>
              <a:spLocks noChangeShapeType="1"/>
            </p:cNvSpPr>
            <p:nvPr/>
          </p:nvSpPr>
          <p:spPr bwMode="auto">
            <a:xfrm>
              <a:off x="4394" y="3589"/>
              <a:ext cx="668" cy="0"/>
            </a:xfrm>
            <a:prstGeom prst="line">
              <a:avLst/>
            </a:prstGeom>
            <a:noFill/>
            <a:ln w="28575">
              <a:solidFill>
                <a:schemeClr val="tx1"/>
              </a:solidFill>
              <a:miter lim="800000"/>
              <a:headEnd/>
              <a:tailEnd/>
            </a:ln>
            <a:effectLst/>
          </p:spPr>
          <p:txBody>
            <a:bodyPr wrap="none" anchor="ctr"/>
            <a:lstStyle/>
            <a:p>
              <a:endParaRPr lang="en-IN"/>
            </a:p>
          </p:txBody>
        </p:sp>
        <p:sp>
          <p:nvSpPr>
            <p:cNvPr id="334909" name="Line 61"/>
            <p:cNvSpPr>
              <a:spLocks noChangeShapeType="1"/>
            </p:cNvSpPr>
            <p:nvPr/>
          </p:nvSpPr>
          <p:spPr bwMode="auto">
            <a:xfrm>
              <a:off x="4394" y="3664"/>
              <a:ext cx="334" cy="0"/>
            </a:xfrm>
            <a:prstGeom prst="line">
              <a:avLst/>
            </a:prstGeom>
            <a:noFill/>
            <a:ln w="28575">
              <a:solidFill>
                <a:schemeClr val="tx1"/>
              </a:solidFill>
              <a:miter lim="800000"/>
              <a:headEnd/>
              <a:tailEnd/>
            </a:ln>
            <a:effectLst/>
          </p:spPr>
          <p:txBody>
            <a:bodyPr wrap="none" anchor="ctr"/>
            <a:lstStyle/>
            <a:p>
              <a:endParaRPr lang="en-IN"/>
            </a:p>
          </p:txBody>
        </p:sp>
        <p:sp>
          <p:nvSpPr>
            <p:cNvPr id="334910" name="Line 62"/>
            <p:cNvSpPr>
              <a:spLocks noChangeShapeType="1"/>
            </p:cNvSpPr>
            <p:nvPr/>
          </p:nvSpPr>
          <p:spPr bwMode="auto">
            <a:xfrm>
              <a:off x="4468" y="3739"/>
              <a:ext cx="594" cy="0"/>
            </a:xfrm>
            <a:prstGeom prst="line">
              <a:avLst/>
            </a:prstGeom>
            <a:noFill/>
            <a:ln w="28575">
              <a:solidFill>
                <a:schemeClr val="tx1"/>
              </a:solidFill>
              <a:miter lim="800000"/>
              <a:headEnd/>
              <a:tailEnd/>
            </a:ln>
            <a:effectLst/>
          </p:spPr>
          <p:txBody>
            <a:bodyPr wrap="none" anchor="ctr"/>
            <a:lstStyle/>
            <a:p>
              <a:endParaRPr lang="en-IN"/>
            </a:p>
          </p:txBody>
        </p:sp>
        <p:sp>
          <p:nvSpPr>
            <p:cNvPr id="334911" name="Line 63"/>
            <p:cNvSpPr>
              <a:spLocks noChangeShapeType="1"/>
            </p:cNvSpPr>
            <p:nvPr/>
          </p:nvSpPr>
          <p:spPr bwMode="auto">
            <a:xfrm>
              <a:off x="4394" y="3813"/>
              <a:ext cx="668" cy="0"/>
            </a:xfrm>
            <a:prstGeom prst="line">
              <a:avLst/>
            </a:prstGeom>
            <a:noFill/>
            <a:ln w="28575">
              <a:solidFill>
                <a:schemeClr val="tx1"/>
              </a:solidFill>
              <a:miter lim="800000"/>
              <a:headEnd/>
              <a:tailEnd/>
            </a:ln>
            <a:effectLst/>
          </p:spPr>
          <p:txBody>
            <a:bodyPr wrap="none" anchor="ctr"/>
            <a:lstStyle/>
            <a:p>
              <a:endParaRPr lang="en-IN"/>
            </a:p>
          </p:txBody>
        </p:sp>
        <p:sp>
          <p:nvSpPr>
            <p:cNvPr id="334912" name="Line 64"/>
            <p:cNvSpPr>
              <a:spLocks noChangeShapeType="1"/>
            </p:cNvSpPr>
            <p:nvPr/>
          </p:nvSpPr>
          <p:spPr bwMode="auto">
            <a:xfrm>
              <a:off x="4394" y="3104"/>
              <a:ext cx="668" cy="0"/>
            </a:xfrm>
            <a:prstGeom prst="line">
              <a:avLst/>
            </a:prstGeom>
            <a:noFill/>
            <a:ln w="28575">
              <a:solidFill>
                <a:schemeClr val="tx1"/>
              </a:solidFill>
              <a:miter lim="800000"/>
              <a:headEnd/>
              <a:tailEnd/>
            </a:ln>
            <a:effectLst/>
          </p:spPr>
          <p:txBody>
            <a:bodyPr wrap="none" anchor="ctr"/>
            <a:lstStyle/>
            <a:p>
              <a:endParaRPr lang="en-IN"/>
            </a:p>
          </p:txBody>
        </p:sp>
        <p:sp>
          <p:nvSpPr>
            <p:cNvPr id="334913" name="Line 65"/>
            <p:cNvSpPr>
              <a:spLocks noChangeShapeType="1"/>
            </p:cNvSpPr>
            <p:nvPr/>
          </p:nvSpPr>
          <p:spPr bwMode="auto">
            <a:xfrm>
              <a:off x="4394" y="3141"/>
              <a:ext cx="668" cy="0"/>
            </a:xfrm>
            <a:prstGeom prst="line">
              <a:avLst/>
            </a:prstGeom>
            <a:noFill/>
            <a:ln w="28575">
              <a:solidFill>
                <a:schemeClr val="tx1"/>
              </a:solidFill>
              <a:miter lim="800000"/>
              <a:headEnd/>
              <a:tailEnd/>
            </a:ln>
            <a:effectLst/>
          </p:spPr>
          <p:txBody>
            <a:bodyPr wrap="none" anchor="ctr"/>
            <a:lstStyle/>
            <a:p>
              <a:endParaRPr lang="en-IN"/>
            </a:p>
          </p:txBody>
        </p:sp>
        <p:sp>
          <p:nvSpPr>
            <p:cNvPr id="334914" name="Line 66"/>
            <p:cNvSpPr>
              <a:spLocks noChangeShapeType="1"/>
            </p:cNvSpPr>
            <p:nvPr/>
          </p:nvSpPr>
          <p:spPr bwMode="auto">
            <a:xfrm>
              <a:off x="4394" y="3365"/>
              <a:ext cx="668" cy="0"/>
            </a:xfrm>
            <a:prstGeom prst="line">
              <a:avLst/>
            </a:prstGeom>
            <a:noFill/>
            <a:ln w="28575">
              <a:solidFill>
                <a:schemeClr val="tx1"/>
              </a:solidFill>
              <a:miter lim="800000"/>
              <a:headEnd/>
              <a:tailEnd/>
            </a:ln>
            <a:effectLst/>
          </p:spPr>
          <p:txBody>
            <a:bodyPr wrap="none" anchor="ctr"/>
            <a:lstStyle/>
            <a:p>
              <a:endParaRPr lang="en-IN"/>
            </a:p>
          </p:txBody>
        </p:sp>
        <p:sp>
          <p:nvSpPr>
            <p:cNvPr id="334915" name="Line 67"/>
            <p:cNvSpPr>
              <a:spLocks noChangeShapeType="1"/>
            </p:cNvSpPr>
            <p:nvPr/>
          </p:nvSpPr>
          <p:spPr bwMode="auto">
            <a:xfrm>
              <a:off x="4394" y="3403"/>
              <a:ext cx="668" cy="0"/>
            </a:xfrm>
            <a:prstGeom prst="line">
              <a:avLst/>
            </a:prstGeom>
            <a:noFill/>
            <a:ln w="28575">
              <a:solidFill>
                <a:schemeClr val="tx1"/>
              </a:solidFill>
              <a:miter lim="800000"/>
              <a:headEnd/>
              <a:tailEnd/>
            </a:ln>
            <a:effectLst/>
          </p:spPr>
          <p:txBody>
            <a:bodyPr wrap="none" anchor="ctr"/>
            <a:lstStyle/>
            <a:p>
              <a:endParaRPr lang="en-IN"/>
            </a:p>
          </p:txBody>
        </p:sp>
        <p:sp>
          <p:nvSpPr>
            <p:cNvPr id="334916" name="Line 68"/>
            <p:cNvSpPr>
              <a:spLocks noChangeShapeType="1"/>
            </p:cNvSpPr>
            <p:nvPr/>
          </p:nvSpPr>
          <p:spPr bwMode="auto">
            <a:xfrm>
              <a:off x="4394" y="3440"/>
              <a:ext cx="668" cy="0"/>
            </a:xfrm>
            <a:prstGeom prst="line">
              <a:avLst/>
            </a:prstGeom>
            <a:noFill/>
            <a:ln w="28575">
              <a:solidFill>
                <a:schemeClr val="tx1"/>
              </a:solidFill>
              <a:miter lim="800000"/>
              <a:headEnd/>
              <a:tailEnd/>
            </a:ln>
            <a:effectLst/>
          </p:spPr>
          <p:txBody>
            <a:bodyPr wrap="none" anchor="ctr"/>
            <a:lstStyle/>
            <a:p>
              <a:endParaRPr lang="en-IN"/>
            </a:p>
          </p:txBody>
        </p:sp>
        <p:sp>
          <p:nvSpPr>
            <p:cNvPr id="334917" name="Line 69"/>
            <p:cNvSpPr>
              <a:spLocks noChangeShapeType="1"/>
            </p:cNvSpPr>
            <p:nvPr/>
          </p:nvSpPr>
          <p:spPr bwMode="auto">
            <a:xfrm>
              <a:off x="4394" y="3477"/>
              <a:ext cx="334" cy="0"/>
            </a:xfrm>
            <a:prstGeom prst="line">
              <a:avLst/>
            </a:prstGeom>
            <a:noFill/>
            <a:ln w="28575">
              <a:solidFill>
                <a:schemeClr val="tx1"/>
              </a:solidFill>
              <a:miter lim="800000"/>
              <a:headEnd/>
              <a:tailEnd/>
            </a:ln>
            <a:effectLst/>
          </p:spPr>
          <p:txBody>
            <a:bodyPr wrap="none" anchor="ctr"/>
            <a:lstStyle/>
            <a:p>
              <a:endParaRPr lang="en-IN"/>
            </a:p>
          </p:txBody>
        </p:sp>
        <p:sp>
          <p:nvSpPr>
            <p:cNvPr id="334918" name="Line 70"/>
            <p:cNvSpPr>
              <a:spLocks noChangeShapeType="1"/>
            </p:cNvSpPr>
            <p:nvPr/>
          </p:nvSpPr>
          <p:spPr bwMode="auto">
            <a:xfrm>
              <a:off x="4394" y="3627"/>
              <a:ext cx="668" cy="0"/>
            </a:xfrm>
            <a:prstGeom prst="line">
              <a:avLst/>
            </a:prstGeom>
            <a:noFill/>
            <a:ln w="28575">
              <a:solidFill>
                <a:schemeClr val="tx1"/>
              </a:solidFill>
              <a:miter lim="800000"/>
              <a:headEnd/>
              <a:tailEnd/>
            </a:ln>
            <a:effectLst/>
          </p:spPr>
          <p:txBody>
            <a:bodyPr wrap="none" anchor="ctr"/>
            <a:lstStyle/>
            <a:p>
              <a:endParaRPr lang="en-IN"/>
            </a:p>
          </p:txBody>
        </p:sp>
        <p:sp>
          <p:nvSpPr>
            <p:cNvPr id="334919" name="Line 71"/>
            <p:cNvSpPr>
              <a:spLocks noChangeShapeType="1"/>
            </p:cNvSpPr>
            <p:nvPr/>
          </p:nvSpPr>
          <p:spPr bwMode="auto">
            <a:xfrm>
              <a:off x="4394" y="3776"/>
              <a:ext cx="668" cy="0"/>
            </a:xfrm>
            <a:prstGeom prst="line">
              <a:avLst/>
            </a:prstGeom>
            <a:noFill/>
            <a:ln w="28575">
              <a:solidFill>
                <a:schemeClr val="tx1"/>
              </a:solidFill>
              <a:miter lim="800000"/>
              <a:headEnd/>
              <a:tailEnd/>
            </a:ln>
            <a:effectLst/>
          </p:spPr>
          <p:txBody>
            <a:bodyPr wrap="none" anchor="ctr"/>
            <a:lstStyle/>
            <a:p>
              <a:endParaRPr lang="en-IN"/>
            </a:p>
          </p:txBody>
        </p:sp>
      </p:grpSp>
      <p:grpSp>
        <p:nvGrpSpPr>
          <p:cNvPr id="334920" name="Group 72"/>
          <p:cNvGrpSpPr>
            <a:grpSpLocks/>
          </p:cNvGrpSpPr>
          <p:nvPr/>
        </p:nvGrpSpPr>
        <p:grpSpPr bwMode="auto">
          <a:xfrm>
            <a:off x="6019800" y="6096000"/>
            <a:ext cx="1060450" cy="296863"/>
            <a:chOff x="4490" y="2272"/>
            <a:chExt cx="668" cy="187"/>
          </a:xfrm>
        </p:grpSpPr>
        <p:sp>
          <p:nvSpPr>
            <p:cNvPr id="334921" name="Line 73"/>
            <p:cNvSpPr>
              <a:spLocks noChangeShapeType="1"/>
            </p:cNvSpPr>
            <p:nvPr/>
          </p:nvSpPr>
          <p:spPr bwMode="auto">
            <a:xfrm>
              <a:off x="4564" y="2272"/>
              <a:ext cx="594" cy="0"/>
            </a:xfrm>
            <a:prstGeom prst="line">
              <a:avLst/>
            </a:prstGeom>
            <a:noFill/>
            <a:ln w="28575">
              <a:solidFill>
                <a:schemeClr val="tx1"/>
              </a:solidFill>
              <a:miter lim="800000"/>
              <a:headEnd/>
              <a:tailEnd/>
            </a:ln>
            <a:effectLst/>
          </p:spPr>
          <p:txBody>
            <a:bodyPr wrap="none" anchor="ctr"/>
            <a:lstStyle/>
            <a:p>
              <a:endParaRPr lang="en-IN"/>
            </a:p>
          </p:txBody>
        </p:sp>
        <p:sp>
          <p:nvSpPr>
            <p:cNvPr id="334922" name="Line 74"/>
            <p:cNvSpPr>
              <a:spLocks noChangeShapeType="1"/>
            </p:cNvSpPr>
            <p:nvPr/>
          </p:nvSpPr>
          <p:spPr bwMode="auto">
            <a:xfrm>
              <a:off x="4490" y="2309"/>
              <a:ext cx="668" cy="0"/>
            </a:xfrm>
            <a:prstGeom prst="line">
              <a:avLst/>
            </a:prstGeom>
            <a:noFill/>
            <a:ln w="28575">
              <a:solidFill>
                <a:schemeClr val="tx1"/>
              </a:solidFill>
              <a:miter lim="800000"/>
              <a:headEnd/>
              <a:tailEnd/>
            </a:ln>
            <a:effectLst/>
          </p:spPr>
          <p:txBody>
            <a:bodyPr wrap="none" anchor="ctr"/>
            <a:lstStyle/>
            <a:p>
              <a:endParaRPr lang="en-IN"/>
            </a:p>
          </p:txBody>
        </p:sp>
        <p:sp>
          <p:nvSpPr>
            <p:cNvPr id="334923" name="Line 75"/>
            <p:cNvSpPr>
              <a:spLocks noChangeShapeType="1"/>
            </p:cNvSpPr>
            <p:nvPr/>
          </p:nvSpPr>
          <p:spPr bwMode="auto">
            <a:xfrm>
              <a:off x="4490" y="2347"/>
              <a:ext cx="668" cy="0"/>
            </a:xfrm>
            <a:prstGeom prst="line">
              <a:avLst/>
            </a:prstGeom>
            <a:noFill/>
            <a:ln w="28575">
              <a:solidFill>
                <a:schemeClr val="tx1"/>
              </a:solidFill>
              <a:miter lim="800000"/>
              <a:headEnd/>
              <a:tailEnd/>
            </a:ln>
            <a:effectLst/>
          </p:spPr>
          <p:txBody>
            <a:bodyPr wrap="none" anchor="ctr"/>
            <a:lstStyle/>
            <a:p>
              <a:endParaRPr lang="en-IN"/>
            </a:p>
          </p:txBody>
        </p:sp>
        <p:sp>
          <p:nvSpPr>
            <p:cNvPr id="334924" name="Line 76"/>
            <p:cNvSpPr>
              <a:spLocks noChangeShapeType="1"/>
            </p:cNvSpPr>
            <p:nvPr/>
          </p:nvSpPr>
          <p:spPr bwMode="auto">
            <a:xfrm>
              <a:off x="4490" y="2459"/>
              <a:ext cx="482" cy="0"/>
            </a:xfrm>
            <a:prstGeom prst="line">
              <a:avLst/>
            </a:prstGeom>
            <a:noFill/>
            <a:ln w="28575">
              <a:solidFill>
                <a:schemeClr val="tx1"/>
              </a:solidFill>
              <a:miter lim="800000"/>
              <a:headEnd/>
              <a:tailEnd/>
            </a:ln>
            <a:effectLst/>
          </p:spPr>
          <p:txBody>
            <a:bodyPr wrap="none" anchor="ctr"/>
            <a:lstStyle/>
            <a:p>
              <a:endParaRPr lang="en-IN"/>
            </a:p>
          </p:txBody>
        </p:sp>
        <p:sp>
          <p:nvSpPr>
            <p:cNvPr id="334925" name="Line 77"/>
            <p:cNvSpPr>
              <a:spLocks noChangeShapeType="1"/>
            </p:cNvSpPr>
            <p:nvPr/>
          </p:nvSpPr>
          <p:spPr bwMode="auto">
            <a:xfrm>
              <a:off x="4490" y="2384"/>
              <a:ext cx="668" cy="0"/>
            </a:xfrm>
            <a:prstGeom prst="line">
              <a:avLst/>
            </a:prstGeom>
            <a:noFill/>
            <a:ln w="28575">
              <a:solidFill>
                <a:schemeClr val="tx1"/>
              </a:solidFill>
              <a:miter lim="800000"/>
              <a:headEnd/>
              <a:tailEnd/>
            </a:ln>
            <a:effectLst/>
          </p:spPr>
          <p:txBody>
            <a:bodyPr wrap="none" anchor="ctr"/>
            <a:lstStyle/>
            <a:p>
              <a:endParaRPr lang="en-IN"/>
            </a:p>
          </p:txBody>
        </p:sp>
        <p:sp>
          <p:nvSpPr>
            <p:cNvPr id="334926" name="Line 78"/>
            <p:cNvSpPr>
              <a:spLocks noChangeShapeType="1"/>
            </p:cNvSpPr>
            <p:nvPr/>
          </p:nvSpPr>
          <p:spPr bwMode="auto">
            <a:xfrm>
              <a:off x="4490" y="2421"/>
              <a:ext cx="668" cy="0"/>
            </a:xfrm>
            <a:prstGeom prst="line">
              <a:avLst/>
            </a:prstGeom>
            <a:noFill/>
            <a:ln w="28575">
              <a:solidFill>
                <a:schemeClr val="tx1"/>
              </a:solidFill>
              <a:miter lim="800000"/>
              <a:headEnd/>
              <a:tailEnd/>
            </a:ln>
            <a:effectLst/>
          </p:spPr>
          <p:txBody>
            <a:bodyPr wrap="none" anchor="ctr"/>
            <a:lstStyle/>
            <a:p>
              <a:endParaRPr lang="en-IN"/>
            </a:p>
          </p:txBody>
        </p:sp>
      </p:grpSp>
      <p:sp>
        <p:nvSpPr>
          <p:cNvPr id="334927" name="AutoShape 79"/>
          <p:cNvSpPr>
            <a:spLocks noChangeArrowheads="1"/>
          </p:cNvSpPr>
          <p:nvPr/>
        </p:nvSpPr>
        <p:spPr bwMode="auto">
          <a:xfrm>
            <a:off x="2362200" y="3124200"/>
            <a:ext cx="304800" cy="304800"/>
          </a:xfrm>
          <a:prstGeom prst="flowChartDecision">
            <a:avLst/>
          </a:prstGeom>
          <a:solidFill>
            <a:schemeClr val="tx1"/>
          </a:solidFill>
          <a:ln w="25400">
            <a:solidFill>
              <a:schemeClr val="tx1"/>
            </a:solidFill>
            <a:miter lim="800000"/>
            <a:headEnd/>
            <a:tailEnd/>
          </a:ln>
          <a:effectLst/>
        </p:spPr>
        <p:txBody>
          <a:bodyPr wrap="none" anchor="ctr"/>
          <a:lstStyle/>
          <a:p>
            <a:endParaRPr lang="en-IN"/>
          </a:p>
        </p:txBody>
      </p:sp>
      <p:sp>
        <p:nvSpPr>
          <p:cNvPr id="334928" name="AutoShape 80"/>
          <p:cNvSpPr>
            <a:spLocks noChangeArrowheads="1"/>
          </p:cNvSpPr>
          <p:nvPr/>
        </p:nvSpPr>
        <p:spPr bwMode="auto">
          <a:xfrm>
            <a:off x="4038600" y="5334000"/>
            <a:ext cx="304800" cy="304800"/>
          </a:xfrm>
          <a:prstGeom prst="flowChartDecision">
            <a:avLst/>
          </a:prstGeom>
          <a:solidFill>
            <a:schemeClr val="tx1"/>
          </a:solidFill>
          <a:ln w="25400">
            <a:solidFill>
              <a:schemeClr val="tx1"/>
            </a:solidFill>
            <a:miter lim="800000"/>
            <a:headEnd/>
            <a:tailEnd/>
          </a:ln>
          <a:effectLst/>
        </p:spPr>
        <p:txBody>
          <a:bodyPr wrap="none" anchor="ctr"/>
          <a:lstStyle/>
          <a:p>
            <a:endParaRPr lang="en-IN"/>
          </a:p>
        </p:txBody>
      </p:sp>
      <p:sp>
        <p:nvSpPr>
          <p:cNvPr id="334929" name="AutoShape 81"/>
          <p:cNvSpPr>
            <a:spLocks noChangeArrowheads="1"/>
          </p:cNvSpPr>
          <p:nvPr/>
        </p:nvSpPr>
        <p:spPr bwMode="auto">
          <a:xfrm>
            <a:off x="6400800" y="5715000"/>
            <a:ext cx="304800" cy="304800"/>
          </a:xfrm>
          <a:prstGeom prst="flowChartDecision">
            <a:avLst/>
          </a:prstGeom>
          <a:solidFill>
            <a:schemeClr val="tx1"/>
          </a:solidFill>
          <a:ln w="25400">
            <a:solidFill>
              <a:schemeClr val="tx1"/>
            </a:solidFill>
            <a:miter lim="800000"/>
            <a:headEnd/>
            <a:tailEnd/>
          </a:ln>
          <a:effectLst/>
        </p:spPr>
        <p:txBody>
          <a:bodyPr wrap="none" anchor="ctr"/>
          <a:lstStyle/>
          <a:p>
            <a:endParaRPr lang="en-IN"/>
          </a:p>
        </p:txBody>
      </p:sp>
      <p:cxnSp>
        <p:nvCxnSpPr>
          <p:cNvPr id="334930" name="AutoShape 82"/>
          <p:cNvCxnSpPr>
            <a:cxnSpLocks noChangeShapeType="1"/>
            <a:stCxn id="334899" idx="1"/>
            <a:endCxn id="334927" idx="2"/>
          </p:cNvCxnSpPr>
          <p:nvPr/>
        </p:nvCxnSpPr>
        <p:spPr bwMode="auto">
          <a:xfrm rot="10800000">
            <a:off x="2514600" y="3441700"/>
            <a:ext cx="1066800" cy="1092200"/>
          </a:xfrm>
          <a:prstGeom prst="bentConnector2">
            <a:avLst/>
          </a:prstGeom>
          <a:noFill/>
          <a:ln w="25400">
            <a:solidFill>
              <a:schemeClr val="tx1"/>
            </a:solidFill>
            <a:miter lim="800000"/>
            <a:headEnd/>
            <a:tailEnd/>
          </a:ln>
          <a:effectLst/>
        </p:spPr>
      </p:cxnSp>
      <p:cxnSp>
        <p:nvCxnSpPr>
          <p:cNvPr id="334931" name="AutoShape 83"/>
          <p:cNvCxnSpPr>
            <a:cxnSpLocks noChangeShapeType="1"/>
            <a:stCxn id="334928" idx="2"/>
            <a:endCxn id="334923" idx="0"/>
          </p:cNvCxnSpPr>
          <p:nvPr/>
        </p:nvCxnSpPr>
        <p:spPr bwMode="auto">
          <a:xfrm rot="16200000" flipH="1">
            <a:off x="4830762" y="5011738"/>
            <a:ext cx="549275" cy="1828800"/>
          </a:xfrm>
          <a:prstGeom prst="bentConnector3">
            <a:avLst>
              <a:gd name="adj1" fmla="val 50000"/>
            </a:avLst>
          </a:prstGeom>
          <a:noFill/>
          <a:ln w="25400">
            <a:solidFill>
              <a:schemeClr val="tx1"/>
            </a:solidFill>
            <a:miter lim="800000"/>
            <a:headEnd/>
            <a:tailEnd/>
          </a:ln>
          <a:effectLst/>
        </p:spPr>
      </p:cxnSp>
      <p:cxnSp>
        <p:nvCxnSpPr>
          <p:cNvPr id="334932" name="AutoShape 84"/>
          <p:cNvCxnSpPr>
            <a:cxnSpLocks noChangeShapeType="1"/>
            <a:stCxn id="334933" idx="2"/>
            <a:endCxn id="334929" idx="0"/>
          </p:cNvCxnSpPr>
          <p:nvPr/>
        </p:nvCxnSpPr>
        <p:spPr bwMode="auto">
          <a:xfrm rot="5400000">
            <a:off x="6049169" y="4436269"/>
            <a:ext cx="1770062" cy="762000"/>
          </a:xfrm>
          <a:prstGeom prst="bentConnector3">
            <a:avLst>
              <a:gd name="adj1" fmla="val 50315"/>
            </a:avLst>
          </a:prstGeom>
          <a:noFill/>
          <a:ln w="25400">
            <a:solidFill>
              <a:schemeClr val="tx1"/>
            </a:solidFill>
            <a:miter lim="800000"/>
            <a:headEnd/>
            <a:tailEnd/>
          </a:ln>
          <a:effectLst/>
        </p:spPr>
      </p:cxnSp>
      <p:sp>
        <p:nvSpPr>
          <p:cNvPr id="334933" name="Text Box 85"/>
          <p:cNvSpPr txBox="1">
            <a:spLocks noChangeArrowheads="1"/>
          </p:cNvSpPr>
          <p:nvPr/>
        </p:nvSpPr>
        <p:spPr bwMode="auto">
          <a:xfrm>
            <a:off x="6172200" y="3505200"/>
            <a:ext cx="2284413" cy="427038"/>
          </a:xfrm>
          <a:prstGeom prst="rect">
            <a:avLst/>
          </a:prstGeom>
          <a:noFill/>
          <a:ln w="25400">
            <a:noFill/>
            <a:miter lim="800000"/>
            <a:headEnd/>
            <a:tailEnd/>
          </a:ln>
          <a:effectLst/>
        </p:spPr>
        <p:txBody>
          <a:bodyPr wrap="none">
            <a:spAutoFit/>
          </a:bodyPr>
          <a:lstStyle/>
          <a:p>
            <a:r>
              <a:rPr lang="en-US" sz="2200">
                <a:latin typeface="Arial" charset="0"/>
              </a:rPr>
              <a:t>gfdgfdgfdgfdgfdg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16" name="Slide Number Placeholder 3"/>
          <p:cNvSpPr>
            <a:spLocks noGrp="1"/>
          </p:cNvSpPr>
          <p:nvPr>
            <p:ph type="sldNum" sz="quarter" idx="11"/>
          </p:nvPr>
        </p:nvSpPr>
        <p:spPr/>
        <p:txBody>
          <a:bodyPr/>
          <a:lstStyle/>
          <a:p>
            <a:fld id="{E7513985-371F-4CC8-8A9F-F662D0639D35}" type="slidenum">
              <a:rPr lang="en-GB"/>
              <a:pPr/>
              <a:t>38</a:t>
            </a:fld>
            <a:endParaRPr lang="en-GB">
              <a:latin typeface="Times New Roman" pitchFamily="18" charset="0"/>
            </a:endParaRPr>
          </a:p>
        </p:txBody>
      </p:sp>
      <p:sp>
        <p:nvSpPr>
          <p:cNvPr id="336898" name="Rectangle 2"/>
          <p:cNvSpPr>
            <a:spLocks noGrp="1" noChangeArrowheads="1"/>
          </p:cNvSpPr>
          <p:nvPr>
            <p:ph type="title"/>
          </p:nvPr>
        </p:nvSpPr>
        <p:spPr/>
        <p:txBody>
          <a:bodyPr/>
          <a:lstStyle/>
          <a:p>
            <a:r>
              <a:rPr lang="en-US"/>
              <a:t>Aggregation (by Reference)</a:t>
            </a:r>
          </a:p>
        </p:txBody>
      </p:sp>
      <p:grpSp>
        <p:nvGrpSpPr>
          <p:cNvPr id="336899" name="Group 3"/>
          <p:cNvGrpSpPr>
            <a:grpSpLocks/>
          </p:cNvGrpSpPr>
          <p:nvPr/>
        </p:nvGrpSpPr>
        <p:grpSpPr bwMode="auto">
          <a:xfrm>
            <a:off x="1447800" y="2286000"/>
            <a:ext cx="5943600" cy="533400"/>
            <a:chOff x="912" y="1440"/>
            <a:chExt cx="3744" cy="336"/>
          </a:xfrm>
        </p:grpSpPr>
        <p:sp>
          <p:nvSpPr>
            <p:cNvPr id="336900" name="Rectangle 4"/>
            <p:cNvSpPr>
              <a:spLocks noChangeArrowheads="1"/>
            </p:cNvSpPr>
            <p:nvPr/>
          </p:nvSpPr>
          <p:spPr bwMode="auto">
            <a:xfrm>
              <a:off x="912" y="1440"/>
              <a:ext cx="1296" cy="288"/>
            </a:xfrm>
            <a:prstGeom prst="rect">
              <a:avLst/>
            </a:prstGeom>
            <a:noFill/>
            <a:ln w="25400">
              <a:solidFill>
                <a:schemeClr val="tx1"/>
              </a:solidFill>
              <a:miter lim="800000"/>
              <a:headEnd/>
              <a:tailEnd/>
            </a:ln>
            <a:effectLst/>
          </p:spPr>
          <p:txBody>
            <a:bodyPr wrap="none" anchor="ctr"/>
            <a:lstStyle/>
            <a:p>
              <a:pPr algn="ctr"/>
              <a:r>
                <a:rPr lang="en-US" sz="2000">
                  <a:latin typeface="Arial" charset="0"/>
                </a:rPr>
                <a:t>Product Catalog</a:t>
              </a:r>
            </a:p>
          </p:txBody>
        </p:sp>
        <p:sp>
          <p:nvSpPr>
            <p:cNvPr id="336901" name="Rectangle 5"/>
            <p:cNvSpPr>
              <a:spLocks noChangeArrowheads="1"/>
            </p:cNvSpPr>
            <p:nvPr/>
          </p:nvSpPr>
          <p:spPr bwMode="auto">
            <a:xfrm>
              <a:off x="3360" y="1440"/>
              <a:ext cx="1296" cy="336"/>
            </a:xfrm>
            <a:prstGeom prst="rect">
              <a:avLst/>
            </a:prstGeom>
            <a:noFill/>
            <a:ln w="25400">
              <a:solidFill>
                <a:schemeClr val="tx1"/>
              </a:solidFill>
              <a:miter lim="800000"/>
              <a:headEnd/>
              <a:tailEnd/>
            </a:ln>
            <a:effectLst/>
          </p:spPr>
          <p:txBody>
            <a:bodyPr wrap="none" anchor="ctr"/>
            <a:lstStyle/>
            <a:p>
              <a:pPr algn="ctr"/>
              <a:r>
                <a:rPr lang="en-US" sz="2000">
                  <a:latin typeface="Arial" charset="0"/>
                </a:rPr>
                <a:t>Product</a:t>
              </a:r>
            </a:p>
          </p:txBody>
        </p:sp>
        <p:sp>
          <p:nvSpPr>
            <p:cNvPr id="336902" name="AutoShape 6"/>
            <p:cNvSpPr>
              <a:spLocks noChangeArrowheads="1"/>
            </p:cNvSpPr>
            <p:nvPr/>
          </p:nvSpPr>
          <p:spPr bwMode="auto">
            <a:xfrm>
              <a:off x="2208" y="1536"/>
              <a:ext cx="144" cy="144"/>
            </a:xfrm>
            <a:prstGeom prst="diamond">
              <a:avLst/>
            </a:prstGeom>
            <a:noFill/>
            <a:ln w="25400">
              <a:solidFill>
                <a:schemeClr val="folHlink"/>
              </a:solidFill>
              <a:miter lim="800000"/>
              <a:headEnd/>
              <a:tailEnd/>
            </a:ln>
            <a:effectLst/>
          </p:spPr>
          <p:txBody>
            <a:bodyPr wrap="none" anchor="ctr"/>
            <a:lstStyle/>
            <a:p>
              <a:endParaRPr lang="en-IN"/>
            </a:p>
          </p:txBody>
        </p:sp>
        <p:cxnSp>
          <p:nvCxnSpPr>
            <p:cNvPr id="336903" name="AutoShape 7"/>
            <p:cNvCxnSpPr>
              <a:cxnSpLocks noChangeShapeType="1"/>
              <a:stCxn id="336902" idx="3"/>
              <a:endCxn id="336901" idx="1"/>
            </p:cNvCxnSpPr>
            <p:nvPr/>
          </p:nvCxnSpPr>
          <p:spPr bwMode="auto">
            <a:xfrm>
              <a:off x="2360" y="1608"/>
              <a:ext cx="992" cy="0"/>
            </a:xfrm>
            <a:prstGeom prst="straightConnector1">
              <a:avLst/>
            </a:prstGeom>
            <a:noFill/>
            <a:ln w="25400">
              <a:solidFill>
                <a:schemeClr val="folHlink"/>
              </a:solidFill>
              <a:round/>
              <a:headEnd/>
              <a:tailEnd/>
            </a:ln>
            <a:effectLst/>
          </p:spPr>
        </p:cxnSp>
      </p:grpSp>
      <p:grpSp>
        <p:nvGrpSpPr>
          <p:cNvPr id="336904" name="Group 8"/>
          <p:cNvGrpSpPr>
            <a:grpSpLocks/>
          </p:cNvGrpSpPr>
          <p:nvPr/>
        </p:nvGrpSpPr>
        <p:grpSpPr bwMode="auto">
          <a:xfrm>
            <a:off x="2057400" y="4038600"/>
            <a:ext cx="5029200" cy="609600"/>
            <a:chOff x="1296" y="2544"/>
            <a:chExt cx="3168" cy="384"/>
          </a:xfrm>
        </p:grpSpPr>
        <p:sp>
          <p:nvSpPr>
            <p:cNvPr id="336905" name="Rectangle 9"/>
            <p:cNvSpPr>
              <a:spLocks noChangeArrowheads="1"/>
            </p:cNvSpPr>
            <p:nvPr/>
          </p:nvSpPr>
          <p:spPr bwMode="auto">
            <a:xfrm>
              <a:off x="1296" y="2592"/>
              <a:ext cx="960" cy="288"/>
            </a:xfrm>
            <a:prstGeom prst="rect">
              <a:avLst/>
            </a:prstGeom>
            <a:noFill/>
            <a:ln w="25400">
              <a:solidFill>
                <a:schemeClr val="tx1"/>
              </a:solidFill>
              <a:miter lim="800000"/>
              <a:headEnd/>
              <a:tailEnd/>
            </a:ln>
            <a:effectLst/>
          </p:spPr>
          <p:txBody>
            <a:bodyPr wrap="none" anchor="ctr"/>
            <a:lstStyle/>
            <a:p>
              <a:pPr algn="ctr"/>
              <a:r>
                <a:rPr lang="en-US" sz="2000">
                  <a:latin typeface="Arial" charset="0"/>
                </a:rPr>
                <a:t>Attendance</a:t>
              </a:r>
            </a:p>
          </p:txBody>
        </p:sp>
        <p:sp>
          <p:nvSpPr>
            <p:cNvPr id="336906" name="Rectangle 10"/>
            <p:cNvSpPr>
              <a:spLocks noChangeArrowheads="1"/>
            </p:cNvSpPr>
            <p:nvPr/>
          </p:nvSpPr>
          <p:spPr bwMode="auto">
            <a:xfrm>
              <a:off x="3456" y="2592"/>
              <a:ext cx="1008" cy="336"/>
            </a:xfrm>
            <a:prstGeom prst="rect">
              <a:avLst/>
            </a:prstGeom>
            <a:noFill/>
            <a:ln w="25400">
              <a:solidFill>
                <a:schemeClr val="tx1"/>
              </a:solidFill>
              <a:miter lim="800000"/>
              <a:headEnd/>
              <a:tailEnd/>
            </a:ln>
            <a:effectLst/>
          </p:spPr>
          <p:txBody>
            <a:bodyPr wrap="none" anchor="ctr"/>
            <a:lstStyle/>
            <a:p>
              <a:pPr algn="ctr"/>
              <a:r>
                <a:rPr lang="en-US" sz="2000">
                  <a:latin typeface="Arial" charset="0"/>
                </a:rPr>
                <a:t>Student</a:t>
              </a:r>
            </a:p>
          </p:txBody>
        </p:sp>
        <p:sp>
          <p:nvSpPr>
            <p:cNvPr id="336907" name="AutoShape 11"/>
            <p:cNvSpPr>
              <a:spLocks noChangeArrowheads="1"/>
            </p:cNvSpPr>
            <p:nvPr/>
          </p:nvSpPr>
          <p:spPr bwMode="auto">
            <a:xfrm>
              <a:off x="2256" y="2688"/>
              <a:ext cx="144" cy="144"/>
            </a:xfrm>
            <a:prstGeom prst="diamond">
              <a:avLst/>
            </a:prstGeom>
            <a:noFill/>
            <a:ln w="25400">
              <a:solidFill>
                <a:schemeClr val="folHlink"/>
              </a:solidFill>
              <a:miter lim="800000"/>
              <a:headEnd/>
              <a:tailEnd/>
            </a:ln>
            <a:effectLst/>
          </p:spPr>
          <p:txBody>
            <a:bodyPr wrap="none" anchor="ctr"/>
            <a:lstStyle/>
            <a:p>
              <a:endParaRPr lang="en-IN"/>
            </a:p>
          </p:txBody>
        </p:sp>
        <p:cxnSp>
          <p:nvCxnSpPr>
            <p:cNvPr id="336908" name="AutoShape 12"/>
            <p:cNvCxnSpPr>
              <a:cxnSpLocks noChangeShapeType="1"/>
              <a:stCxn id="336907" idx="3"/>
              <a:endCxn id="336906" idx="1"/>
            </p:cNvCxnSpPr>
            <p:nvPr/>
          </p:nvCxnSpPr>
          <p:spPr bwMode="auto">
            <a:xfrm>
              <a:off x="2408" y="2760"/>
              <a:ext cx="1040" cy="0"/>
            </a:xfrm>
            <a:prstGeom prst="straightConnector1">
              <a:avLst/>
            </a:prstGeom>
            <a:noFill/>
            <a:ln w="25400">
              <a:solidFill>
                <a:schemeClr val="folHlink"/>
              </a:solidFill>
              <a:round/>
              <a:headEnd/>
              <a:tailEnd/>
            </a:ln>
            <a:effectLst/>
          </p:spPr>
        </p:cxnSp>
        <p:sp>
          <p:nvSpPr>
            <p:cNvPr id="336909" name="Text Box 13"/>
            <p:cNvSpPr txBox="1">
              <a:spLocks noChangeArrowheads="1"/>
            </p:cNvSpPr>
            <p:nvPr/>
          </p:nvSpPr>
          <p:spPr bwMode="auto">
            <a:xfrm>
              <a:off x="2352" y="2544"/>
              <a:ext cx="205" cy="250"/>
            </a:xfrm>
            <a:prstGeom prst="rect">
              <a:avLst/>
            </a:prstGeom>
            <a:noFill/>
            <a:ln w="25400">
              <a:noFill/>
              <a:miter lim="800000"/>
              <a:headEnd/>
              <a:tailEnd/>
            </a:ln>
            <a:effectLst/>
          </p:spPr>
          <p:txBody>
            <a:bodyPr wrap="none">
              <a:spAutoFit/>
            </a:bodyPr>
            <a:lstStyle/>
            <a:p>
              <a:r>
                <a:rPr lang="en-US" sz="2000">
                  <a:latin typeface="Arial" charset="0"/>
                </a:rPr>
                <a:t>1</a:t>
              </a:r>
            </a:p>
          </p:txBody>
        </p:sp>
        <p:sp>
          <p:nvSpPr>
            <p:cNvPr id="336910" name="Text Box 14"/>
            <p:cNvSpPr txBox="1">
              <a:spLocks noChangeArrowheads="1"/>
            </p:cNvSpPr>
            <p:nvPr/>
          </p:nvSpPr>
          <p:spPr bwMode="auto">
            <a:xfrm>
              <a:off x="3216" y="2544"/>
              <a:ext cx="178" cy="250"/>
            </a:xfrm>
            <a:prstGeom prst="rect">
              <a:avLst/>
            </a:prstGeom>
            <a:noFill/>
            <a:ln w="25400">
              <a:noFill/>
              <a:miter lim="800000"/>
              <a:headEnd/>
              <a:tailEnd/>
            </a:ln>
            <a:effectLst/>
          </p:spPr>
          <p:txBody>
            <a:bodyPr wrap="none">
              <a:spAutoFit/>
            </a:bodyPr>
            <a:lstStyle/>
            <a:p>
              <a:r>
                <a:rPr lang="en-US" sz="2000">
                  <a:latin typeface="Arial" charset="0"/>
                </a:rPr>
                <a:t>*</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16" name="Slide Number Placeholder 3"/>
          <p:cNvSpPr>
            <a:spLocks noGrp="1"/>
          </p:cNvSpPr>
          <p:nvPr>
            <p:ph type="sldNum" sz="quarter" idx="11"/>
          </p:nvPr>
        </p:nvSpPr>
        <p:spPr/>
        <p:txBody>
          <a:bodyPr/>
          <a:lstStyle/>
          <a:p>
            <a:fld id="{E7513985-371F-4CC8-8A9F-F662D0639D35}" type="slidenum">
              <a:rPr lang="en-GB"/>
              <a:pPr/>
              <a:t>39</a:t>
            </a:fld>
            <a:endParaRPr lang="en-GB">
              <a:latin typeface="Times New Roman" pitchFamily="18" charset="0"/>
            </a:endParaRPr>
          </a:p>
        </p:txBody>
      </p:sp>
      <p:sp>
        <p:nvSpPr>
          <p:cNvPr id="336898" name="Rectangle 2"/>
          <p:cNvSpPr>
            <a:spLocks noGrp="1" noChangeArrowheads="1"/>
          </p:cNvSpPr>
          <p:nvPr>
            <p:ph type="title"/>
          </p:nvPr>
        </p:nvSpPr>
        <p:spPr/>
        <p:txBody>
          <a:bodyPr/>
          <a:lstStyle/>
          <a:p>
            <a:r>
              <a:rPr lang="en-US" sz="3600" dirty="0" smtClean="0"/>
              <a:t>Association, Aggregation, Composition</a:t>
            </a:r>
            <a:endParaRPr lang="en-US" sz="3600" dirty="0"/>
          </a:p>
        </p:txBody>
      </p:sp>
      <p:sp>
        <p:nvSpPr>
          <p:cNvPr id="366593" name="Rectangle 1"/>
          <p:cNvSpPr>
            <a:spLocks noChangeArrowheads="1"/>
          </p:cNvSpPr>
          <p:nvPr/>
        </p:nvSpPr>
        <p:spPr bwMode="auto">
          <a:xfrm>
            <a:off x="0" y="0"/>
            <a:ext cx="9144000" cy="0"/>
          </a:xfrm>
          <a:prstGeom prst="rect">
            <a:avLst/>
          </a:prstGeom>
          <a:noFill/>
          <a:ln w="19050">
            <a:noFill/>
            <a:miter lim="800000"/>
            <a:headEnd type="none" w="sm" len="sm"/>
            <a:tailEnd type="none" w="sm" len="sm"/>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rPr>
              <a:t/>
            </a:r>
            <a:br>
              <a:rPr kumimoji="0" lang="en-GB" sz="2400" b="0" i="0" u="none" strike="noStrike" cap="none" normalizeH="0" baseline="0" smtClean="0">
                <a:ln>
                  <a:noFill/>
                </a:ln>
                <a:solidFill>
                  <a:schemeClr val="tx1"/>
                </a:solidFill>
                <a:effectLst/>
                <a:latin typeface="Times New Roman" pitchFamily="18" charset="0"/>
              </a:rPr>
            </a:br>
            <a:endParaRPr kumimoji="0" lang="en-GB" sz="2400" b="0" i="0" u="none" strike="noStrike" cap="none" normalizeH="0" baseline="0" smtClean="0">
              <a:ln>
                <a:noFill/>
              </a:ln>
              <a:solidFill>
                <a:schemeClr val="tx1"/>
              </a:solidFill>
              <a:effectLst/>
              <a:latin typeface="Times New Roman" pitchFamily="18" charset="0"/>
            </a:endParaRPr>
          </a:p>
        </p:txBody>
      </p:sp>
      <p:graphicFrame>
        <p:nvGraphicFramePr>
          <p:cNvPr id="20" name="Table 19"/>
          <p:cNvGraphicFramePr>
            <a:graphicFrameLocks noGrp="1"/>
          </p:cNvGraphicFramePr>
          <p:nvPr/>
        </p:nvGraphicFramePr>
        <p:xfrm>
          <a:off x="341132" y="2278380"/>
          <a:ext cx="8498068" cy="3208020"/>
        </p:xfrm>
        <a:graphic>
          <a:graphicData uri="http://schemas.openxmlformats.org/drawingml/2006/table">
            <a:tbl>
              <a:tblPr>
                <a:tableStyleId>{ED083AE6-46FA-4A59-8FB0-9F97EB10719F}</a:tableStyleId>
              </a:tblPr>
              <a:tblGrid>
                <a:gridCol w="2124517"/>
                <a:gridCol w="2124517"/>
                <a:gridCol w="2124517"/>
                <a:gridCol w="2124517"/>
              </a:tblGrid>
              <a:tr h="515195">
                <a:tc>
                  <a:txBody>
                    <a:bodyPr/>
                    <a:lstStyle/>
                    <a:p>
                      <a:endParaRPr lang="en-IN" sz="2000" dirty="0">
                        <a:solidFill>
                          <a:srgbClr val="111111"/>
                        </a:solidFill>
                        <a:latin typeface="+mn-lt"/>
                      </a:endParaRPr>
                    </a:p>
                  </a:txBody>
                  <a:tcPr marL="66391" marR="66391" marT="66391" marB="66391" anchor="ctr">
                    <a:solidFill>
                      <a:schemeClr val="bg1">
                        <a:lumMod val="50000"/>
                      </a:schemeClr>
                    </a:solidFill>
                  </a:tcPr>
                </a:tc>
                <a:tc>
                  <a:txBody>
                    <a:bodyPr/>
                    <a:lstStyle/>
                    <a:p>
                      <a:r>
                        <a:rPr lang="en-IN" sz="2000">
                          <a:latin typeface="+mn-lt"/>
                        </a:rPr>
                        <a:t>Association</a:t>
                      </a:r>
                      <a:endParaRPr lang="en-IN" sz="2000">
                        <a:solidFill>
                          <a:srgbClr val="111111"/>
                        </a:solidFill>
                        <a:latin typeface="+mn-lt"/>
                      </a:endParaRPr>
                    </a:p>
                  </a:txBody>
                  <a:tcPr marL="66391" marR="66391" marT="66391" marB="66391" anchor="ctr">
                    <a:solidFill>
                      <a:schemeClr val="bg1">
                        <a:lumMod val="50000"/>
                      </a:schemeClr>
                    </a:solidFill>
                  </a:tcPr>
                </a:tc>
                <a:tc>
                  <a:txBody>
                    <a:bodyPr/>
                    <a:lstStyle/>
                    <a:p>
                      <a:r>
                        <a:rPr lang="en-IN" sz="2000">
                          <a:latin typeface="+mn-lt"/>
                        </a:rPr>
                        <a:t>Aggregation</a:t>
                      </a:r>
                      <a:endParaRPr lang="en-IN" sz="2000">
                        <a:solidFill>
                          <a:srgbClr val="111111"/>
                        </a:solidFill>
                        <a:latin typeface="+mn-lt"/>
                      </a:endParaRPr>
                    </a:p>
                  </a:txBody>
                  <a:tcPr marL="66391" marR="66391" marT="66391" marB="66391" anchor="ctr">
                    <a:solidFill>
                      <a:schemeClr val="bg1">
                        <a:lumMod val="50000"/>
                      </a:schemeClr>
                    </a:solidFill>
                  </a:tcPr>
                </a:tc>
                <a:tc>
                  <a:txBody>
                    <a:bodyPr/>
                    <a:lstStyle/>
                    <a:p>
                      <a:r>
                        <a:rPr lang="en-IN" sz="2000" dirty="0">
                          <a:latin typeface="+mn-lt"/>
                        </a:rPr>
                        <a:t>Composition</a:t>
                      </a:r>
                      <a:endParaRPr lang="en-IN" sz="2000" dirty="0">
                        <a:solidFill>
                          <a:srgbClr val="111111"/>
                        </a:solidFill>
                        <a:latin typeface="+mn-lt"/>
                      </a:endParaRPr>
                    </a:p>
                  </a:txBody>
                  <a:tcPr marL="66391" marR="66391" marT="66391" marB="66391" anchor="ctr">
                    <a:solidFill>
                      <a:schemeClr val="bg1">
                        <a:lumMod val="50000"/>
                      </a:schemeClr>
                    </a:solidFill>
                  </a:tcPr>
                </a:tc>
              </a:tr>
              <a:tr h="515195">
                <a:tc>
                  <a:txBody>
                    <a:bodyPr/>
                    <a:lstStyle/>
                    <a:p>
                      <a:r>
                        <a:rPr lang="en-IN" sz="2000">
                          <a:latin typeface="+mn-lt"/>
                        </a:rPr>
                        <a:t>Owner</a:t>
                      </a:r>
                      <a:endParaRPr lang="en-IN" sz="2000">
                        <a:solidFill>
                          <a:srgbClr val="111111"/>
                        </a:solidFill>
                        <a:latin typeface="+mn-lt"/>
                      </a:endParaRPr>
                    </a:p>
                  </a:txBody>
                  <a:tcPr marL="66391" marR="66391" marT="66391" marB="66391" anchor="ctr">
                    <a:solidFill>
                      <a:schemeClr val="bg1">
                        <a:lumMod val="50000"/>
                      </a:schemeClr>
                    </a:solidFill>
                  </a:tcPr>
                </a:tc>
                <a:tc>
                  <a:txBody>
                    <a:bodyPr/>
                    <a:lstStyle/>
                    <a:p>
                      <a:r>
                        <a:rPr lang="en-IN" sz="2000">
                          <a:latin typeface="+mn-lt"/>
                        </a:rPr>
                        <a:t>No owner</a:t>
                      </a:r>
                      <a:endParaRPr lang="en-IN" sz="2000">
                        <a:solidFill>
                          <a:srgbClr val="111111"/>
                        </a:solidFill>
                        <a:latin typeface="+mn-lt"/>
                      </a:endParaRPr>
                    </a:p>
                  </a:txBody>
                  <a:tcPr marL="66391" marR="66391" marT="66391" marB="66391" anchor="ctr"/>
                </a:tc>
                <a:tc>
                  <a:txBody>
                    <a:bodyPr/>
                    <a:lstStyle/>
                    <a:p>
                      <a:r>
                        <a:rPr lang="en-IN" sz="2000">
                          <a:latin typeface="+mn-lt"/>
                        </a:rPr>
                        <a:t>Single owner</a:t>
                      </a:r>
                      <a:endParaRPr lang="en-IN" sz="2000">
                        <a:solidFill>
                          <a:srgbClr val="111111"/>
                        </a:solidFill>
                        <a:latin typeface="+mn-lt"/>
                      </a:endParaRPr>
                    </a:p>
                  </a:txBody>
                  <a:tcPr marL="66391" marR="66391" marT="66391" marB="66391" anchor="ctr"/>
                </a:tc>
                <a:tc>
                  <a:txBody>
                    <a:bodyPr/>
                    <a:lstStyle/>
                    <a:p>
                      <a:r>
                        <a:rPr lang="en-IN" sz="2000">
                          <a:latin typeface="+mn-lt"/>
                        </a:rPr>
                        <a:t>Single owner</a:t>
                      </a:r>
                      <a:endParaRPr lang="en-IN" sz="2000">
                        <a:solidFill>
                          <a:srgbClr val="111111"/>
                        </a:solidFill>
                        <a:latin typeface="+mn-lt"/>
                      </a:endParaRPr>
                    </a:p>
                  </a:txBody>
                  <a:tcPr marL="66391" marR="66391" marT="66391" marB="66391" anchor="ctr"/>
                </a:tc>
              </a:tr>
              <a:tr h="897608">
                <a:tc>
                  <a:txBody>
                    <a:bodyPr/>
                    <a:lstStyle/>
                    <a:p>
                      <a:r>
                        <a:rPr lang="en-IN" sz="2000">
                          <a:latin typeface="+mn-lt"/>
                        </a:rPr>
                        <a:t>Life time</a:t>
                      </a:r>
                      <a:endParaRPr lang="en-IN" sz="2000">
                        <a:solidFill>
                          <a:srgbClr val="111111"/>
                        </a:solidFill>
                        <a:latin typeface="+mn-lt"/>
                      </a:endParaRPr>
                    </a:p>
                  </a:txBody>
                  <a:tcPr marL="66391" marR="66391" marT="66391" marB="66391" anchor="ctr">
                    <a:solidFill>
                      <a:schemeClr val="bg1">
                        <a:lumMod val="50000"/>
                      </a:schemeClr>
                    </a:solidFill>
                  </a:tcPr>
                </a:tc>
                <a:tc>
                  <a:txBody>
                    <a:bodyPr/>
                    <a:lstStyle/>
                    <a:p>
                      <a:r>
                        <a:rPr lang="en-IN" sz="2000">
                          <a:latin typeface="+mn-lt"/>
                        </a:rPr>
                        <a:t>Have their own lifetime</a:t>
                      </a:r>
                      <a:endParaRPr lang="en-IN" sz="2000">
                        <a:solidFill>
                          <a:srgbClr val="111111"/>
                        </a:solidFill>
                        <a:latin typeface="+mn-lt"/>
                      </a:endParaRPr>
                    </a:p>
                  </a:txBody>
                  <a:tcPr marL="66391" marR="66391" marT="66391" marB="66391" anchor="ctr"/>
                </a:tc>
                <a:tc>
                  <a:txBody>
                    <a:bodyPr/>
                    <a:lstStyle/>
                    <a:p>
                      <a:r>
                        <a:rPr lang="en-IN" sz="2000">
                          <a:latin typeface="+mn-lt"/>
                        </a:rPr>
                        <a:t>Have their own lifetime</a:t>
                      </a:r>
                      <a:endParaRPr lang="en-IN" sz="2000">
                        <a:solidFill>
                          <a:srgbClr val="111111"/>
                        </a:solidFill>
                        <a:latin typeface="+mn-lt"/>
                      </a:endParaRPr>
                    </a:p>
                  </a:txBody>
                  <a:tcPr marL="66391" marR="66391" marT="66391" marB="66391" anchor="ctr"/>
                </a:tc>
                <a:tc>
                  <a:txBody>
                    <a:bodyPr/>
                    <a:lstStyle/>
                    <a:p>
                      <a:r>
                        <a:rPr lang="en-IN" sz="2000">
                          <a:latin typeface="+mn-lt"/>
                        </a:rPr>
                        <a:t>Owner's life time</a:t>
                      </a:r>
                      <a:endParaRPr lang="en-IN" sz="2000">
                        <a:solidFill>
                          <a:srgbClr val="111111"/>
                        </a:solidFill>
                        <a:latin typeface="+mn-lt"/>
                      </a:endParaRPr>
                    </a:p>
                  </a:txBody>
                  <a:tcPr marL="66391" marR="66391" marT="66391" marB="66391" anchor="ctr"/>
                </a:tc>
              </a:tr>
              <a:tr h="1280022">
                <a:tc>
                  <a:txBody>
                    <a:bodyPr/>
                    <a:lstStyle/>
                    <a:p>
                      <a:r>
                        <a:rPr lang="en-IN" sz="2000" dirty="0">
                          <a:latin typeface="+mn-lt"/>
                        </a:rPr>
                        <a:t>Child object</a:t>
                      </a:r>
                      <a:endParaRPr lang="en-IN" sz="2000" dirty="0">
                        <a:solidFill>
                          <a:srgbClr val="111111"/>
                        </a:solidFill>
                        <a:latin typeface="+mn-lt"/>
                      </a:endParaRPr>
                    </a:p>
                  </a:txBody>
                  <a:tcPr marL="66391" marR="66391" marT="66391" marB="66391" anchor="ctr">
                    <a:solidFill>
                      <a:schemeClr val="bg1">
                        <a:lumMod val="50000"/>
                      </a:schemeClr>
                    </a:solidFill>
                  </a:tcPr>
                </a:tc>
                <a:tc>
                  <a:txBody>
                    <a:bodyPr/>
                    <a:lstStyle/>
                    <a:p>
                      <a:r>
                        <a:rPr lang="en-IN" sz="2000">
                          <a:latin typeface="+mn-lt"/>
                        </a:rPr>
                        <a:t>Child objects all are independent</a:t>
                      </a:r>
                      <a:endParaRPr lang="en-IN" sz="2000">
                        <a:solidFill>
                          <a:srgbClr val="111111"/>
                        </a:solidFill>
                        <a:latin typeface="+mn-lt"/>
                      </a:endParaRPr>
                    </a:p>
                  </a:txBody>
                  <a:tcPr marL="66391" marR="66391" marT="66391" marB="66391" anchor="ctr"/>
                </a:tc>
                <a:tc>
                  <a:txBody>
                    <a:bodyPr/>
                    <a:lstStyle/>
                    <a:p>
                      <a:r>
                        <a:rPr lang="en-IN" sz="2000">
                          <a:latin typeface="+mn-lt"/>
                        </a:rPr>
                        <a:t>Child objects belong to a single parent</a:t>
                      </a:r>
                      <a:endParaRPr lang="en-IN" sz="2000">
                        <a:solidFill>
                          <a:srgbClr val="111111"/>
                        </a:solidFill>
                        <a:latin typeface="+mn-lt"/>
                      </a:endParaRPr>
                    </a:p>
                  </a:txBody>
                  <a:tcPr marL="66391" marR="66391" marT="66391" marB="66391" anchor="ctr"/>
                </a:tc>
                <a:tc>
                  <a:txBody>
                    <a:bodyPr/>
                    <a:lstStyle/>
                    <a:p>
                      <a:r>
                        <a:rPr lang="en-IN" sz="2000" dirty="0">
                          <a:latin typeface="+mn-lt"/>
                        </a:rPr>
                        <a:t>Child objects belong to a single parent</a:t>
                      </a:r>
                      <a:endParaRPr lang="en-IN" sz="2000" dirty="0">
                        <a:solidFill>
                          <a:srgbClr val="111111"/>
                        </a:solidFill>
                        <a:latin typeface="+mn-lt"/>
                      </a:endParaRPr>
                    </a:p>
                  </a:txBody>
                  <a:tcPr marL="66391" marR="66391" marT="66391" marB="66391" anchor="ctr"/>
                </a:tc>
              </a:tr>
            </a:tbl>
          </a:graphicData>
        </a:graphic>
      </p:graphicFrame>
      <p:sp>
        <p:nvSpPr>
          <p:cNvPr id="366594" name="Rectangle 2"/>
          <p:cNvSpPr>
            <a:spLocks noChangeArrowheads="1"/>
          </p:cNvSpPr>
          <p:nvPr/>
        </p:nvSpPr>
        <p:spPr bwMode="auto">
          <a:xfrm>
            <a:off x="0" y="0"/>
            <a:ext cx="9144000" cy="0"/>
          </a:xfrm>
          <a:prstGeom prst="rect">
            <a:avLst/>
          </a:prstGeom>
          <a:noFill/>
          <a:ln w="19050">
            <a:noFill/>
            <a:miter lim="800000"/>
            <a:headEnd type="none" w="sm" len="sm"/>
            <a:tailEnd type="none" w="sm" len="sm"/>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Times New Roman" pitchFamily="18" charset="0"/>
              </a:rPr>
              <a:t/>
            </a:r>
            <a:br>
              <a:rPr kumimoji="0" lang="en-GB" sz="2400" b="0" i="0" u="none" strike="noStrike" cap="none" normalizeH="0" baseline="0" smtClean="0">
                <a:ln>
                  <a:noFill/>
                </a:ln>
                <a:solidFill>
                  <a:schemeClr val="tx1"/>
                </a:solidFill>
                <a:effectLst/>
                <a:latin typeface="Times New Roman" pitchFamily="18" charset="0"/>
              </a:rPr>
            </a:br>
            <a:endParaRPr kumimoji="0" lang="en-GB" sz="2400" b="0" i="0" u="none" strike="noStrike" cap="none" normalizeH="0" baseline="0" smtClean="0">
              <a:ln>
                <a:noFill/>
              </a:ln>
              <a:solidFill>
                <a:schemeClr val="tx1"/>
              </a:solidFill>
              <a:effectLst/>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25" name="Slide Number Placeholder 3"/>
          <p:cNvSpPr>
            <a:spLocks noGrp="1"/>
          </p:cNvSpPr>
          <p:nvPr>
            <p:ph type="sldNum" sz="quarter" idx="11"/>
          </p:nvPr>
        </p:nvSpPr>
        <p:spPr/>
        <p:txBody>
          <a:bodyPr/>
          <a:lstStyle/>
          <a:p>
            <a:fld id="{EAEB066C-8105-43B7-BA32-08054999DCCB}" type="slidenum">
              <a:rPr lang="en-GB"/>
              <a:pPr/>
              <a:t>4</a:t>
            </a:fld>
            <a:endParaRPr lang="en-GB">
              <a:latin typeface="Times New Roman" pitchFamily="18" charset="0"/>
            </a:endParaRPr>
          </a:p>
        </p:txBody>
      </p:sp>
      <p:sp>
        <p:nvSpPr>
          <p:cNvPr id="275458" name="Rectangle 2"/>
          <p:cNvSpPr>
            <a:spLocks noGrp="1" noChangeArrowheads="1"/>
          </p:cNvSpPr>
          <p:nvPr>
            <p:ph type="title"/>
          </p:nvPr>
        </p:nvSpPr>
        <p:spPr>
          <a:xfrm>
            <a:off x="304800" y="66675"/>
            <a:ext cx="8153400" cy="771525"/>
          </a:xfrm>
        </p:spPr>
        <p:txBody>
          <a:bodyPr/>
          <a:lstStyle/>
          <a:p>
            <a:r>
              <a:rPr lang="en-GB" sz="3600"/>
              <a:t>Software Development Effort</a:t>
            </a:r>
            <a:endParaRPr lang="en-GB"/>
          </a:p>
        </p:txBody>
      </p:sp>
      <p:sp>
        <p:nvSpPr>
          <p:cNvPr id="275459" name="Line 3"/>
          <p:cNvSpPr>
            <a:spLocks noChangeShapeType="1"/>
          </p:cNvSpPr>
          <p:nvPr/>
        </p:nvSpPr>
        <p:spPr bwMode="auto">
          <a:xfrm flipH="1" flipV="1">
            <a:off x="838200" y="3429000"/>
            <a:ext cx="1447800" cy="457200"/>
          </a:xfrm>
          <a:prstGeom prst="line">
            <a:avLst/>
          </a:prstGeom>
          <a:noFill/>
          <a:ln w="25400">
            <a:solidFill>
              <a:schemeClr val="tx1"/>
            </a:solidFill>
            <a:round/>
            <a:headEnd type="none" w="sm" len="sm"/>
            <a:tailEnd type="none" w="sm" len="sm"/>
          </a:ln>
          <a:effectLst/>
        </p:spPr>
        <p:txBody>
          <a:bodyPr wrap="none" anchor="ctr"/>
          <a:lstStyle/>
          <a:p>
            <a:endParaRPr lang="en-IN"/>
          </a:p>
        </p:txBody>
      </p:sp>
      <p:sp>
        <p:nvSpPr>
          <p:cNvPr id="275460" name="Line 4"/>
          <p:cNvSpPr>
            <a:spLocks noChangeShapeType="1"/>
          </p:cNvSpPr>
          <p:nvPr/>
        </p:nvSpPr>
        <p:spPr bwMode="auto">
          <a:xfrm flipV="1">
            <a:off x="2286000" y="3429000"/>
            <a:ext cx="1524000" cy="457200"/>
          </a:xfrm>
          <a:prstGeom prst="line">
            <a:avLst/>
          </a:prstGeom>
          <a:noFill/>
          <a:ln w="25400">
            <a:solidFill>
              <a:schemeClr val="tx1"/>
            </a:solidFill>
            <a:round/>
            <a:headEnd type="none" w="sm" len="sm"/>
            <a:tailEnd type="none" w="sm" len="sm"/>
          </a:ln>
          <a:effectLst/>
        </p:spPr>
        <p:txBody>
          <a:bodyPr wrap="none" anchor="ctr"/>
          <a:lstStyle/>
          <a:p>
            <a:endParaRPr lang="en-IN"/>
          </a:p>
        </p:txBody>
      </p:sp>
      <p:sp>
        <p:nvSpPr>
          <p:cNvPr id="275461" name="Text Box 5"/>
          <p:cNvSpPr txBox="1">
            <a:spLocks noChangeArrowheads="1"/>
          </p:cNvSpPr>
          <p:nvPr/>
        </p:nvSpPr>
        <p:spPr bwMode="auto">
          <a:xfrm>
            <a:off x="2438400" y="2743200"/>
            <a:ext cx="1071563" cy="396875"/>
          </a:xfrm>
          <a:prstGeom prst="rect">
            <a:avLst/>
          </a:prstGeom>
          <a:noFill/>
          <a:ln w="19050">
            <a:noFill/>
            <a:miter lim="800000"/>
            <a:headEnd type="none" w="sm" len="sm"/>
            <a:tailEnd type="none" w="sm" len="sm"/>
          </a:ln>
          <a:effectLst/>
        </p:spPr>
        <p:txBody>
          <a:bodyPr wrap="none">
            <a:spAutoFit/>
          </a:bodyPr>
          <a:lstStyle/>
          <a:p>
            <a:r>
              <a:rPr lang="en-GB" sz="2000"/>
              <a:t>Analysis</a:t>
            </a:r>
            <a:endParaRPr lang="en-GB"/>
          </a:p>
        </p:txBody>
      </p:sp>
      <p:sp>
        <p:nvSpPr>
          <p:cNvPr id="275462" name="Text Box 6"/>
          <p:cNvSpPr txBox="1">
            <a:spLocks noChangeArrowheads="1"/>
          </p:cNvSpPr>
          <p:nvPr/>
        </p:nvSpPr>
        <p:spPr bwMode="auto">
          <a:xfrm>
            <a:off x="3048000" y="3733800"/>
            <a:ext cx="903288" cy="396875"/>
          </a:xfrm>
          <a:prstGeom prst="rect">
            <a:avLst/>
          </a:prstGeom>
          <a:noFill/>
          <a:ln w="19050">
            <a:noFill/>
            <a:miter lim="800000"/>
            <a:headEnd type="none" w="sm" len="sm"/>
            <a:tailEnd type="none" w="sm" len="sm"/>
          </a:ln>
          <a:effectLst/>
        </p:spPr>
        <p:txBody>
          <a:bodyPr wrap="none">
            <a:spAutoFit/>
          </a:bodyPr>
          <a:lstStyle/>
          <a:p>
            <a:r>
              <a:rPr lang="en-GB" sz="2000"/>
              <a:t>Design</a:t>
            </a:r>
            <a:endParaRPr lang="en-GB"/>
          </a:p>
        </p:txBody>
      </p:sp>
      <p:sp>
        <p:nvSpPr>
          <p:cNvPr id="275463" name="Text Box 7"/>
          <p:cNvSpPr txBox="1">
            <a:spLocks noChangeArrowheads="1"/>
          </p:cNvSpPr>
          <p:nvPr/>
        </p:nvSpPr>
        <p:spPr bwMode="auto">
          <a:xfrm>
            <a:off x="1447800" y="4191000"/>
            <a:ext cx="931863" cy="396875"/>
          </a:xfrm>
          <a:prstGeom prst="rect">
            <a:avLst/>
          </a:prstGeom>
          <a:noFill/>
          <a:ln w="19050">
            <a:noFill/>
            <a:miter lim="800000"/>
            <a:headEnd type="none" w="sm" len="sm"/>
            <a:tailEnd type="none" w="sm" len="sm"/>
          </a:ln>
          <a:effectLst/>
        </p:spPr>
        <p:txBody>
          <a:bodyPr wrap="none">
            <a:spAutoFit/>
          </a:bodyPr>
          <a:lstStyle/>
          <a:p>
            <a:r>
              <a:rPr lang="en-GB" sz="2000"/>
              <a:t>Coding</a:t>
            </a:r>
            <a:endParaRPr lang="en-GB"/>
          </a:p>
        </p:txBody>
      </p:sp>
      <p:sp>
        <p:nvSpPr>
          <p:cNvPr id="275464" name="Text Box 8"/>
          <p:cNvSpPr txBox="1">
            <a:spLocks noChangeArrowheads="1"/>
          </p:cNvSpPr>
          <p:nvPr/>
        </p:nvSpPr>
        <p:spPr bwMode="auto">
          <a:xfrm>
            <a:off x="1143000" y="2667000"/>
            <a:ext cx="944563" cy="396875"/>
          </a:xfrm>
          <a:prstGeom prst="rect">
            <a:avLst/>
          </a:prstGeom>
          <a:noFill/>
          <a:ln w="19050">
            <a:noFill/>
            <a:miter lim="800000"/>
            <a:headEnd type="none" w="sm" len="sm"/>
            <a:tailEnd type="none" w="sm" len="sm"/>
          </a:ln>
          <a:effectLst/>
        </p:spPr>
        <p:txBody>
          <a:bodyPr wrap="none">
            <a:spAutoFit/>
          </a:bodyPr>
          <a:lstStyle/>
          <a:p>
            <a:r>
              <a:rPr lang="en-GB" sz="2000"/>
              <a:t>Testing</a:t>
            </a:r>
            <a:endParaRPr lang="en-GB"/>
          </a:p>
        </p:txBody>
      </p:sp>
      <p:sp>
        <p:nvSpPr>
          <p:cNvPr id="275465" name="Rectangle 9"/>
          <p:cNvSpPr>
            <a:spLocks noChangeArrowheads="1"/>
          </p:cNvSpPr>
          <p:nvPr/>
        </p:nvSpPr>
        <p:spPr bwMode="auto">
          <a:xfrm>
            <a:off x="762000" y="2209800"/>
            <a:ext cx="3352800" cy="3048000"/>
          </a:xfrm>
          <a:prstGeom prst="rect">
            <a:avLst/>
          </a:prstGeom>
          <a:noFill/>
          <a:ln w="25400">
            <a:solidFill>
              <a:schemeClr val="tx1"/>
            </a:solidFill>
            <a:miter lim="800000"/>
            <a:headEnd type="none" w="sm" len="sm"/>
            <a:tailEnd type="none" w="sm" len="sm"/>
          </a:ln>
          <a:effectLst/>
        </p:spPr>
        <p:txBody>
          <a:bodyPr wrap="none" anchor="ctr"/>
          <a:lstStyle/>
          <a:p>
            <a:endParaRPr lang="en-IN"/>
          </a:p>
        </p:txBody>
      </p:sp>
      <p:sp>
        <p:nvSpPr>
          <p:cNvPr id="275466" name="Line 10"/>
          <p:cNvSpPr>
            <a:spLocks noChangeShapeType="1"/>
          </p:cNvSpPr>
          <p:nvPr/>
        </p:nvSpPr>
        <p:spPr bwMode="auto">
          <a:xfrm>
            <a:off x="4648200" y="1828800"/>
            <a:ext cx="0" cy="4267200"/>
          </a:xfrm>
          <a:prstGeom prst="line">
            <a:avLst/>
          </a:prstGeom>
          <a:noFill/>
          <a:ln w="76200" cmpd="tri">
            <a:solidFill>
              <a:schemeClr val="tx1"/>
            </a:solidFill>
            <a:round/>
            <a:headEnd type="none" w="sm" len="sm"/>
            <a:tailEnd type="none" w="sm" len="sm"/>
          </a:ln>
          <a:effectLst/>
        </p:spPr>
        <p:txBody>
          <a:bodyPr wrap="none" anchor="ctr"/>
          <a:lstStyle/>
          <a:p>
            <a:endParaRPr lang="en-IN"/>
          </a:p>
        </p:txBody>
      </p:sp>
      <p:sp>
        <p:nvSpPr>
          <p:cNvPr id="275467" name="Text Box 11"/>
          <p:cNvSpPr txBox="1">
            <a:spLocks noChangeArrowheads="1"/>
          </p:cNvSpPr>
          <p:nvPr/>
        </p:nvSpPr>
        <p:spPr bwMode="auto">
          <a:xfrm>
            <a:off x="990600" y="5486400"/>
            <a:ext cx="2813050" cy="457200"/>
          </a:xfrm>
          <a:prstGeom prst="rect">
            <a:avLst/>
          </a:prstGeom>
          <a:noFill/>
          <a:ln w="19050">
            <a:noFill/>
            <a:miter lim="800000"/>
            <a:headEnd type="none" w="sm" len="sm"/>
            <a:tailEnd type="none" w="sm" len="sm"/>
          </a:ln>
          <a:effectLst/>
        </p:spPr>
        <p:txBody>
          <a:bodyPr wrap="none">
            <a:spAutoFit/>
          </a:bodyPr>
          <a:lstStyle/>
          <a:p>
            <a:r>
              <a:rPr lang="en-GB"/>
              <a:t>Traditional Approach</a:t>
            </a:r>
          </a:p>
        </p:txBody>
      </p:sp>
      <p:sp>
        <p:nvSpPr>
          <p:cNvPr id="275468" name="Text Box 12"/>
          <p:cNvSpPr txBox="1">
            <a:spLocks noChangeArrowheads="1"/>
          </p:cNvSpPr>
          <p:nvPr/>
        </p:nvSpPr>
        <p:spPr bwMode="auto">
          <a:xfrm>
            <a:off x="5029200" y="5486400"/>
            <a:ext cx="3414713" cy="457200"/>
          </a:xfrm>
          <a:prstGeom prst="rect">
            <a:avLst/>
          </a:prstGeom>
          <a:noFill/>
          <a:ln w="19050">
            <a:noFill/>
            <a:miter lim="800000"/>
            <a:headEnd type="none" w="sm" len="sm"/>
            <a:tailEnd type="none" w="sm" len="sm"/>
          </a:ln>
          <a:effectLst/>
        </p:spPr>
        <p:txBody>
          <a:bodyPr wrap="none">
            <a:spAutoFit/>
          </a:bodyPr>
          <a:lstStyle/>
          <a:p>
            <a:r>
              <a:rPr lang="en-GB"/>
              <a:t>Object Oriented Approach</a:t>
            </a:r>
          </a:p>
        </p:txBody>
      </p:sp>
      <p:sp>
        <p:nvSpPr>
          <p:cNvPr id="275469" name="Line 13"/>
          <p:cNvSpPr>
            <a:spLocks noChangeShapeType="1"/>
          </p:cNvSpPr>
          <p:nvPr/>
        </p:nvSpPr>
        <p:spPr bwMode="auto">
          <a:xfrm>
            <a:off x="6629400" y="2514600"/>
            <a:ext cx="0" cy="1371600"/>
          </a:xfrm>
          <a:prstGeom prst="line">
            <a:avLst/>
          </a:prstGeom>
          <a:noFill/>
          <a:ln w="25400">
            <a:solidFill>
              <a:schemeClr val="tx1"/>
            </a:solidFill>
            <a:round/>
            <a:headEnd type="none" w="sm" len="sm"/>
            <a:tailEnd type="none" w="sm" len="sm"/>
          </a:ln>
          <a:effectLst/>
        </p:spPr>
        <p:txBody>
          <a:bodyPr wrap="none" anchor="ctr"/>
          <a:lstStyle/>
          <a:p>
            <a:endParaRPr lang="en-IN"/>
          </a:p>
        </p:txBody>
      </p:sp>
      <p:sp>
        <p:nvSpPr>
          <p:cNvPr id="275470" name="Line 14"/>
          <p:cNvSpPr>
            <a:spLocks noChangeShapeType="1"/>
          </p:cNvSpPr>
          <p:nvPr/>
        </p:nvSpPr>
        <p:spPr bwMode="auto">
          <a:xfrm flipH="1" flipV="1">
            <a:off x="5410200" y="2743200"/>
            <a:ext cx="1219200" cy="1143000"/>
          </a:xfrm>
          <a:prstGeom prst="line">
            <a:avLst/>
          </a:prstGeom>
          <a:noFill/>
          <a:ln w="25400">
            <a:solidFill>
              <a:schemeClr val="tx1"/>
            </a:solidFill>
            <a:round/>
            <a:headEnd type="none" w="sm" len="sm"/>
            <a:tailEnd type="none" w="sm" len="sm"/>
          </a:ln>
          <a:effectLst/>
        </p:spPr>
        <p:txBody>
          <a:bodyPr wrap="none" anchor="ctr"/>
          <a:lstStyle/>
          <a:p>
            <a:endParaRPr lang="en-IN"/>
          </a:p>
        </p:txBody>
      </p:sp>
      <p:sp>
        <p:nvSpPr>
          <p:cNvPr id="275471" name="Line 15"/>
          <p:cNvSpPr>
            <a:spLocks noChangeShapeType="1"/>
          </p:cNvSpPr>
          <p:nvPr/>
        </p:nvSpPr>
        <p:spPr bwMode="auto">
          <a:xfrm>
            <a:off x="6629400" y="3886200"/>
            <a:ext cx="1600200" cy="381000"/>
          </a:xfrm>
          <a:prstGeom prst="line">
            <a:avLst/>
          </a:prstGeom>
          <a:noFill/>
          <a:ln w="25400">
            <a:solidFill>
              <a:schemeClr val="tx1"/>
            </a:solidFill>
            <a:round/>
            <a:headEnd type="none" w="sm" len="sm"/>
            <a:tailEnd type="none" w="sm" len="sm"/>
          </a:ln>
          <a:effectLst/>
        </p:spPr>
        <p:txBody>
          <a:bodyPr wrap="none" anchor="ctr"/>
          <a:lstStyle/>
          <a:p>
            <a:endParaRPr lang="en-IN"/>
          </a:p>
        </p:txBody>
      </p:sp>
      <p:sp>
        <p:nvSpPr>
          <p:cNvPr id="275472" name="Text Box 16"/>
          <p:cNvSpPr txBox="1">
            <a:spLocks noChangeArrowheads="1"/>
          </p:cNvSpPr>
          <p:nvPr/>
        </p:nvSpPr>
        <p:spPr bwMode="auto">
          <a:xfrm>
            <a:off x="6705600" y="3200400"/>
            <a:ext cx="1071563" cy="396875"/>
          </a:xfrm>
          <a:prstGeom prst="rect">
            <a:avLst/>
          </a:prstGeom>
          <a:noFill/>
          <a:ln w="19050">
            <a:noFill/>
            <a:miter lim="800000"/>
            <a:headEnd type="none" w="sm" len="sm"/>
            <a:tailEnd type="none" w="sm" len="sm"/>
          </a:ln>
          <a:effectLst/>
        </p:spPr>
        <p:txBody>
          <a:bodyPr wrap="none">
            <a:spAutoFit/>
          </a:bodyPr>
          <a:lstStyle/>
          <a:p>
            <a:r>
              <a:rPr lang="en-GB" sz="2000"/>
              <a:t>Analysis</a:t>
            </a:r>
            <a:endParaRPr lang="en-GB"/>
          </a:p>
        </p:txBody>
      </p:sp>
      <p:sp>
        <p:nvSpPr>
          <p:cNvPr id="275473" name="Text Box 17"/>
          <p:cNvSpPr txBox="1">
            <a:spLocks noChangeArrowheads="1"/>
          </p:cNvSpPr>
          <p:nvPr/>
        </p:nvSpPr>
        <p:spPr bwMode="auto">
          <a:xfrm>
            <a:off x="6858000" y="4267200"/>
            <a:ext cx="903288" cy="396875"/>
          </a:xfrm>
          <a:prstGeom prst="rect">
            <a:avLst/>
          </a:prstGeom>
          <a:noFill/>
          <a:ln w="19050">
            <a:noFill/>
            <a:miter lim="800000"/>
            <a:headEnd type="none" w="sm" len="sm"/>
            <a:tailEnd type="none" w="sm" len="sm"/>
          </a:ln>
          <a:effectLst/>
        </p:spPr>
        <p:txBody>
          <a:bodyPr wrap="none">
            <a:spAutoFit/>
          </a:bodyPr>
          <a:lstStyle/>
          <a:p>
            <a:r>
              <a:rPr lang="en-GB" sz="2000"/>
              <a:t>Design</a:t>
            </a:r>
            <a:endParaRPr lang="en-GB"/>
          </a:p>
        </p:txBody>
      </p:sp>
      <p:sp>
        <p:nvSpPr>
          <p:cNvPr id="275474" name="Text Box 18"/>
          <p:cNvSpPr txBox="1">
            <a:spLocks noChangeArrowheads="1"/>
          </p:cNvSpPr>
          <p:nvPr/>
        </p:nvSpPr>
        <p:spPr bwMode="auto">
          <a:xfrm>
            <a:off x="5257800" y="3581400"/>
            <a:ext cx="931863" cy="396875"/>
          </a:xfrm>
          <a:prstGeom prst="rect">
            <a:avLst/>
          </a:prstGeom>
          <a:noFill/>
          <a:ln w="19050">
            <a:noFill/>
            <a:miter lim="800000"/>
            <a:headEnd type="none" w="sm" len="sm"/>
            <a:tailEnd type="none" w="sm" len="sm"/>
          </a:ln>
          <a:effectLst/>
        </p:spPr>
        <p:txBody>
          <a:bodyPr wrap="none">
            <a:spAutoFit/>
          </a:bodyPr>
          <a:lstStyle/>
          <a:p>
            <a:r>
              <a:rPr lang="en-GB" sz="2000"/>
              <a:t>Coding</a:t>
            </a:r>
            <a:endParaRPr lang="en-GB"/>
          </a:p>
        </p:txBody>
      </p:sp>
      <p:sp>
        <p:nvSpPr>
          <p:cNvPr id="275475" name="Text Box 19"/>
          <p:cNvSpPr txBox="1">
            <a:spLocks noChangeArrowheads="1"/>
          </p:cNvSpPr>
          <p:nvPr/>
        </p:nvSpPr>
        <p:spPr bwMode="auto">
          <a:xfrm>
            <a:off x="5562600" y="2514600"/>
            <a:ext cx="944563" cy="396875"/>
          </a:xfrm>
          <a:prstGeom prst="rect">
            <a:avLst/>
          </a:prstGeom>
          <a:noFill/>
          <a:ln w="19050">
            <a:noFill/>
            <a:miter lim="800000"/>
            <a:headEnd type="none" w="sm" len="sm"/>
            <a:tailEnd type="none" w="sm" len="sm"/>
          </a:ln>
          <a:effectLst/>
        </p:spPr>
        <p:txBody>
          <a:bodyPr wrap="none">
            <a:spAutoFit/>
          </a:bodyPr>
          <a:lstStyle/>
          <a:p>
            <a:r>
              <a:rPr lang="en-GB" sz="2000"/>
              <a:t>Testing</a:t>
            </a:r>
            <a:endParaRPr lang="en-GB"/>
          </a:p>
        </p:txBody>
      </p:sp>
      <p:sp>
        <p:nvSpPr>
          <p:cNvPr id="275476" name="Rectangle 20"/>
          <p:cNvSpPr>
            <a:spLocks noChangeArrowheads="1"/>
          </p:cNvSpPr>
          <p:nvPr/>
        </p:nvSpPr>
        <p:spPr bwMode="auto">
          <a:xfrm>
            <a:off x="5105400" y="2209800"/>
            <a:ext cx="3352800" cy="3048000"/>
          </a:xfrm>
          <a:prstGeom prst="rect">
            <a:avLst/>
          </a:prstGeom>
          <a:noFill/>
          <a:ln w="25400">
            <a:solidFill>
              <a:schemeClr val="tx1"/>
            </a:solidFill>
            <a:miter lim="800000"/>
            <a:headEnd type="none" w="sm" len="sm"/>
            <a:tailEnd type="none" w="sm" len="sm"/>
          </a:ln>
          <a:effectLst/>
        </p:spPr>
        <p:txBody>
          <a:bodyPr wrap="none" anchor="ctr"/>
          <a:lstStyle/>
          <a:p>
            <a:endParaRPr lang="en-IN"/>
          </a:p>
        </p:txBody>
      </p:sp>
      <p:sp>
        <p:nvSpPr>
          <p:cNvPr id="275477" name="Line 21"/>
          <p:cNvSpPr>
            <a:spLocks noChangeShapeType="1"/>
          </p:cNvSpPr>
          <p:nvPr/>
        </p:nvSpPr>
        <p:spPr bwMode="auto">
          <a:xfrm flipH="1">
            <a:off x="5334000" y="3886200"/>
            <a:ext cx="1295400" cy="609600"/>
          </a:xfrm>
          <a:prstGeom prst="line">
            <a:avLst/>
          </a:prstGeom>
          <a:noFill/>
          <a:ln w="25400">
            <a:solidFill>
              <a:schemeClr val="tx1"/>
            </a:solidFill>
            <a:round/>
            <a:headEnd type="none" w="sm" len="sm"/>
            <a:tailEnd type="none" w="sm" len="sm"/>
          </a:ln>
          <a:effectLst/>
        </p:spPr>
        <p:txBody>
          <a:bodyPr wrap="none" anchor="ctr"/>
          <a:lstStyle/>
          <a:p>
            <a:endParaRPr lang="en-IN"/>
          </a:p>
        </p:txBody>
      </p:sp>
      <p:sp>
        <p:nvSpPr>
          <p:cNvPr id="275478" name="Line 22"/>
          <p:cNvSpPr>
            <a:spLocks noChangeShapeType="1"/>
          </p:cNvSpPr>
          <p:nvPr/>
        </p:nvSpPr>
        <p:spPr bwMode="auto">
          <a:xfrm flipV="1">
            <a:off x="2286000" y="2514600"/>
            <a:ext cx="0" cy="1371600"/>
          </a:xfrm>
          <a:prstGeom prst="line">
            <a:avLst/>
          </a:prstGeom>
          <a:noFill/>
          <a:ln w="25400">
            <a:solidFill>
              <a:schemeClr val="tx1"/>
            </a:solidFill>
            <a:round/>
            <a:headEnd/>
            <a:tailEnd/>
          </a:ln>
          <a:effectLst/>
        </p:spPr>
        <p:txBody>
          <a:bodyPr wrap="none" anchor="ctr"/>
          <a:lstStyle/>
          <a:p>
            <a:endParaRPr lang="en-IN"/>
          </a:p>
        </p:txBody>
      </p:sp>
      <p:sp>
        <p:nvSpPr>
          <p:cNvPr id="275479" name="Line 23"/>
          <p:cNvSpPr>
            <a:spLocks noChangeShapeType="1"/>
          </p:cNvSpPr>
          <p:nvPr/>
        </p:nvSpPr>
        <p:spPr bwMode="auto">
          <a:xfrm>
            <a:off x="2286000" y="3886200"/>
            <a:ext cx="1447800" cy="762000"/>
          </a:xfrm>
          <a:prstGeom prst="line">
            <a:avLst/>
          </a:prstGeom>
          <a:noFill/>
          <a:ln w="25400">
            <a:solidFill>
              <a:schemeClr val="tx1"/>
            </a:solidFill>
            <a:round/>
            <a:headEnd/>
            <a:tailEnd/>
          </a:ln>
          <a:effectLst/>
        </p:spPr>
        <p:txBody>
          <a:bodyPr wrap="none" anchor="ctr"/>
          <a:lstStyle/>
          <a:p>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8" name="Slide Number Placeholder 4"/>
          <p:cNvSpPr>
            <a:spLocks noGrp="1"/>
          </p:cNvSpPr>
          <p:nvPr>
            <p:ph type="sldNum" sz="quarter" idx="11"/>
          </p:nvPr>
        </p:nvSpPr>
        <p:spPr/>
        <p:txBody>
          <a:bodyPr/>
          <a:lstStyle/>
          <a:p>
            <a:fld id="{7723197C-15E2-4383-BFBA-BBD913129884}" type="slidenum">
              <a:rPr lang="en-GB"/>
              <a:pPr/>
              <a:t>40</a:t>
            </a:fld>
            <a:endParaRPr lang="en-GB">
              <a:latin typeface="Times New Roman" pitchFamily="18" charset="0"/>
            </a:endParaRPr>
          </a:p>
        </p:txBody>
      </p:sp>
      <p:sp>
        <p:nvSpPr>
          <p:cNvPr id="338946" name="Rectangle 2"/>
          <p:cNvSpPr>
            <a:spLocks noGrp="1" noChangeArrowheads="1"/>
          </p:cNvSpPr>
          <p:nvPr>
            <p:ph type="title"/>
          </p:nvPr>
        </p:nvSpPr>
        <p:spPr/>
        <p:txBody>
          <a:bodyPr/>
          <a:lstStyle/>
          <a:p>
            <a:r>
              <a:rPr lang="en-US"/>
              <a:t>Dependency</a:t>
            </a:r>
          </a:p>
        </p:txBody>
      </p:sp>
      <p:sp>
        <p:nvSpPr>
          <p:cNvPr id="338947" name="Rectangle 3"/>
          <p:cNvSpPr>
            <a:spLocks noGrp="1" noChangeArrowheads="1"/>
          </p:cNvSpPr>
          <p:nvPr>
            <p:ph type="body" idx="1"/>
          </p:nvPr>
        </p:nvSpPr>
        <p:spPr/>
        <p:txBody>
          <a:bodyPr/>
          <a:lstStyle/>
          <a:p>
            <a:r>
              <a:rPr lang="en-US"/>
              <a:t>Semantic relationship between two things</a:t>
            </a:r>
          </a:p>
          <a:p>
            <a:pPr lvl="1"/>
            <a:r>
              <a:rPr lang="en-US"/>
              <a:t>change to one may affect semantics of other</a:t>
            </a:r>
          </a:p>
          <a:p>
            <a:r>
              <a:rPr lang="en-US"/>
              <a:t>A temporary relationship</a:t>
            </a:r>
          </a:p>
        </p:txBody>
      </p:sp>
      <p:sp>
        <p:nvSpPr>
          <p:cNvPr id="338948" name="Rectangle 4"/>
          <p:cNvSpPr>
            <a:spLocks noChangeArrowheads="1"/>
          </p:cNvSpPr>
          <p:nvPr/>
        </p:nvSpPr>
        <p:spPr bwMode="auto">
          <a:xfrm>
            <a:off x="5638800" y="4953000"/>
            <a:ext cx="2057400" cy="533400"/>
          </a:xfrm>
          <a:prstGeom prst="rect">
            <a:avLst/>
          </a:prstGeom>
          <a:noFill/>
          <a:ln w="25400">
            <a:solidFill>
              <a:schemeClr val="tx1"/>
            </a:solidFill>
            <a:miter lim="800000"/>
            <a:headEnd/>
            <a:tailEnd/>
          </a:ln>
          <a:effectLst/>
        </p:spPr>
        <p:txBody>
          <a:bodyPr wrap="none" anchor="ctr"/>
          <a:lstStyle/>
          <a:p>
            <a:pPr algn="ctr"/>
            <a:r>
              <a:rPr lang="en-US" sz="2000">
                <a:latin typeface="Arial" charset="0"/>
              </a:rPr>
              <a:t>Voter</a:t>
            </a:r>
          </a:p>
        </p:txBody>
      </p:sp>
      <p:cxnSp>
        <p:nvCxnSpPr>
          <p:cNvPr id="338949" name="AutoShape 5"/>
          <p:cNvCxnSpPr>
            <a:cxnSpLocks noChangeShapeType="1"/>
          </p:cNvCxnSpPr>
          <p:nvPr/>
        </p:nvCxnSpPr>
        <p:spPr bwMode="auto">
          <a:xfrm>
            <a:off x="4419600" y="5257800"/>
            <a:ext cx="1219200" cy="0"/>
          </a:xfrm>
          <a:prstGeom prst="straightConnector1">
            <a:avLst/>
          </a:prstGeom>
          <a:noFill/>
          <a:ln w="57150">
            <a:solidFill>
              <a:schemeClr val="folHlink"/>
            </a:solidFill>
            <a:prstDash val="dash"/>
            <a:round/>
            <a:headEnd/>
            <a:tailEnd type="arrow" w="med" len="med"/>
          </a:ln>
          <a:effectLst/>
        </p:spPr>
      </p:cxnSp>
      <p:sp>
        <p:nvSpPr>
          <p:cNvPr id="338950" name="Rectangle 6"/>
          <p:cNvSpPr>
            <a:spLocks noChangeArrowheads="1"/>
          </p:cNvSpPr>
          <p:nvPr/>
        </p:nvSpPr>
        <p:spPr bwMode="auto">
          <a:xfrm>
            <a:off x="2362200" y="4953000"/>
            <a:ext cx="2057400" cy="457200"/>
          </a:xfrm>
          <a:prstGeom prst="rect">
            <a:avLst/>
          </a:prstGeom>
          <a:noFill/>
          <a:ln w="25400">
            <a:solidFill>
              <a:schemeClr val="tx1"/>
            </a:solidFill>
            <a:miter lim="800000"/>
            <a:headEnd/>
            <a:tailEnd/>
          </a:ln>
          <a:effectLst/>
        </p:spPr>
        <p:txBody>
          <a:bodyPr wrap="none" anchor="ctr"/>
          <a:lstStyle/>
          <a:p>
            <a:pPr algn="ctr"/>
            <a:r>
              <a:rPr lang="en-US" sz="2000">
                <a:latin typeface="Arial" charset="0"/>
              </a:rPr>
              <a:t>Vote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16" name="Slide Number Placeholder 4"/>
          <p:cNvSpPr>
            <a:spLocks noGrp="1"/>
          </p:cNvSpPr>
          <p:nvPr>
            <p:ph type="sldNum" sz="quarter" idx="11"/>
          </p:nvPr>
        </p:nvSpPr>
        <p:spPr/>
        <p:txBody>
          <a:bodyPr/>
          <a:lstStyle/>
          <a:p>
            <a:fld id="{758C8177-CEA5-4A27-BFE1-400F46406B53}" type="slidenum">
              <a:rPr lang="en-GB"/>
              <a:pPr/>
              <a:t>41</a:t>
            </a:fld>
            <a:endParaRPr lang="en-GB">
              <a:latin typeface="Times New Roman" pitchFamily="18" charset="0"/>
            </a:endParaRPr>
          </a:p>
        </p:txBody>
      </p:sp>
      <p:sp>
        <p:nvSpPr>
          <p:cNvPr id="340994" name="Rectangle 2"/>
          <p:cNvSpPr>
            <a:spLocks noGrp="1" noChangeArrowheads="1"/>
          </p:cNvSpPr>
          <p:nvPr>
            <p:ph type="title"/>
          </p:nvPr>
        </p:nvSpPr>
        <p:spPr/>
        <p:txBody>
          <a:bodyPr/>
          <a:lstStyle/>
          <a:p>
            <a:r>
              <a:rPr lang="en-US"/>
              <a:t>Generalization</a:t>
            </a:r>
          </a:p>
        </p:txBody>
      </p:sp>
      <p:sp>
        <p:nvSpPr>
          <p:cNvPr id="340995" name="Rectangle 3"/>
          <p:cNvSpPr>
            <a:spLocks noGrp="1" noChangeArrowheads="1"/>
          </p:cNvSpPr>
          <p:nvPr>
            <p:ph type="body" idx="1"/>
          </p:nvPr>
        </p:nvSpPr>
        <p:spPr>
          <a:xfrm>
            <a:off x="0" y="1905000"/>
            <a:ext cx="9023350" cy="4572000"/>
          </a:xfrm>
        </p:spPr>
        <p:txBody>
          <a:bodyPr/>
          <a:lstStyle/>
          <a:p>
            <a:r>
              <a:rPr lang="en-US"/>
              <a:t>Specialization/generalization relationship</a:t>
            </a:r>
          </a:p>
          <a:p>
            <a:r>
              <a:rPr lang="en-US"/>
              <a:t>Subclass object can be substituted for superclass object</a:t>
            </a:r>
          </a:p>
          <a:p>
            <a:r>
              <a:rPr lang="en-US"/>
              <a:t>For “</a:t>
            </a:r>
            <a:r>
              <a:rPr lang="en-US">
                <a:solidFill>
                  <a:schemeClr val="folHlink"/>
                </a:solidFill>
              </a:rPr>
              <a:t>is-kind-of</a:t>
            </a:r>
            <a:r>
              <a:rPr lang="en-US"/>
              <a:t>” and “</a:t>
            </a:r>
            <a:r>
              <a:rPr lang="en-US">
                <a:solidFill>
                  <a:schemeClr val="folHlink"/>
                </a:solidFill>
              </a:rPr>
              <a:t>is-type-of</a:t>
            </a:r>
            <a:r>
              <a:rPr lang="en-US"/>
              <a:t>” relationships</a:t>
            </a:r>
          </a:p>
        </p:txBody>
      </p:sp>
      <p:sp>
        <p:nvSpPr>
          <p:cNvPr id="340996" name="Rectangle 4"/>
          <p:cNvSpPr>
            <a:spLocks noChangeArrowheads="1"/>
          </p:cNvSpPr>
          <p:nvPr/>
        </p:nvSpPr>
        <p:spPr bwMode="auto">
          <a:xfrm>
            <a:off x="1371600" y="4648200"/>
            <a:ext cx="1600200" cy="457200"/>
          </a:xfrm>
          <a:prstGeom prst="rect">
            <a:avLst/>
          </a:prstGeom>
          <a:noFill/>
          <a:ln w="25400">
            <a:solidFill>
              <a:schemeClr val="tx1"/>
            </a:solidFill>
            <a:miter lim="800000"/>
            <a:headEnd/>
            <a:tailEnd/>
          </a:ln>
          <a:effectLst/>
        </p:spPr>
        <p:txBody>
          <a:bodyPr wrap="none" anchor="ctr"/>
          <a:lstStyle/>
          <a:p>
            <a:pPr algn="ctr"/>
            <a:r>
              <a:rPr lang="en-US" sz="2000">
                <a:latin typeface="Arial" charset="0"/>
              </a:rPr>
              <a:t>Vehicle</a:t>
            </a:r>
          </a:p>
        </p:txBody>
      </p:sp>
      <p:sp>
        <p:nvSpPr>
          <p:cNvPr id="340997" name="Rectangle 5"/>
          <p:cNvSpPr>
            <a:spLocks noChangeArrowheads="1"/>
          </p:cNvSpPr>
          <p:nvPr/>
        </p:nvSpPr>
        <p:spPr bwMode="auto">
          <a:xfrm>
            <a:off x="228600" y="5867400"/>
            <a:ext cx="1600200" cy="457200"/>
          </a:xfrm>
          <a:prstGeom prst="rect">
            <a:avLst/>
          </a:prstGeom>
          <a:noFill/>
          <a:ln w="25400">
            <a:solidFill>
              <a:schemeClr val="tx1"/>
            </a:solidFill>
            <a:miter lim="800000"/>
            <a:headEnd/>
            <a:tailEnd/>
          </a:ln>
          <a:effectLst/>
        </p:spPr>
        <p:txBody>
          <a:bodyPr wrap="none" anchor="ctr"/>
          <a:lstStyle/>
          <a:p>
            <a:pPr algn="ctr"/>
            <a:r>
              <a:rPr lang="en-US" sz="2000">
                <a:latin typeface="Arial" charset="0"/>
              </a:rPr>
              <a:t>Car</a:t>
            </a:r>
          </a:p>
        </p:txBody>
      </p:sp>
      <p:sp>
        <p:nvSpPr>
          <p:cNvPr id="340998" name="AutoShape 6"/>
          <p:cNvSpPr>
            <a:spLocks noChangeArrowheads="1"/>
          </p:cNvSpPr>
          <p:nvPr/>
        </p:nvSpPr>
        <p:spPr bwMode="auto">
          <a:xfrm>
            <a:off x="1905000" y="5105400"/>
            <a:ext cx="533400" cy="304800"/>
          </a:xfrm>
          <a:prstGeom prst="triangle">
            <a:avLst>
              <a:gd name="adj" fmla="val 50000"/>
            </a:avLst>
          </a:prstGeom>
          <a:noFill/>
          <a:ln w="25400">
            <a:solidFill>
              <a:schemeClr val="folHlink"/>
            </a:solidFill>
            <a:miter lim="800000"/>
            <a:headEnd/>
            <a:tailEnd/>
          </a:ln>
          <a:effectLst/>
        </p:spPr>
        <p:txBody>
          <a:bodyPr wrap="none" anchor="ctr"/>
          <a:lstStyle/>
          <a:p>
            <a:endParaRPr lang="en-IN"/>
          </a:p>
        </p:txBody>
      </p:sp>
      <p:sp>
        <p:nvSpPr>
          <p:cNvPr id="341000" name="Text Box 8"/>
          <p:cNvSpPr txBox="1">
            <a:spLocks noChangeArrowheads="1"/>
          </p:cNvSpPr>
          <p:nvPr/>
        </p:nvSpPr>
        <p:spPr bwMode="auto">
          <a:xfrm>
            <a:off x="5791200" y="5715000"/>
            <a:ext cx="1931988" cy="396875"/>
          </a:xfrm>
          <a:prstGeom prst="rect">
            <a:avLst/>
          </a:prstGeom>
          <a:noFill/>
          <a:ln w="9525">
            <a:noFill/>
            <a:miter lim="800000"/>
            <a:headEnd/>
            <a:tailEnd/>
          </a:ln>
          <a:effectLst/>
        </p:spPr>
        <p:txBody>
          <a:bodyPr wrap="none">
            <a:spAutoFit/>
          </a:bodyPr>
          <a:lstStyle/>
          <a:p>
            <a:r>
              <a:rPr lang="en-GB" sz="2000">
                <a:solidFill>
                  <a:srgbClr val="000000"/>
                </a:solidFill>
                <a:latin typeface="Arial" charset="0"/>
              </a:rPr>
              <a:t>Bertrand Meyer</a:t>
            </a:r>
          </a:p>
        </p:txBody>
      </p:sp>
      <p:sp>
        <p:nvSpPr>
          <p:cNvPr id="341001" name="Text Box 9">
            <a:hlinkClick r:id="" action="ppaction://noaction" highlightClick="1"/>
          </p:cNvPr>
          <p:cNvSpPr txBox="1">
            <a:spLocks noChangeArrowheads="1"/>
          </p:cNvSpPr>
          <p:nvPr/>
        </p:nvSpPr>
        <p:spPr bwMode="auto">
          <a:xfrm>
            <a:off x="4953000" y="4191000"/>
            <a:ext cx="3363913" cy="457200"/>
          </a:xfrm>
          <a:prstGeom prst="rect">
            <a:avLst/>
          </a:prstGeom>
          <a:noFill/>
          <a:ln w="25400">
            <a:noFill/>
            <a:miter lim="800000"/>
            <a:headEnd/>
            <a:tailEnd/>
          </a:ln>
          <a:effectLst/>
        </p:spPr>
        <p:txBody>
          <a:bodyPr wrap="none">
            <a:spAutoFit/>
          </a:bodyPr>
          <a:lstStyle/>
          <a:p>
            <a:r>
              <a:rPr lang="en-US" b="1">
                <a:solidFill>
                  <a:srgbClr val="000000"/>
                </a:solidFill>
                <a:latin typeface="Arial" charset="0"/>
              </a:rPr>
              <a:t>Both cannot whistle !!</a:t>
            </a:r>
          </a:p>
        </p:txBody>
      </p:sp>
      <p:sp>
        <p:nvSpPr>
          <p:cNvPr id="341002" name="Rectangle 10"/>
          <p:cNvSpPr>
            <a:spLocks noChangeArrowheads="1"/>
          </p:cNvSpPr>
          <p:nvPr/>
        </p:nvSpPr>
        <p:spPr bwMode="auto">
          <a:xfrm>
            <a:off x="2514600" y="5867400"/>
            <a:ext cx="1600200" cy="457200"/>
          </a:xfrm>
          <a:prstGeom prst="rect">
            <a:avLst/>
          </a:prstGeom>
          <a:noFill/>
          <a:ln w="25400">
            <a:solidFill>
              <a:schemeClr val="tx1"/>
            </a:solidFill>
            <a:miter lim="800000"/>
            <a:headEnd/>
            <a:tailEnd/>
          </a:ln>
          <a:effectLst/>
        </p:spPr>
        <p:txBody>
          <a:bodyPr wrap="none" anchor="ctr"/>
          <a:lstStyle/>
          <a:p>
            <a:pPr algn="ctr"/>
            <a:r>
              <a:rPr lang="en-US" sz="2000">
                <a:latin typeface="Arial" charset="0"/>
              </a:rPr>
              <a:t>Bullock Cart </a:t>
            </a:r>
          </a:p>
        </p:txBody>
      </p:sp>
      <p:sp>
        <p:nvSpPr>
          <p:cNvPr id="341003" name="Line 11"/>
          <p:cNvSpPr>
            <a:spLocks noChangeShapeType="1"/>
          </p:cNvSpPr>
          <p:nvPr/>
        </p:nvSpPr>
        <p:spPr bwMode="auto">
          <a:xfrm flipV="1">
            <a:off x="990600" y="5638800"/>
            <a:ext cx="0" cy="228600"/>
          </a:xfrm>
          <a:prstGeom prst="line">
            <a:avLst/>
          </a:prstGeom>
          <a:noFill/>
          <a:ln w="25400">
            <a:solidFill>
              <a:schemeClr val="folHlink"/>
            </a:solidFill>
            <a:round/>
            <a:headEnd/>
            <a:tailEnd/>
          </a:ln>
          <a:effectLst/>
        </p:spPr>
        <p:txBody>
          <a:bodyPr wrap="none" anchor="ctr"/>
          <a:lstStyle/>
          <a:p>
            <a:endParaRPr lang="en-IN"/>
          </a:p>
        </p:txBody>
      </p:sp>
      <p:sp>
        <p:nvSpPr>
          <p:cNvPr id="341004" name="Line 12"/>
          <p:cNvSpPr>
            <a:spLocks noChangeShapeType="1"/>
          </p:cNvSpPr>
          <p:nvPr/>
        </p:nvSpPr>
        <p:spPr bwMode="auto">
          <a:xfrm>
            <a:off x="990600" y="5638800"/>
            <a:ext cx="2438400" cy="0"/>
          </a:xfrm>
          <a:prstGeom prst="line">
            <a:avLst/>
          </a:prstGeom>
          <a:noFill/>
          <a:ln w="25400">
            <a:solidFill>
              <a:schemeClr val="folHlink"/>
            </a:solidFill>
            <a:round/>
            <a:headEnd/>
            <a:tailEnd/>
          </a:ln>
          <a:effectLst/>
        </p:spPr>
        <p:txBody>
          <a:bodyPr wrap="none" anchor="ctr"/>
          <a:lstStyle/>
          <a:p>
            <a:endParaRPr lang="en-IN"/>
          </a:p>
        </p:txBody>
      </p:sp>
      <p:sp>
        <p:nvSpPr>
          <p:cNvPr id="341005" name="Line 13"/>
          <p:cNvSpPr>
            <a:spLocks noChangeShapeType="1"/>
          </p:cNvSpPr>
          <p:nvPr/>
        </p:nvSpPr>
        <p:spPr bwMode="auto">
          <a:xfrm>
            <a:off x="3429000" y="5638800"/>
            <a:ext cx="0" cy="228600"/>
          </a:xfrm>
          <a:prstGeom prst="line">
            <a:avLst/>
          </a:prstGeom>
          <a:noFill/>
          <a:ln w="25400">
            <a:solidFill>
              <a:schemeClr val="folHlink"/>
            </a:solidFill>
            <a:round/>
            <a:headEnd/>
            <a:tailEnd/>
          </a:ln>
          <a:effectLst/>
        </p:spPr>
        <p:txBody>
          <a:bodyPr wrap="none" anchor="ctr"/>
          <a:lstStyle/>
          <a:p>
            <a:endParaRPr lang="en-IN"/>
          </a:p>
        </p:txBody>
      </p:sp>
      <p:sp>
        <p:nvSpPr>
          <p:cNvPr id="341006" name="Line 14"/>
          <p:cNvSpPr>
            <a:spLocks noChangeShapeType="1"/>
          </p:cNvSpPr>
          <p:nvPr/>
        </p:nvSpPr>
        <p:spPr bwMode="auto">
          <a:xfrm>
            <a:off x="2209800" y="5410200"/>
            <a:ext cx="0" cy="228600"/>
          </a:xfrm>
          <a:prstGeom prst="line">
            <a:avLst/>
          </a:prstGeom>
          <a:noFill/>
          <a:ln w="25400">
            <a:solidFill>
              <a:schemeClr val="folHlink"/>
            </a:solidFill>
            <a:round/>
            <a:headEnd/>
            <a:tailEnd/>
          </a:ln>
          <a:effec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10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41001"/>
                                        </p:tgtEl>
                                        <p:attrNameLst>
                                          <p:attrName>style.visibility</p:attrName>
                                        </p:attrNameLst>
                                      </p:cBhvr>
                                      <p:to>
                                        <p:strVal val="visible"/>
                                      </p:to>
                                    </p:set>
                                    <p:animEffect transition="in" filter="dissolve">
                                      <p:cBhvr>
                                        <p:cTn id="11" dur="500"/>
                                        <p:tgtEl>
                                          <p:spTgt spid="341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00" grpId="0" autoUpdateAnimBg="0"/>
      <p:bldP spid="341001"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9" name="Slide Number Placeholder 4"/>
          <p:cNvSpPr>
            <a:spLocks noGrp="1"/>
          </p:cNvSpPr>
          <p:nvPr>
            <p:ph type="sldNum" sz="quarter" idx="11"/>
          </p:nvPr>
        </p:nvSpPr>
        <p:spPr/>
        <p:txBody>
          <a:bodyPr/>
          <a:lstStyle/>
          <a:p>
            <a:fld id="{85D34E1F-547F-45BC-9838-E617C8EE8BAC}" type="slidenum">
              <a:rPr lang="en-GB"/>
              <a:pPr/>
              <a:t>42</a:t>
            </a:fld>
            <a:endParaRPr lang="en-GB">
              <a:latin typeface="Times New Roman" pitchFamily="18" charset="0"/>
            </a:endParaRPr>
          </a:p>
        </p:txBody>
      </p:sp>
      <p:sp>
        <p:nvSpPr>
          <p:cNvPr id="343042" name="Rectangle 2"/>
          <p:cNvSpPr>
            <a:spLocks noGrp="1" noChangeArrowheads="1"/>
          </p:cNvSpPr>
          <p:nvPr>
            <p:ph type="title"/>
          </p:nvPr>
        </p:nvSpPr>
        <p:spPr/>
        <p:txBody>
          <a:bodyPr/>
          <a:lstStyle/>
          <a:p>
            <a:r>
              <a:rPr lang="en-US"/>
              <a:t>Realization</a:t>
            </a:r>
          </a:p>
        </p:txBody>
      </p:sp>
      <p:sp>
        <p:nvSpPr>
          <p:cNvPr id="343043" name="Rectangle 3"/>
          <p:cNvSpPr>
            <a:spLocks noGrp="1" noChangeArrowheads="1"/>
          </p:cNvSpPr>
          <p:nvPr>
            <p:ph type="body" idx="1"/>
          </p:nvPr>
        </p:nvSpPr>
        <p:spPr/>
        <p:txBody>
          <a:bodyPr/>
          <a:lstStyle/>
          <a:p>
            <a:r>
              <a:rPr lang="en-US"/>
              <a:t>One class specifies a contract that another class guarantees to carry out</a:t>
            </a:r>
          </a:p>
          <a:p>
            <a:r>
              <a:rPr lang="en-US"/>
              <a:t>Used when a class </a:t>
            </a:r>
            <a:r>
              <a:rPr lang="en-US">
                <a:solidFill>
                  <a:schemeClr val="folHlink"/>
                </a:solidFill>
              </a:rPr>
              <a:t>implements</a:t>
            </a:r>
            <a:r>
              <a:rPr lang="en-US"/>
              <a:t> an interface</a:t>
            </a:r>
          </a:p>
        </p:txBody>
      </p:sp>
      <p:sp>
        <p:nvSpPr>
          <p:cNvPr id="343044" name="Rectangle 4"/>
          <p:cNvSpPr>
            <a:spLocks noChangeArrowheads="1"/>
          </p:cNvSpPr>
          <p:nvPr/>
        </p:nvSpPr>
        <p:spPr bwMode="auto">
          <a:xfrm>
            <a:off x="1371600" y="4359275"/>
            <a:ext cx="2895600" cy="609600"/>
          </a:xfrm>
          <a:prstGeom prst="rect">
            <a:avLst/>
          </a:prstGeom>
          <a:noFill/>
          <a:ln w="25400">
            <a:solidFill>
              <a:schemeClr val="tx1"/>
            </a:solidFill>
            <a:miter lim="800000"/>
            <a:headEnd/>
            <a:tailEnd/>
          </a:ln>
          <a:effectLst/>
        </p:spPr>
        <p:txBody>
          <a:bodyPr wrap="none" anchor="ctr"/>
          <a:lstStyle/>
          <a:p>
            <a:pPr algn="ctr"/>
            <a:r>
              <a:rPr lang="en-US" sz="2000">
                <a:latin typeface="Arial" charset="0"/>
              </a:rPr>
              <a:t>Mobile</a:t>
            </a:r>
          </a:p>
        </p:txBody>
      </p:sp>
      <p:sp>
        <p:nvSpPr>
          <p:cNvPr id="343045" name="Rectangle 5"/>
          <p:cNvSpPr>
            <a:spLocks noChangeArrowheads="1"/>
          </p:cNvSpPr>
          <p:nvPr/>
        </p:nvSpPr>
        <p:spPr bwMode="auto">
          <a:xfrm>
            <a:off x="5715000" y="4359275"/>
            <a:ext cx="2057400" cy="609600"/>
          </a:xfrm>
          <a:prstGeom prst="rect">
            <a:avLst/>
          </a:prstGeom>
          <a:noFill/>
          <a:ln w="25400">
            <a:solidFill>
              <a:schemeClr val="tx1"/>
            </a:solidFill>
            <a:miter lim="800000"/>
            <a:headEnd/>
            <a:tailEnd/>
          </a:ln>
          <a:effectLst/>
        </p:spPr>
        <p:txBody>
          <a:bodyPr wrap="none" anchor="ctr"/>
          <a:lstStyle/>
          <a:p>
            <a:pPr algn="ctr"/>
            <a:r>
              <a:rPr lang="en-US" sz="2000">
                <a:solidFill>
                  <a:schemeClr val="folHlink"/>
                </a:solidFill>
                <a:latin typeface="Arial" charset="0"/>
              </a:rPr>
              <a:t>IClock</a:t>
            </a:r>
            <a:endParaRPr lang="en-US" sz="2000">
              <a:latin typeface="Arial" charset="0"/>
            </a:endParaRPr>
          </a:p>
        </p:txBody>
      </p:sp>
      <p:sp>
        <p:nvSpPr>
          <p:cNvPr id="343046" name="Line 6"/>
          <p:cNvSpPr>
            <a:spLocks noChangeShapeType="1"/>
          </p:cNvSpPr>
          <p:nvPr/>
        </p:nvSpPr>
        <p:spPr bwMode="auto">
          <a:xfrm>
            <a:off x="4267200" y="4664075"/>
            <a:ext cx="1066800" cy="0"/>
          </a:xfrm>
          <a:prstGeom prst="line">
            <a:avLst/>
          </a:prstGeom>
          <a:noFill/>
          <a:ln w="25400">
            <a:solidFill>
              <a:schemeClr val="folHlink"/>
            </a:solidFill>
            <a:prstDash val="dash"/>
            <a:round/>
            <a:headEnd/>
            <a:tailEnd/>
          </a:ln>
          <a:effectLst/>
        </p:spPr>
        <p:txBody>
          <a:bodyPr wrap="none" anchor="ctr"/>
          <a:lstStyle/>
          <a:p>
            <a:endParaRPr lang="en-IN"/>
          </a:p>
        </p:txBody>
      </p:sp>
      <p:sp>
        <p:nvSpPr>
          <p:cNvPr id="343047" name="AutoShape 7"/>
          <p:cNvSpPr>
            <a:spLocks noChangeArrowheads="1"/>
          </p:cNvSpPr>
          <p:nvPr/>
        </p:nvSpPr>
        <p:spPr bwMode="auto">
          <a:xfrm rot="-16232080">
            <a:off x="5370513" y="4473575"/>
            <a:ext cx="304800" cy="381000"/>
          </a:xfrm>
          <a:prstGeom prst="flowChartExtract">
            <a:avLst/>
          </a:prstGeom>
          <a:noFill/>
          <a:ln w="25400">
            <a:solidFill>
              <a:schemeClr val="folHlink"/>
            </a:solidFill>
            <a:miter lim="800000"/>
            <a:headEnd/>
            <a:tailEnd/>
          </a:ln>
          <a:effectLst/>
        </p:spPr>
        <p:txBody>
          <a:bodyPr wrap="none" anchor="ctr"/>
          <a:lstStyle/>
          <a:p>
            <a:endParaRPr lang="en-I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3138C237-635C-421D-8E82-44C25C597538}" type="slidenum">
              <a:rPr lang="en-GB"/>
              <a:pPr/>
              <a:t>43</a:t>
            </a:fld>
            <a:endParaRPr lang="en-GB">
              <a:latin typeface="Times New Roman" pitchFamily="18" charset="0"/>
            </a:endParaRPr>
          </a:p>
        </p:txBody>
      </p:sp>
      <p:sp>
        <p:nvSpPr>
          <p:cNvPr id="345094" name="Rectangle 6"/>
          <p:cNvSpPr>
            <a:spLocks noGrp="1" noChangeArrowheads="1"/>
          </p:cNvSpPr>
          <p:nvPr>
            <p:ph type="title"/>
          </p:nvPr>
        </p:nvSpPr>
        <p:spPr/>
        <p:txBody>
          <a:bodyPr/>
          <a:lstStyle/>
          <a:p>
            <a:r>
              <a:rPr lang="en-US"/>
              <a:t>Case Study: University Library</a:t>
            </a:r>
          </a:p>
        </p:txBody>
      </p:sp>
      <p:sp>
        <p:nvSpPr>
          <p:cNvPr id="345095" name="Rectangle 7"/>
          <p:cNvSpPr>
            <a:spLocks noGrp="1" noChangeArrowheads="1"/>
          </p:cNvSpPr>
          <p:nvPr>
            <p:ph type="body" idx="1"/>
          </p:nvPr>
        </p:nvSpPr>
        <p:spPr/>
        <p:txBody>
          <a:bodyPr/>
          <a:lstStyle/>
          <a:p>
            <a:r>
              <a:rPr lang="en-US"/>
              <a:t>The library contains books and journals. It may have multiple copies of a given book. All books may be borrowed by any library member for three weeks. Only members of staff may borrow journals. Members of the library can borrow up to six items at a time, but members of a staff can borrow up to 12 items at a time. It is essential that system keep track of when book and journal is borrowed and returned. The system should also allow the authorized users to reserve a book, search the catalogue and extend the loan online.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C320FA2C-4FF8-488A-B8BC-6631372442C7}" type="slidenum">
              <a:rPr lang="en-GB"/>
              <a:pPr/>
              <a:t>44</a:t>
            </a:fld>
            <a:endParaRPr lang="en-GB">
              <a:latin typeface="Times New Roman" pitchFamily="18" charset="0"/>
            </a:endParaRPr>
          </a:p>
        </p:txBody>
      </p:sp>
      <p:sp>
        <p:nvSpPr>
          <p:cNvPr id="347138" name="Rectangle 2"/>
          <p:cNvSpPr>
            <a:spLocks noGrp="1" noChangeArrowheads="1"/>
          </p:cNvSpPr>
          <p:nvPr>
            <p:ph type="title"/>
          </p:nvPr>
        </p:nvSpPr>
        <p:spPr>
          <a:xfrm>
            <a:off x="304800" y="0"/>
            <a:ext cx="8610600" cy="822325"/>
          </a:xfrm>
        </p:spPr>
        <p:txBody>
          <a:bodyPr/>
          <a:lstStyle/>
          <a:p>
            <a:r>
              <a:rPr lang="en-US"/>
              <a:t>Classes : Noun and noun phrases</a:t>
            </a:r>
          </a:p>
        </p:txBody>
      </p:sp>
      <p:sp>
        <p:nvSpPr>
          <p:cNvPr id="347139" name="Rectangle 3"/>
          <p:cNvSpPr>
            <a:spLocks noGrp="1" noChangeArrowheads="1"/>
          </p:cNvSpPr>
          <p:nvPr>
            <p:ph type="body" idx="1"/>
          </p:nvPr>
        </p:nvSpPr>
        <p:spPr>
          <a:xfrm>
            <a:off x="228600" y="1905000"/>
            <a:ext cx="8794750" cy="4724400"/>
          </a:xfrm>
        </p:spPr>
        <p:txBody>
          <a:bodyPr/>
          <a:lstStyle/>
          <a:p>
            <a:pPr>
              <a:buFontTx/>
              <a:buNone/>
            </a:pPr>
            <a:r>
              <a:rPr lang="en-US" sz="2400"/>
              <a:t>	</a:t>
            </a:r>
            <a:r>
              <a:rPr lang="en-US" sz="2000"/>
              <a:t>The </a:t>
            </a:r>
            <a:r>
              <a:rPr lang="en-US" sz="2000" u="sng"/>
              <a:t>library</a:t>
            </a:r>
            <a:r>
              <a:rPr lang="en-US" sz="2000"/>
              <a:t> contains </a:t>
            </a:r>
            <a:r>
              <a:rPr lang="en-US" sz="2000" u="sng"/>
              <a:t>books</a:t>
            </a:r>
            <a:r>
              <a:rPr lang="en-US" sz="2000"/>
              <a:t> and </a:t>
            </a:r>
            <a:r>
              <a:rPr lang="en-US" sz="2000" u="sng"/>
              <a:t>journals</a:t>
            </a:r>
            <a:r>
              <a:rPr lang="en-US" sz="2000"/>
              <a:t>. It may have </a:t>
            </a:r>
            <a:r>
              <a:rPr lang="en-US" sz="2000" u="sng"/>
              <a:t>multiple copies of a given book</a:t>
            </a:r>
            <a:r>
              <a:rPr lang="en-US" sz="2000"/>
              <a:t>. All books may be borrowed by any </a:t>
            </a:r>
            <a:r>
              <a:rPr lang="en-US" sz="2000" u="sng"/>
              <a:t>library member</a:t>
            </a:r>
            <a:r>
              <a:rPr lang="en-US" sz="2000"/>
              <a:t> for three </a:t>
            </a:r>
            <a:r>
              <a:rPr lang="en-US" sz="2000" u="sng"/>
              <a:t>weeks</a:t>
            </a:r>
            <a:r>
              <a:rPr lang="en-US" sz="2000"/>
              <a:t>. Only </a:t>
            </a:r>
            <a:r>
              <a:rPr lang="en-US" sz="2000" u="sng"/>
              <a:t>members of staff</a:t>
            </a:r>
            <a:r>
              <a:rPr lang="en-US" sz="2000"/>
              <a:t> may borrow journals. Members of the library can borrow up to six items at a time, but members of a staff can borrow up to 12 </a:t>
            </a:r>
            <a:r>
              <a:rPr lang="en-US" sz="2000" u="sng"/>
              <a:t>items</a:t>
            </a:r>
            <a:r>
              <a:rPr lang="en-US" sz="2000"/>
              <a:t> at a </a:t>
            </a:r>
            <a:r>
              <a:rPr lang="en-US" sz="2000" u="sng"/>
              <a:t>time</a:t>
            </a:r>
            <a:r>
              <a:rPr lang="en-US" sz="2000"/>
              <a:t>. It is essential that system keep track of when books and journal are borrowed and returned. The system should also allow the authorized </a:t>
            </a:r>
            <a:r>
              <a:rPr lang="en-US" sz="2000" u="sng"/>
              <a:t>users</a:t>
            </a:r>
            <a:r>
              <a:rPr lang="en-US" sz="2000"/>
              <a:t> reserve a book, search the </a:t>
            </a:r>
            <a:r>
              <a:rPr lang="en-US" sz="2000" u="sng"/>
              <a:t>catalogue</a:t>
            </a:r>
            <a:r>
              <a:rPr lang="en-US" sz="2000"/>
              <a:t> and extend the </a:t>
            </a:r>
            <a:r>
              <a:rPr lang="en-US" sz="2000" u="sng"/>
              <a:t>loan</a:t>
            </a:r>
            <a:r>
              <a:rPr lang="en-US" sz="2000"/>
              <a:t> online.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10" name="Slide Number Placeholder 4"/>
          <p:cNvSpPr>
            <a:spLocks noGrp="1"/>
          </p:cNvSpPr>
          <p:nvPr>
            <p:ph type="sldNum" sz="quarter" idx="11"/>
          </p:nvPr>
        </p:nvSpPr>
        <p:spPr/>
        <p:txBody>
          <a:bodyPr/>
          <a:lstStyle/>
          <a:p>
            <a:fld id="{92455CDE-52C8-479D-9F7E-6D2B73B624EF}" type="slidenum">
              <a:rPr lang="en-GB"/>
              <a:pPr/>
              <a:t>45</a:t>
            </a:fld>
            <a:endParaRPr lang="en-GB">
              <a:latin typeface="Times New Roman" pitchFamily="18" charset="0"/>
            </a:endParaRPr>
          </a:p>
        </p:txBody>
      </p:sp>
      <p:sp>
        <p:nvSpPr>
          <p:cNvPr id="349193" name="Rectangle 9"/>
          <p:cNvSpPr>
            <a:spLocks noGrp="1" noChangeArrowheads="1"/>
          </p:cNvSpPr>
          <p:nvPr>
            <p:ph type="title"/>
          </p:nvPr>
        </p:nvSpPr>
        <p:spPr/>
        <p:txBody>
          <a:bodyPr/>
          <a:lstStyle/>
          <a:p>
            <a:r>
              <a:rPr lang="en-US"/>
              <a:t>University library system</a:t>
            </a:r>
          </a:p>
        </p:txBody>
      </p:sp>
      <p:sp>
        <p:nvSpPr>
          <p:cNvPr id="349194" name="Rectangle 10"/>
          <p:cNvSpPr>
            <a:spLocks noGrp="1" noChangeArrowheads="1"/>
          </p:cNvSpPr>
          <p:nvPr>
            <p:ph type="body" idx="1"/>
          </p:nvPr>
        </p:nvSpPr>
        <p:spPr/>
        <p:txBody>
          <a:bodyPr/>
          <a:lstStyle/>
          <a:p>
            <a:r>
              <a:rPr lang="en-US"/>
              <a:t>Classes after preliminary analysis</a:t>
            </a:r>
          </a:p>
        </p:txBody>
      </p:sp>
      <p:sp>
        <p:nvSpPr>
          <p:cNvPr id="349188" name="Text Box 4"/>
          <p:cNvSpPr txBox="1">
            <a:spLocks noChangeArrowheads="1"/>
          </p:cNvSpPr>
          <p:nvPr/>
        </p:nvSpPr>
        <p:spPr bwMode="auto">
          <a:xfrm>
            <a:off x="4038600" y="2667000"/>
            <a:ext cx="768350" cy="379413"/>
          </a:xfrm>
          <a:prstGeom prst="rect">
            <a:avLst/>
          </a:prstGeom>
          <a:noFill/>
          <a:ln w="12700">
            <a:solidFill>
              <a:schemeClr val="tx1"/>
            </a:solidFill>
            <a:miter lim="800000"/>
            <a:headEnd/>
            <a:tailEnd/>
          </a:ln>
          <a:effectLst/>
        </p:spPr>
        <p:txBody>
          <a:bodyPr wrap="none">
            <a:spAutoFit/>
          </a:bodyPr>
          <a:lstStyle/>
          <a:p>
            <a:pPr eaLnBrk="1" hangingPunct="1"/>
            <a:r>
              <a:rPr lang="en-US" sz="1800" b="1">
                <a:latin typeface="Arial" charset="0"/>
              </a:rPr>
              <a:t>Book</a:t>
            </a:r>
          </a:p>
        </p:txBody>
      </p:sp>
      <p:sp>
        <p:nvSpPr>
          <p:cNvPr id="349189" name="Text Box 5"/>
          <p:cNvSpPr txBox="1">
            <a:spLocks noChangeArrowheads="1"/>
          </p:cNvSpPr>
          <p:nvPr/>
        </p:nvSpPr>
        <p:spPr bwMode="auto">
          <a:xfrm>
            <a:off x="4038600" y="4038600"/>
            <a:ext cx="768350" cy="379413"/>
          </a:xfrm>
          <a:prstGeom prst="rect">
            <a:avLst/>
          </a:prstGeom>
          <a:noFill/>
          <a:ln w="12700">
            <a:solidFill>
              <a:schemeClr val="tx1"/>
            </a:solidFill>
            <a:miter lim="800000"/>
            <a:headEnd/>
            <a:tailEnd/>
          </a:ln>
          <a:effectLst/>
        </p:spPr>
        <p:txBody>
          <a:bodyPr wrap="none">
            <a:spAutoFit/>
          </a:bodyPr>
          <a:lstStyle/>
          <a:p>
            <a:pPr eaLnBrk="1" hangingPunct="1"/>
            <a:r>
              <a:rPr lang="en-US" sz="1800" b="1">
                <a:latin typeface="Arial" charset="0"/>
              </a:rPr>
              <a:t>Copy</a:t>
            </a:r>
          </a:p>
        </p:txBody>
      </p:sp>
      <p:sp>
        <p:nvSpPr>
          <p:cNvPr id="349190" name="Text Box 6"/>
          <p:cNvSpPr txBox="1">
            <a:spLocks noChangeArrowheads="1"/>
          </p:cNvSpPr>
          <p:nvPr/>
        </p:nvSpPr>
        <p:spPr bwMode="auto">
          <a:xfrm>
            <a:off x="1143000" y="4038600"/>
            <a:ext cx="1911350" cy="379413"/>
          </a:xfrm>
          <a:prstGeom prst="rect">
            <a:avLst/>
          </a:prstGeom>
          <a:noFill/>
          <a:ln w="12700">
            <a:solidFill>
              <a:schemeClr val="tx1"/>
            </a:solidFill>
            <a:miter lim="800000"/>
            <a:headEnd/>
            <a:tailEnd/>
          </a:ln>
          <a:effectLst/>
        </p:spPr>
        <p:txBody>
          <a:bodyPr wrap="none">
            <a:spAutoFit/>
          </a:bodyPr>
          <a:lstStyle/>
          <a:p>
            <a:pPr eaLnBrk="1" hangingPunct="1"/>
            <a:r>
              <a:rPr lang="en-US" sz="1800" b="1">
                <a:latin typeface="Arial" charset="0"/>
              </a:rPr>
              <a:t>Library Member</a:t>
            </a:r>
          </a:p>
        </p:txBody>
      </p:sp>
      <p:sp>
        <p:nvSpPr>
          <p:cNvPr id="349191" name="Text Box 7"/>
          <p:cNvSpPr txBox="1">
            <a:spLocks noChangeArrowheads="1"/>
          </p:cNvSpPr>
          <p:nvPr/>
        </p:nvSpPr>
        <p:spPr bwMode="auto">
          <a:xfrm>
            <a:off x="1295400" y="5334000"/>
            <a:ext cx="1644650" cy="379413"/>
          </a:xfrm>
          <a:prstGeom prst="rect">
            <a:avLst/>
          </a:prstGeom>
          <a:noFill/>
          <a:ln w="12700">
            <a:solidFill>
              <a:schemeClr val="tx1"/>
            </a:solidFill>
            <a:miter lim="800000"/>
            <a:headEnd/>
            <a:tailEnd/>
          </a:ln>
          <a:effectLst/>
        </p:spPr>
        <p:txBody>
          <a:bodyPr wrap="none">
            <a:spAutoFit/>
          </a:bodyPr>
          <a:lstStyle/>
          <a:p>
            <a:pPr eaLnBrk="1" hangingPunct="1"/>
            <a:r>
              <a:rPr lang="en-US" sz="1800" b="1">
                <a:latin typeface="Arial" charset="0"/>
              </a:rPr>
              <a:t>Staff Member</a:t>
            </a:r>
          </a:p>
        </p:txBody>
      </p:sp>
      <p:sp>
        <p:nvSpPr>
          <p:cNvPr id="349192" name="Text Box 8"/>
          <p:cNvSpPr txBox="1">
            <a:spLocks noChangeArrowheads="1"/>
          </p:cNvSpPr>
          <p:nvPr/>
        </p:nvSpPr>
        <p:spPr bwMode="auto">
          <a:xfrm>
            <a:off x="4038600" y="5334000"/>
            <a:ext cx="1022350" cy="379413"/>
          </a:xfrm>
          <a:prstGeom prst="rect">
            <a:avLst/>
          </a:prstGeom>
          <a:noFill/>
          <a:ln w="12700">
            <a:solidFill>
              <a:schemeClr val="tx1"/>
            </a:solidFill>
            <a:miter lim="800000"/>
            <a:headEnd/>
            <a:tailEnd/>
          </a:ln>
          <a:effectLst/>
        </p:spPr>
        <p:txBody>
          <a:bodyPr wrap="none">
            <a:spAutoFit/>
          </a:bodyPr>
          <a:lstStyle/>
          <a:p>
            <a:pPr eaLnBrk="1" hangingPunct="1"/>
            <a:r>
              <a:rPr lang="en-US" sz="1800" b="1">
                <a:latin typeface="Arial" charset="0"/>
              </a:rPr>
              <a:t>Journal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26ED085D-0156-44E5-B662-B0CF1E91CB60}" type="slidenum">
              <a:rPr lang="en-GB"/>
              <a:pPr/>
              <a:t>46</a:t>
            </a:fld>
            <a:endParaRPr lang="en-GB">
              <a:latin typeface="Times New Roman" pitchFamily="18" charset="0"/>
            </a:endParaRPr>
          </a:p>
        </p:txBody>
      </p:sp>
      <p:sp>
        <p:nvSpPr>
          <p:cNvPr id="351234" name="Rectangle 2"/>
          <p:cNvSpPr>
            <a:spLocks noGrp="1" noChangeArrowheads="1"/>
          </p:cNvSpPr>
          <p:nvPr>
            <p:ph type="title"/>
          </p:nvPr>
        </p:nvSpPr>
        <p:spPr>
          <a:xfrm>
            <a:off x="304800" y="168275"/>
            <a:ext cx="8382000" cy="669925"/>
          </a:xfrm>
        </p:spPr>
        <p:txBody>
          <a:bodyPr/>
          <a:lstStyle/>
          <a:p>
            <a:r>
              <a:rPr lang="en-US" sz="3600"/>
              <a:t>Relationship : Verbs and Verb phrases</a:t>
            </a:r>
          </a:p>
        </p:txBody>
      </p:sp>
      <p:sp>
        <p:nvSpPr>
          <p:cNvPr id="351235" name="Rectangle 3"/>
          <p:cNvSpPr>
            <a:spLocks noGrp="1" noChangeArrowheads="1"/>
          </p:cNvSpPr>
          <p:nvPr>
            <p:ph type="body" idx="1"/>
          </p:nvPr>
        </p:nvSpPr>
        <p:spPr>
          <a:xfrm>
            <a:off x="304800" y="1905000"/>
            <a:ext cx="8718550" cy="4724400"/>
          </a:xfrm>
        </p:spPr>
        <p:txBody>
          <a:bodyPr/>
          <a:lstStyle/>
          <a:p>
            <a:pPr>
              <a:buFontTx/>
              <a:buNone/>
            </a:pPr>
            <a:r>
              <a:rPr lang="en-US" sz="2400" dirty="0"/>
              <a:t>	</a:t>
            </a:r>
            <a:r>
              <a:rPr lang="en-US" sz="2000" dirty="0"/>
              <a:t>The library </a:t>
            </a:r>
            <a:r>
              <a:rPr lang="en-US" sz="2000" u="sng" dirty="0"/>
              <a:t>contains</a:t>
            </a:r>
            <a:r>
              <a:rPr lang="en-US" sz="2000" dirty="0"/>
              <a:t> books and journals. It may have multiple copies of a given book. All books may be </a:t>
            </a:r>
            <a:r>
              <a:rPr lang="en-US" sz="2000" u="sng" dirty="0"/>
              <a:t>borrowed</a:t>
            </a:r>
            <a:r>
              <a:rPr lang="en-US" sz="2000" dirty="0"/>
              <a:t> by any library member for three weeks. Only members of staff may borrow journals. Members of the library can borrow up to six items at a time, but members of a staff can borrow up to 12 items at a time. It is essential that system </a:t>
            </a:r>
            <a:r>
              <a:rPr lang="en-US" sz="2000" u="sng" dirty="0"/>
              <a:t>keep track</a:t>
            </a:r>
            <a:r>
              <a:rPr lang="en-US" sz="2000" dirty="0"/>
              <a:t> of when books and journal are borrowed and </a:t>
            </a:r>
            <a:r>
              <a:rPr lang="en-US" sz="2000" u="sng" dirty="0"/>
              <a:t>returned</a:t>
            </a:r>
            <a:r>
              <a:rPr lang="en-US" sz="2000" dirty="0"/>
              <a:t>. The system should also allow the </a:t>
            </a:r>
            <a:r>
              <a:rPr lang="en-US" sz="2000" u="sng" dirty="0"/>
              <a:t>authorized</a:t>
            </a:r>
            <a:r>
              <a:rPr lang="en-US" sz="2000" dirty="0"/>
              <a:t> users </a:t>
            </a:r>
            <a:r>
              <a:rPr lang="en-US" sz="2000" u="sng" dirty="0"/>
              <a:t>reserve</a:t>
            </a:r>
            <a:r>
              <a:rPr lang="en-US" sz="2000" dirty="0"/>
              <a:t> a book, search the catalogue and </a:t>
            </a:r>
            <a:r>
              <a:rPr lang="en-US" sz="2000" u="sng" dirty="0"/>
              <a:t>extend</a:t>
            </a:r>
            <a:r>
              <a:rPr lang="en-US" sz="2000" dirty="0"/>
              <a:t> the loan online.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23" name="Slide Number Placeholder 4"/>
          <p:cNvSpPr>
            <a:spLocks noGrp="1"/>
          </p:cNvSpPr>
          <p:nvPr>
            <p:ph type="sldNum" sz="quarter" idx="11"/>
          </p:nvPr>
        </p:nvSpPr>
        <p:spPr/>
        <p:txBody>
          <a:bodyPr/>
          <a:lstStyle/>
          <a:p>
            <a:fld id="{6ACE507F-9CA7-4927-8E19-29ED17586501}" type="slidenum">
              <a:rPr lang="en-GB"/>
              <a:pPr/>
              <a:t>47</a:t>
            </a:fld>
            <a:endParaRPr lang="en-GB">
              <a:latin typeface="Times New Roman" pitchFamily="18" charset="0"/>
            </a:endParaRPr>
          </a:p>
        </p:txBody>
      </p:sp>
      <p:sp>
        <p:nvSpPr>
          <p:cNvPr id="353302" name="Rectangle 22"/>
          <p:cNvSpPr>
            <a:spLocks noGrp="1" noChangeArrowheads="1"/>
          </p:cNvSpPr>
          <p:nvPr>
            <p:ph type="title"/>
          </p:nvPr>
        </p:nvSpPr>
        <p:spPr/>
        <p:txBody>
          <a:bodyPr/>
          <a:lstStyle/>
          <a:p>
            <a:r>
              <a:rPr lang="en-US"/>
              <a:t>University library system</a:t>
            </a:r>
          </a:p>
        </p:txBody>
      </p:sp>
      <p:sp>
        <p:nvSpPr>
          <p:cNvPr id="353303" name="Rectangle 23"/>
          <p:cNvSpPr>
            <a:spLocks noGrp="1" noChangeArrowheads="1"/>
          </p:cNvSpPr>
          <p:nvPr>
            <p:ph type="body" idx="1"/>
          </p:nvPr>
        </p:nvSpPr>
        <p:spPr/>
        <p:txBody>
          <a:bodyPr/>
          <a:lstStyle/>
          <a:p>
            <a:r>
              <a:rPr lang="en-US"/>
              <a:t>Relationships after preliminary analysis</a:t>
            </a:r>
          </a:p>
        </p:txBody>
      </p:sp>
      <p:sp>
        <p:nvSpPr>
          <p:cNvPr id="353284" name="Text Box 4"/>
          <p:cNvSpPr txBox="1">
            <a:spLocks noChangeArrowheads="1"/>
          </p:cNvSpPr>
          <p:nvPr/>
        </p:nvSpPr>
        <p:spPr bwMode="auto">
          <a:xfrm>
            <a:off x="5181600" y="2667000"/>
            <a:ext cx="768350" cy="379413"/>
          </a:xfrm>
          <a:prstGeom prst="rect">
            <a:avLst/>
          </a:prstGeom>
          <a:noFill/>
          <a:ln w="12700">
            <a:solidFill>
              <a:schemeClr val="tx1"/>
            </a:solidFill>
            <a:miter lim="800000"/>
            <a:headEnd/>
            <a:tailEnd/>
          </a:ln>
          <a:effectLst/>
        </p:spPr>
        <p:txBody>
          <a:bodyPr wrap="none">
            <a:spAutoFit/>
          </a:bodyPr>
          <a:lstStyle/>
          <a:p>
            <a:pPr eaLnBrk="1" hangingPunct="1"/>
            <a:r>
              <a:rPr lang="en-US" sz="1800" b="1">
                <a:latin typeface="Arial" charset="0"/>
              </a:rPr>
              <a:t>Book</a:t>
            </a:r>
          </a:p>
        </p:txBody>
      </p:sp>
      <p:sp>
        <p:nvSpPr>
          <p:cNvPr id="353285" name="Text Box 5"/>
          <p:cNvSpPr txBox="1">
            <a:spLocks noChangeArrowheads="1"/>
          </p:cNvSpPr>
          <p:nvPr/>
        </p:nvSpPr>
        <p:spPr bwMode="auto">
          <a:xfrm>
            <a:off x="5181600" y="4078288"/>
            <a:ext cx="768350" cy="379412"/>
          </a:xfrm>
          <a:prstGeom prst="rect">
            <a:avLst/>
          </a:prstGeom>
          <a:noFill/>
          <a:ln w="12700">
            <a:solidFill>
              <a:schemeClr val="tx1"/>
            </a:solidFill>
            <a:miter lim="800000"/>
            <a:headEnd/>
            <a:tailEnd/>
          </a:ln>
          <a:effectLst/>
        </p:spPr>
        <p:txBody>
          <a:bodyPr wrap="none">
            <a:spAutoFit/>
          </a:bodyPr>
          <a:lstStyle/>
          <a:p>
            <a:pPr eaLnBrk="1" hangingPunct="1"/>
            <a:r>
              <a:rPr lang="en-US" sz="1800" b="1">
                <a:latin typeface="Arial" charset="0"/>
              </a:rPr>
              <a:t>Copy</a:t>
            </a:r>
          </a:p>
        </p:txBody>
      </p:sp>
      <p:sp>
        <p:nvSpPr>
          <p:cNvPr id="353286" name="Text Box 6"/>
          <p:cNvSpPr txBox="1">
            <a:spLocks noChangeArrowheads="1"/>
          </p:cNvSpPr>
          <p:nvPr/>
        </p:nvSpPr>
        <p:spPr bwMode="auto">
          <a:xfrm>
            <a:off x="1143000" y="4038600"/>
            <a:ext cx="1911350" cy="379413"/>
          </a:xfrm>
          <a:prstGeom prst="rect">
            <a:avLst/>
          </a:prstGeom>
          <a:noFill/>
          <a:ln w="12700">
            <a:solidFill>
              <a:schemeClr val="tx1"/>
            </a:solidFill>
            <a:miter lim="800000"/>
            <a:headEnd/>
            <a:tailEnd/>
          </a:ln>
          <a:effectLst/>
        </p:spPr>
        <p:txBody>
          <a:bodyPr wrap="none">
            <a:spAutoFit/>
          </a:bodyPr>
          <a:lstStyle/>
          <a:p>
            <a:pPr eaLnBrk="1" hangingPunct="1"/>
            <a:r>
              <a:rPr lang="en-US" sz="1800" b="1">
                <a:latin typeface="Arial" charset="0"/>
              </a:rPr>
              <a:t>Library Member</a:t>
            </a:r>
          </a:p>
        </p:txBody>
      </p:sp>
      <p:sp>
        <p:nvSpPr>
          <p:cNvPr id="353287" name="Text Box 7"/>
          <p:cNvSpPr txBox="1">
            <a:spLocks noChangeArrowheads="1"/>
          </p:cNvSpPr>
          <p:nvPr/>
        </p:nvSpPr>
        <p:spPr bwMode="auto">
          <a:xfrm>
            <a:off x="1295400" y="5334000"/>
            <a:ext cx="1644650" cy="379413"/>
          </a:xfrm>
          <a:prstGeom prst="rect">
            <a:avLst/>
          </a:prstGeom>
          <a:noFill/>
          <a:ln w="12700">
            <a:solidFill>
              <a:schemeClr val="tx1"/>
            </a:solidFill>
            <a:miter lim="800000"/>
            <a:headEnd/>
            <a:tailEnd/>
          </a:ln>
          <a:effectLst/>
        </p:spPr>
        <p:txBody>
          <a:bodyPr wrap="none">
            <a:spAutoFit/>
          </a:bodyPr>
          <a:lstStyle/>
          <a:p>
            <a:pPr eaLnBrk="1" hangingPunct="1"/>
            <a:r>
              <a:rPr lang="en-US" sz="1800" b="1">
                <a:latin typeface="Arial" charset="0"/>
              </a:rPr>
              <a:t>Staff Member</a:t>
            </a:r>
          </a:p>
        </p:txBody>
      </p:sp>
      <p:sp>
        <p:nvSpPr>
          <p:cNvPr id="353288" name="Text Box 8"/>
          <p:cNvSpPr txBox="1">
            <a:spLocks noChangeArrowheads="1"/>
          </p:cNvSpPr>
          <p:nvPr/>
        </p:nvSpPr>
        <p:spPr bwMode="auto">
          <a:xfrm>
            <a:off x="5105400" y="5334000"/>
            <a:ext cx="1022350" cy="379413"/>
          </a:xfrm>
          <a:prstGeom prst="rect">
            <a:avLst/>
          </a:prstGeom>
          <a:noFill/>
          <a:ln w="12700">
            <a:solidFill>
              <a:schemeClr val="tx1"/>
            </a:solidFill>
            <a:miter lim="800000"/>
            <a:headEnd/>
            <a:tailEnd/>
          </a:ln>
          <a:effectLst/>
        </p:spPr>
        <p:txBody>
          <a:bodyPr wrap="none">
            <a:spAutoFit/>
          </a:bodyPr>
          <a:lstStyle/>
          <a:p>
            <a:pPr eaLnBrk="1" hangingPunct="1"/>
            <a:r>
              <a:rPr lang="en-US" sz="1800" b="1">
                <a:latin typeface="Arial" charset="0"/>
              </a:rPr>
              <a:t>Journal</a:t>
            </a:r>
          </a:p>
        </p:txBody>
      </p:sp>
      <p:sp>
        <p:nvSpPr>
          <p:cNvPr id="353289" name="Line 9"/>
          <p:cNvSpPr>
            <a:spLocks noChangeShapeType="1"/>
          </p:cNvSpPr>
          <p:nvPr/>
        </p:nvSpPr>
        <p:spPr bwMode="auto">
          <a:xfrm>
            <a:off x="5562600" y="3276600"/>
            <a:ext cx="0" cy="838200"/>
          </a:xfrm>
          <a:prstGeom prst="line">
            <a:avLst/>
          </a:prstGeom>
          <a:noFill/>
          <a:ln w="12700">
            <a:solidFill>
              <a:schemeClr val="tx1"/>
            </a:solidFill>
            <a:miter lim="800000"/>
            <a:headEnd/>
            <a:tailEnd/>
          </a:ln>
          <a:effectLst/>
        </p:spPr>
        <p:txBody>
          <a:bodyPr wrap="none" anchor="ctr"/>
          <a:lstStyle/>
          <a:p>
            <a:endParaRPr lang="en-IN"/>
          </a:p>
        </p:txBody>
      </p:sp>
      <p:sp>
        <p:nvSpPr>
          <p:cNvPr id="353290" name="Line 10"/>
          <p:cNvSpPr>
            <a:spLocks noChangeShapeType="1"/>
          </p:cNvSpPr>
          <p:nvPr/>
        </p:nvSpPr>
        <p:spPr bwMode="auto">
          <a:xfrm>
            <a:off x="3048000" y="4267200"/>
            <a:ext cx="2133600" cy="0"/>
          </a:xfrm>
          <a:prstGeom prst="line">
            <a:avLst/>
          </a:prstGeom>
          <a:noFill/>
          <a:ln w="12700">
            <a:solidFill>
              <a:schemeClr val="tx1"/>
            </a:solidFill>
            <a:miter lim="800000"/>
            <a:headEnd/>
            <a:tailEnd/>
          </a:ln>
          <a:effectLst/>
        </p:spPr>
        <p:txBody>
          <a:bodyPr wrap="none" anchor="ctr"/>
          <a:lstStyle/>
          <a:p>
            <a:endParaRPr lang="en-IN"/>
          </a:p>
        </p:txBody>
      </p:sp>
      <p:sp>
        <p:nvSpPr>
          <p:cNvPr id="353291" name="Line 11"/>
          <p:cNvSpPr>
            <a:spLocks noChangeShapeType="1"/>
          </p:cNvSpPr>
          <p:nvPr/>
        </p:nvSpPr>
        <p:spPr bwMode="auto">
          <a:xfrm>
            <a:off x="2971800" y="5562600"/>
            <a:ext cx="2133600" cy="0"/>
          </a:xfrm>
          <a:prstGeom prst="line">
            <a:avLst/>
          </a:prstGeom>
          <a:noFill/>
          <a:ln w="12700">
            <a:solidFill>
              <a:schemeClr val="tx1"/>
            </a:solidFill>
            <a:miter lim="800000"/>
            <a:headEnd/>
            <a:tailEnd/>
          </a:ln>
          <a:effectLst/>
        </p:spPr>
        <p:txBody>
          <a:bodyPr wrap="none" anchor="ctr"/>
          <a:lstStyle/>
          <a:p>
            <a:endParaRPr lang="en-IN"/>
          </a:p>
        </p:txBody>
      </p:sp>
      <p:sp>
        <p:nvSpPr>
          <p:cNvPr id="353292" name="AutoShape 12"/>
          <p:cNvSpPr>
            <a:spLocks noChangeArrowheads="1"/>
          </p:cNvSpPr>
          <p:nvPr/>
        </p:nvSpPr>
        <p:spPr bwMode="auto">
          <a:xfrm>
            <a:off x="2057400" y="4419600"/>
            <a:ext cx="228600" cy="228600"/>
          </a:xfrm>
          <a:prstGeom prst="triangle">
            <a:avLst>
              <a:gd name="adj" fmla="val 50000"/>
            </a:avLst>
          </a:prstGeom>
          <a:noFill/>
          <a:ln w="12700">
            <a:solidFill>
              <a:schemeClr val="tx1"/>
            </a:solidFill>
            <a:miter lim="800000"/>
            <a:headEnd/>
            <a:tailEnd/>
          </a:ln>
          <a:effectLst/>
        </p:spPr>
        <p:txBody>
          <a:bodyPr wrap="none" anchor="ctr"/>
          <a:lstStyle/>
          <a:p>
            <a:endParaRPr lang="en-IN"/>
          </a:p>
        </p:txBody>
      </p:sp>
      <p:sp>
        <p:nvSpPr>
          <p:cNvPr id="353293" name="AutoShape 13"/>
          <p:cNvSpPr>
            <a:spLocks noChangeArrowheads="1"/>
          </p:cNvSpPr>
          <p:nvPr/>
        </p:nvSpPr>
        <p:spPr bwMode="auto">
          <a:xfrm>
            <a:off x="5486400" y="3048000"/>
            <a:ext cx="152400" cy="228600"/>
          </a:xfrm>
          <a:prstGeom prst="diamond">
            <a:avLst/>
          </a:prstGeom>
          <a:noFill/>
          <a:ln w="12700">
            <a:solidFill>
              <a:schemeClr val="tx1"/>
            </a:solidFill>
            <a:miter lim="800000"/>
            <a:headEnd/>
            <a:tailEnd/>
          </a:ln>
          <a:effectLst/>
        </p:spPr>
        <p:txBody>
          <a:bodyPr wrap="none" anchor="ctr"/>
          <a:lstStyle/>
          <a:p>
            <a:endParaRPr lang="en-IN"/>
          </a:p>
        </p:txBody>
      </p:sp>
      <p:sp>
        <p:nvSpPr>
          <p:cNvPr id="353294" name="Line 14"/>
          <p:cNvSpPr>
            <a:spLocks noChangeShapeType="1"/>
          </p:cNvSpPr>
          <p:nvPr/>
        </p:nvSpPr>
        <p:spPr bwMode="auto">
          <a:xfrm flipH="1">
            <a:off x="2182813" y="4648200"/>
            <a:ext cx="0" cy="711200"/>
          </a:xfrm>
          <a:prstGeom prst="line">
            <a:avLst/>
          </a:prstGeom>
          <a:noFill/>
          <a:ln w="12700">
            <a:solidFill>
              <a:schemeClr val="tx1"/>
            </a:solidFill>
            <a:miter lim="800000"/>
            <a:headEnd/>
            <a:tailEnd/>
          </a:ln>
          <a:effectLst/>
        </p:spPr>
        <p:txBody>
          <a:bodyPr wrap="none" anchor="ctr"/>
          <a:lstStyle/>
          <a:p>
            <a:endParaRPr lang="en-IN"/>
          </a:p>
        </p:txBody>
      </p:sp>
      <p:sp>
        <p:nvSpPr>
          <p:cNvPr id="353295" name="Text Box 15"/>
          <p:cNvSpPr txBox="1">
            <a:spLocks noChangeArrowheads="1"/>
          </p:cNvSpPr>
          <p:nvPr/>
        </p:nvSpPr>
        <p:spPr bwMode="auto">
          <a:xfrm>
            <a:off x="5562600" y="3810000"/>
            <a:ext cx="450850" cy="304800"/>
          </a:xfrm>
          <a:prstGeom prst="rect">
            <a:avLst/>
          </a:prstGeom>
          <a:noFill/>
          <a:ln w="12700">
            <a:noFill/>
            <a:miter lim="800000"/>
            <a:headEnd/>
            <a:tailEnd/>
          </a:ln>
          <a:effectLst/>
        </p:spPr>
        <p:txBody>
          <a:bodyPr wrap="none">
            <a:spAutoFit/>
          </a:bodyPr>
          <a:lstStyle/>
          <a:p>
            <a:pPr eaLnBrk="1" hangingPunct="1"/>
            <a:r>
              <a:rPr lang="en-US" sz="1400" b="1">
                <a:latin typeface="Arial" charset="0"/>
              </a:rPr>
              <a:t>1..*</a:t>
            </a:r>
          </a:p>
        </p:txBody>
      </p:sp>
      <p:sp>
        <p:nvSpPr>
          <p:cNvPr id="353296" name="Text Box 16"/>
          <p:cNvSpPr txBox="1">
            <a:spLocks noChangeArrowheads="1"/>
          </p:cNvSpPr>
          <p:nvPr/>
        </p:nvSpPr>
        <p:spPr bwMode="auto">
          <a:xfrm>
            <a:off x="2998788" y="3998913"/>
            <a:ext cx="282575" cy="304800"/>
          </a:xfrm>
          <a:prstGeom prst="rect">
            <a:avLst/>
          </a:prstGeom>
          <a:noFill/>
          <a:ln w="12700">
            <a:noFill/>
            <a:miter lim="800000"/>
            <a:headEnd/>
            <a:tailEnd/>
          </a:ln>
          <a:effectLst/>
        </p:spPr>
        <p:txBody>
          <a:bodyPr wrap="none">
            <a:spAutoFit/>
          </a:bodyPr>
          <a:lstStyle/>
          <a:p>
            <a:pPr eaLnBrk="1" hangingPunct="1"/>
            <a:r>
              <a:rPr lang="en-US" sz="1400" b="1">
                <a:latin typeface="Arial" charset="0"/>
              </a:rPr>
              <a:t>1</a:t>
            </a:r>
          </a:p>
        </p:txBody>
      </p:sp>
      <p:sp>
        <p:nvSpPr>
          <p:cNvPr id="353297" name="Text Box 17"/>
          <p:cNvSpPr txBox="1">
            <a:spLocks noChangeArrowheads="1"/>
          </p:cNvSpPr>
          <p:nvPr/>
        </p:nvSpPr>
        <p:spPr bwMode="auto">
          <a:xfrm>
            <a:off x="4800600" y="3962400"/>
            <a:ext cx="450850" cy="304800"/>
          </a:xfrm>
          <a:prstGeom prst="rect">
            <a:avLst/>
          </a:prstGeom>
          <a:noFill/>
          <a:ln w="12700">
            <a:noFill/>
            <a:miter lim="800000"/>
            <a:headEnd/>
            <a:tailEnd/>
          </a:ln>
          <a:effectLst/>
        </p:spPr>
        <p:txBody>
          <a:bodyPr wrap="none">
            <a:spAutoFit/>
          </a:bodyPr>
          <a:lstStyle/>
          <a:p>
            <a:pPr eaLnBrk="1" hangingPunct="1"/>
            <a:r>
              <a:rPr lang="en-US" sz="1400" b="1">
                <a:latin typeface="Arial" charset="0"/>
              </a:rPr>
              <a:t>0..*</a:t>
            </a:r>
          </a:p>
        </p:txBody>
      </p:sp>
      <p:sp>
        <p:nvSpPr>
          <p:cNvPr id="353298" name="Text Box 18"/>
          <p:cNvSpPr txBox="1">
            <a:spLocks noChangeArrowheads="1"/>
          </p:cNvSpPr>
          <p:nvPr/>
        </p:nvSpPr>
        <p:spPr bwMode="auto">
          <a:xfrm>
            <a:off x="3276600" y="3962400"/>
            <a:ext cx="1544638" cy="304800"/>
          </a:xfrm>
          <a:prstGeom prst="rect">
            <a:avLst/>
          </a:prstGeom>
          <a:noFill/>
          <a:ln w="12700">
            <a:noFill/>
            <a:miter lim="800000"/>
            <a:headEnd/>
            <a:tailEnd/>
          </a:ln>
          <a:effectLst/>
        </p:spPr>
        <p:txBody>
          <a:bodyPr wrap="none">
            <a:spAutoFit/>
          </a:bodyPr>
          <a:lstStyle/>
          <a:p>
            <a:pPr eaLnBrk="1" hangingPunct="1"/>
            <a:r>
              <a:rPr lang="en-US" sz="1400" b="1">
                <a:latin typeface="Arial" charset="0"/>
              </a:rPr>
              <a:t>borrows/returns</a:t>
            </a:r>
          </a:p>
        </p:txBody>
      </p:sp>
      <p:sp>
        <p:nvSpPr>
          <p:cNvPr id="353299" name="Text Box 19"/>
          <p:cNvSpPr txBox="1">
            <a:spLocks noChangeArrowheads="1"/>
          </p:cNvSpPr>
          <p:nvPr/>
        </p:nvSpPr>
        <p:spPr bwMode="auto">
          <a:xfrm>
            <a:off x="3200400" y="5257800"/>
            <a:ext cx="1544638" cy="304800"/>
          </a:xfrm>
          <a:prstGeom prst="rect">
            <a:avLst/>
          </a:prstGeom>
          <a:noFill/>
          <a:ln w="12700">
            <a:noFill/>
            <a:miter lim="800000"/>
            <a:headEnd/>
            <a:tailEnd/>
          </a:ln>
          <a:effectLst/>
        </p:spPr>
        <p:txBody>
          <a:bodyPr wrap="none">
            <a:spAutoFit/>
          </a:bodyPr>
          <a:lstStyle/>
          <a:p>
            <a:pPr eaLnBrk="1" hangingPunct="1"/>
            <a:r>
              <a:rPr lang="en-US" sz="1400" b="1">
                <a:latin typeface="Arial" charset="0"/>
              </a:rPr>
              <a:t>borrows/returns</a:t>
            </a:r>
          </a:p>
        </p:txBody>
      </p:sp>
      <p:sp>
        <p:nvSpPr>
          <p:cNvPr id="353300" name="Text Box 20"/>
          <p:cNvSpPr txBox="1">
            <a:spLocks noChangeArrowheads="1"/>
          </p:cNvSpPr>
          <p:nvPr/>
        </p:nvSpPr>
        <p:spPr bwMode="auto">
          <a:xfrm>
            <a:off x="2895600" y="5257800"/>
            <a:ext cx="282575" cy="304800"/>
          </a:xfrm>
          <a:prstGeom prst="rect">
            <a:avLst/>
          </a:prstGeom>
          <a:noFill/>
          <a:ln w="12700">
            <a:noFill/>
            <a:miter lim="800000"/>
            <a:headEnd/>
            <a:tailEnd/>
          </a:ln>
          <a:effectLst/>
        </p:spPr>
        <p:txBody>
          <a:bodyPr wrap="none">
            <a:spAutoFit/>
          </a:bodyPr>
          <a:lstStyle/>
          <a:p>
            <a:pPr eaLnBrk="1" hangingPunct="1"/>
            <a:r>
              <a:rPr lang="en-US" sz="1400" b="1">
                <a:latin typeface="Arial" charset="0"/>
              </a:rPr>
              <a:t>1</a:t>
            </a:r>
          </a:p>
        </p:txBody>
      </p:sp>
      <p:sp>
        <p:nvSpPr>
          <p:cNvPr id="353301" name="Text Box 21"/>
          <p:cNvSpPr txBox="1">
            <a:spLocks noChangeArrowheads="1"/>
          </p:cNvSpPr>
          <p:nvPr/>
        </p:nvSpPr>
        <p:spPr bwMode="auto">
          <a:xfrm>
            <a:off x="4751388" y="5281613"/>
            <a:ext cx="450850" cy="304800"/>
          </a:xfrm>
          <a:prstGeom prst="rect">
            <a:avLst/>
          </a:prstGeom>
          <a:noFill/>
          <a:ln w="12700">
            <a:noFill/>
            <a:miter lim="800000"/>
            <a:headEnd/>
            <a:tailEnd/>
          </a:ln>
          <a:effectLst/>
        </p:spPr>
        <p:txBody>
          <a:bodyPr wrap="none">
            <a:spAutoFit/>
          </a:bodyPr>
          <a:lstStyle/>
          <a:p>
            <a:pPr eaLnBrk="1" hangingPunct="1"/>
            <a:r>
              <a:rPr lang="en-US" sz="1400" b="1">
                <a:latin typeface="Arial" charset="0"/>
              </a:rPr>
              <a:t>0..*</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E86A0A46-6D93-4C51-ADA1-36D4985B15F1}" type="slidenum">
              <a:rPr lang="en-GB"/>
              <a:pPr/>
              <a:t>48</a:t>
            </a:fld>
            <a:endParaRPr lang="en-GB">
              <a:latin typeface="Times New Roman" pitchFamily="18" charset="0"/>
            </a:endParaRPr>
          </a:p>
        </p:txBody>
      </p:sp>
      <p:sp>
        <p:nvSpPr>
          <p:cNvPr id="355330" name="Rectangle 2"/>
          <p:cNvSpPr>
            <a:spLocks noGrp="1" noChangeArrowheads="1"/>
          </p:cNvSpPr>
          <p:nvPr>
            <p:ph type="title"/>
          </p:nvPr>
        </p:nvSpPr>
        <p:spPr/>
        <p:txBody>
          <a:bodyPr/>
          <a:lstStyle/>
          <a:p>
            <a:r>
              <a:rPr lang="en-GB"/>
              <a:t>Summary</a:t>
            </a:r>
          </a:p>
        </p:txBody>
      </p:sp>
      <p:sp>
        <p:nvSpPr>
          <p:cNvPr id="355331" name="Rectangle 3"/>
          <p:cNvSpPr>
            <a:spLocks noGrp="1" noChangeArrowheads="1"/>
          </p:cNvSpPr>
          <p:nvPr>
            <p:ph type="body" idx="1"/>
          </p:nvPr>
        </p:nvSpPr>
        <p:spPr/>
        <p:txBody>
          <a:bodyPr/>
          <a:lstStyle/>
          <a:p>
            <a:r>
              <a:rPr lang="en-GB"/>
              <a:t>Comparison of efforts in different phases i.e. traditional v/s OO approach </a:t>
            </a:r>
          </a:p>
          <a:p>
            <a:r>
              <a:rPr lang="en-GB"/>
              <a:t>Different kind of relationships between Classes </a:t>
            </a:r>
          </a:p>
          <a:p>
            <a:r>
              <a:rPr lang="en-GB"/>
              <a:t>Noun-Verb phrase analysis technique for identifying classes &amp; relationships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286AF270-4E4A-4AB2-8A31-95069A8C670E}" type="slidenum">
              <a:rPr lang="en-GB"/>
              <a:pPr/>
              <a:t>5</a:t>
            </a:fld>
            <a:endParaRPr lang="en-GB">
              <a:latin typeface="Times New Roman" pitchFamily="18" charset="0"/>
            </a:endParaRPr>
          </a:p>
        </p:txBody>
      </p:sp>
      <p:sp>
        <p:nvSpPr>
          <p:cNvPr id="277508" name="Rectangle 4"/>
          <p:cNvSpPr>
            <a:spLocks noGrp="1" noChangeArrowheads="1"/>
          </p:cNvSpPr>
          <p:nvPr>
            <p:ph type="title"/>
          </p:nvPr>
        </p:nvSpPr>
        <p:spPr/>
        <p:txBody>
          <a:bodyPr/>
          <a:lstStyle/>
          <a:p>
            <a:r>
              <a:rPr lang="en-US"/>
              <a:t>Analysis</a:t>
            </a:r>
          </a:p>
        </p:txBody>
      </p:sp>
      <p:sp>
        <p:nvSpPr>
          <p:cNvPr id="277509" name="Rectangle 5"/>
          <p:cNvSpPr>
            <a:spLocks noGrp="1" noChangeArrowheads="1"/>
          </p:cNvSpPr>
          <p:nvPr>
            <p:ph type="body" idx="1"/>
          </p:nvPr>
        </p:nvSpPr>
        <p:spPr/>
        <p:txBody>
          <a:bodyPr/>
          <a:lstStyle/>
          <a:p>
            <a:r>
              <a:rPr lang="en-US"/>
              <a:t>Result is a Conceptual model involving set of fairly high-level classes and interactions between the classes </a:t>
            </a:r>
          </a:p>
          <a:p>
            <a:r>
              <a:rPr lang="en-US"/>
              <a:t>Essence is to extract a model from the real-world so that a s/w system can be developed</a:t>
            </a:r>
          </a:p>
          <a:p>
            <a:r>
              <a:rPr lang="en-US"/>
              <a:t>Models give complete, but not detailed, description</a:t>
            </a:r>
          </a:p>
          <a:p>
            <a:r>
              <a:rPr lang="en-US"/>
              <a:t>Determine what a system must do to meet needs of the customer</a:t>
            </a:r>
          </a:p>
          <a:p>
            <a:r>
              <a:rPr lang="en-US"/>
              <a:t>Crucial - basis for all other activities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72410EBD-9F98-45CC-949C-77BA0346BFBC}" type="slidenum">
              <a:rPr lang="en-GB"/>
              <a:pPr/>
              <a:t>6</a:t>
            </a:fld>
            <a:endParaRPr lang="en-GB">
              <a:latin typeface="Times New Roman" pitchFamily="18" charset="0"/>
            </a:endParaRPr>
          </a:p>
        </p:txBody>
      </p:sp>
      <p:sp>
        <p:nvSpPr>
          <p:cNvPr id="279556" name="Rectangle 4"/>
          <p:cNvSpPr>
            <a:spLocks noGrp="1" noChangeArrowheads="1"/>
          </p:cNvSpPr>
          <p:nvPr>
            <p:ph type="title"/>
          </p:nvPr>
        </p:nvSpPr>
        <p:spPr/>
        <p:txBody>
          <a:bodyPr/>
          <a:lstStyle/>
          <a:p>
            <a:r>
              <a:rPr lang="en-US"/>
              <a:t>Design</a:t>
            </a:r>
          </a:p>
        </p:txBody>
      </p:sp>
      <p:sp>
        <p:nvSpPr>
          <p:cNvPr id="279557" name="Rectangle 5"/>
          <p:cNvSpPr>
            <a:spLocks noGrp="1" noChangeArrowheads="1"/>
          </p:cNvSpPr>
          <p:nvPr>
            <p:ph type="body" idx="1"/>
          </p:nvPr>
        </p:nvSpPr>
        <p:spPr/>
        <p:txBody>
          <a:bodyPr/>
          <a:lstStyle/>
          <a:p>
            <a:r>
              <a:rPr lang="en-US"/>
              <a:t>Invent new classes which enable conceptual model to be implemented for chosen platform</a:t>
            </a:r>
          </a:p>
          <a:p>
            <a:r>
              <a:rPr lang="en-US"/>
              <a:t>Focus on abstracting common features, segmenting application into groups of objects to support user interface, business logic and information management aspects</a:t>
            </a:r>
          </a:p>
          <a:p>
            <a:r>
              <a:rPr lang="en-US"/>
              <a:t>Two-stage process</a:t>
            </a:r>
          </a:p>
          <a:p>
            <a:pPr lvl="1"/>
            <a:r>
              <a:rPr lang="en-US"/>
              <a:t>class design</a:t>
            </a:r>
          </a:p>
          <a:p>
            <a:pPr lvl="1"/>
            <a:r>
              <a:rPr lang="en-US"/>
              <a:t>application design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6" name="Slide Number Placeholder 5"/>
          <p:cNvSpPr>
            <a:spLocks noGrp="1"/>
          </p:cNvSpPr>
          <p:nvPr>
            <p:ph type="sldNum" sz="quarter" idx="11"/>
          </p:nvPr>
        </p:nvSpPr>
        <p:spPr/>
        <p:txBody>
          <a:bodyPr/>
          <a:lstStyle/>
          <a:p>
            <a:fld id="{7EE345FA-2160-4C52-8F2D-5F127DB33DEB}" type="slidenum">
              <a:rPr lang="en-GB"/>
              <a:pPr/>
              <a:t>7</a:t>
            </a:fld>
            <a:endParaRPr lang="en-GB">
              <a:latin typeface="Times New Roman" pitchFamily="18" charset="0"/>
            </a:endParaRPr>
          </a:p>
        </p:txBody>
      </p:sp>
      <p:sp>
        <p:nvSpPr>
          <p:cNvPr id="281608" name="Rectangle 8"/>
          <p:cNvSpPr>
            <a:spLocks noGrp="1" noChangeArrowheads="1"/>
          </p:cNvSpPr>
          <p:nvPr>
            <p:ph type="title"/>
          </p:nvPr>
        </p:nvSpPr>
        <p:spPr/>
        <p:txBody>
          <a:bodyPr/>
          <a:lstStyle/>
          <a:p>
            <a:r>
              <a:rPr lang="en-US"/>
              <a:t>Analysis Vs Design model</a:t>
            </a:r>
          </a:p>
        </p:txBody>
      </p:sp>
      <p:sp>
        <p:nvSpPr>
          <p:cNvPr id="281609" name="Rectangle 9"/>
          <p:cNvSpPr>
            <a:spLocks noGrp="1" noChangeArrowheads="1"/>
          </p:cNvSpPr>
          <p:nvPr>
            <p:ph type="body" sz="half" idx="1"/>
          </p:nvPr>
        </p:nvSpPr>
        <p:spPr>
          <a:xfrm>
            <a:off x="304800" y="1143000"/>
            <a:ext cx="4648200" cy="5181600"/>
          </a:xfrm>
        </p:spPr>
        <p:txBody>
          <a:bodyPr/>
          <a:lstStyle/>
          <a:p>
            <a:r>
              <a:rPr lang="en-US" sz="2400"/>
              <a:t>Understanding the problem</a:t>
            </a:r>
          </a:p>
          <a:p>
            <a:r>
              <a:rPr lang="en-US" sz="2400"/>
              <a:t>Idealized model Behavior</a:t>
            </a:r>
          </a:p>
          <a:p>
            <a:r>
              <a:rPr lang="en-US" sz="2400"/>
              <a:t>System structure</a:t>
            </a:r>
          </a:p>
          <a:p>
            <a:r>
              <a:rPr lang="en-US" sz="2400"/>
              <a:t>Functional requirements</a:t>
            </a:r>
          </a:p>
          <a:p>
            <a:r>
              <a:rPr lang="en-US" sz="2400"/>
              <a:t>Small model</a:t>
            </a:r>
          </a:p>
        </p:txBody>
      </p:sp>
      <p:sp>
        <p:nvSpPr>
          <p:cNvPr id="281610" name="Rectangle 10"/>
          <p:cNvSpPr>
            <a:spLocks noGrp="1" noChangeArrowheads="1"/>
          </p:cNvSpPr>
          <p:nvPr>
            <p:ph type="body" sz="half" idx="2"/>
          </p:nvPr>
        </p:nvSpPr>
        <p:spPr/>
        <p:txBody>
          <a:bodyPr/>
          <a:lstStyle/>
          <a:p>
            <a:r>
              <a:rPr lang="en-US" sz="2400"/>
              <a:t>Designing the solution</a:t>
            </a:r>
          </a:p>
          <a:p>
            <a:r>
              <a:rPr lang="en-US" sz="2400"/>
              <a:t>Operations and attributes</a:t>
            </a:r>
          </a:p>
          <a:p>
            <a:r>
              <a:rPr lang="en-US" sz="2400"/>
              <a:t>Performance</a:t>
            </a:r>
          </a:p>
          <a:p>
            <a:r>
              <a:rPr lang="en-US" sz="2400"/>
              <a:t>Close to real code</a:t>
            </a:r>
          </a:p>
          <a:p>
            <a:r>
              <a:rPr lang="en-US" sz="2400"/>
              <a:t>Large Model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 name="Slide Number Placeholder 4"/>
          <p:cNvSpPr>
            <a:spLocks noGrp="1"/>
          </p:cNvSpPr>
          <p:nvPr>
            <p:ph type="sldNum" sz="quarter" idx="11"/>
          </p:nvPr>
        </p:nvSpPr>
        <p:spPr/>
        <p:txBody>
          <a:bodyPr/>
          <a:lstStyle/>
          <a:p>
            <a:fld id="{8CF875A2-6099-4D71-9FFC-5A3E2471F5A9}" type="slidenum">
              <a:rPr lang="en-GB"/>
              <a:pPr/>
              <a:t>8</a:t>
            </a:fld>
            <a:endParaRPr lang="en-GB">
              <a:latin typeface="Times New Roman" pitchFamily="18" charset="0"/>
            </a:endParaRPr>
          </a:p>
        </p:txBody>
      </p:sp>
      <p:sp>
        <p:nvSpPr>
          <p:cNvPr id="283652" name="Rectangle 4"/>
          <p:cNvSpPr>
            <a:spLocks noGrp="1" noChangeArrowheads="1"/>
          </p:cNvSpPr>
          <p:nvPr>
            <p:ph type="title"/>
          </p:nvPr>
        </p:nvSpPr>
        <p:spPr/>
        <p:txBody>
          <a:bodyPr/>
          <a:lstStyle/>
          <a:p>
            <a:r>
              <a:rPr lang="en-US"/>
              <a:t>UML Introduction</a:t>
            </a:r>
          </a:p>
        </p:txBody>
      </p:sp>
      <p:sp>
        <p:nvSpPr>
          <p:cNvPr id="283653" name="Rectangle 5"/>
          <p:cNvSpPr>
            <a:spLocks noGrp="1" noChangeArrowheads="1"/>
          </p:cNvSpPr>
          <p:nvPr>
            <p:ph type="body" idx="1"/>
          </p:nvPr>
        </p:nvSpPr>
        <p:spPr/>
        <p:txBody>
          <a:bodyPr/>
          <a:lstStyle/>
          <a:p>
            <a:r>
              <a:rPr lang="en-US"/>
              <a:t>Stands for Unified Modeling Language</a:t>
            </a:r>
          </a:p>
          <a:p>
            <a:r>
              <a:rPr lang="en-US"/>
              <a:t>Open standard</a:t>
            </a:r>
          </a:p>
          <a:p>
            <a:r>
              <a:rPr lang="en-US"/>
              <a:t>Supports entire software development lifecycle</a:t>
            </a:r>
          </a:p>
          <a:p>
            <a:r>
              <a:rPr lang="en-US"/>
              <a:t>Supports diverse application areas</a:t>
            </a:r>
          </a:p>
          <a:p>
            <a:r>
              <a:rPr lang="en-US"/>
              <a:t>Based on experience and needs of user community</a:t>
            </a:r>
          </a:p>
          <a:p>
            <a:r>
              <a:rPr lang="en-US"/>
              <a:t>Supported by many tools like Rose, TogetherJ, Visio</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ooter Placeholder 3"/>
          <p:cNvSpPr>
            <a:spLocks noGrp="1"/>
          </p:cNvSpPr>
          <p:nvPr>
            <p:ph type="ftr" sz="quarter" idx="10"/>
          </p:nvPr>
        </p:nvSpPr>
        <p:spPr/>
        <p:txBody>
          <a:bodyPr/>
          <a:lstStyle/>
          <a:p>
            <a:r>
              <a:rPr lang="en-GB"/>
              <a:t>Class Diagrams</a:t>
            </a:r>
            <a:endParaRPr lang="en-GB" sz="1400">
              <a:latin typeface="Times New Roman" pitchFamily="18" charset="0"/>
            </a:endParaRPr>
          </a:p>
        </p:txBody>
      </p:sp>
      <p:sp>
        <p:nvSpPr>
          <p:cNvPr id="53" name="Slide Number Placeholder 4"/>
          <p:cNvSpPr>
            <a:spLocks noGrp="1"/>
          </p:cNvSpPr>
          <p:nvPr>
            <p:ph type="sldNum" sz="quarter" idx="11"/>
          </p:nvPr>
        </p:nvSpPr>
        <p:spPr/>
        <p:txBody>
          <a:bodyPr/>
          <a:lstStyle/>
          <a:p>
            <a:fld id="{5995900C-4886-4509-9FBC-EE82E4561BD8}" type="slidenum">
              <a:rPr lang="en-GB"/>
              <a:pPr/>
              <a:t>9</a:t>
            </a:fld>
            <a:endParaRPr lang="en-GB">
              <a:latin typeface="Times New Roman" pitchFamily="18" charset="0"/>
            </a:endParaRPr>
          </a:p>
        </p:txBody>
      </p:sp>
      <p:sp>
        <p:nvSpPr>
          <p:cNvPr id="285698" name="Rectangle 2"/>
          <p:cNvSpPr>
            <a:spLocks noGrp="1" noChangeArrowheads="1"/>
          </p:cNvSpPr>
          <p:nvPr>
            <p:ph type="title"/>
          </p:nvPr>
        </p:nvSpPr>
        <p:spPr/>
        <p:txBody>
          <a:bodyPr/>
          <a:lstStyle/>
          <a:p>
            <a:r>
              <a:rPr lang="en-US"/>
              <a:t>Developmental history of UML</a:t>
            </a:r>
          </a:p>
        </p:txBody>
      </p:sp>
      <p:sp>
        <p:nvSpPr>
          <p:cNvPr id="285699" name="Rectangle 3"/>
          <p:cNvSpPr>
            <a:spLocks noGrp="1" noChangeArrowheads="1"/>
          </p:cNvSpPr>
          <p:nvPr>
            <p:ph type="body" idx="1"/>
          </p:nvPr>
        </p:nvSpPr>
        <p:spPr/>
        <p:txBody>
          <a:bodyPr/>
          <a:lstStyle/>
          <a:p>
            <a:r>
              <a:rPr lang="en-US"/>
              <a:t>Methodology War 1990-97</a:t>
            </a:r>
          </a:p>
        </p:txBody>
      </p:sp>
      <p:sp>
        <p:nvSpPr>
          <p:cNvPr id="285700" name="Text Box 4"/>
          <p:cNvSpPr txBox="1">
            <a:spLocks noChangeArrowheads="1"/>
          </p:cNvSpPr>
          <p:nvPr/>
        </p:nvSpPr>
        <p:spPr bwMode="auto">
          <a:xfrm>
            <a:off x="2286000" y="2514600"/>
            <a:ext cx="882650" cy="469900"/>
          </a:xfrm>
          <a:prstGeom prst="rect">
            <a:avLst/>
          </a:prstGeom>
          <a:noFill/>
          <a:ln w="12700">
            <a:solidFill>
              <a:schemeClr val="tx1"/>
            </a:solidFill>
            <a:miter lim="800000"/>
            <a:headEnd/>
            <a:tailEnd/>
          </a:ln>
          <a:effectLst/>
        </p:spPr>
        <p:txBody>
          <a:bodyPr wrap="none">
            <a:spAutoFit/>
          </a:bodyPr>
          <a:lstStyle/>
          <a:p>
            <a:pPr algn="ctr" eaLnBrk="1" hangingPunct="1"/>
            <a:r>
              <a:rPr lang="en-US" sz="1200" b="1">
                <a:latin typeface="Arial" charset="0"/>
              </a:rPr>
              <a:t>Booch’91</a:t>
            </a:r>
          </a:p>
          <a:p>
            <a:pPr algn="ctr" eaLnBrk="1" hangingPunct="1"/>
            <a:r>
              <a:rPr lang="en-US" sz="1200">
                <a:latin typeface="Arial" charset="0"/>
              </a:rPr>
              <a:t>Booch</a:t>
            </a:r>
          </a:p>
        </p:txBody>
      </p:sp>
      <p:sp>
        <p:nvSpPr>
          <p:cNvPr id="285701" name="Text Box 5"/>
          <p:cNvSpPr txBox="1">
            <a:spLocks noChangeArrowheads="1"/>
          </p:cNvSpPr>
          <p:nvPr/>
        </p:nvSpPr>
        <p:spPr bwMode="auto">
          <a:xfrm>
            <a:off x="4419600" y="2514600"/>
            <a:ext cx="984250" cy="469900"/>
          </a:xfrm>
          <a:prstGeom prst="rect">
            <a:avLst/>
          </a:prstGeom>
          <a:noFill/>
          <a:ln w="12700">
            <a:solidFill>
              <a:schemeClr val="tx1"/>
            </a:solidFill>
            <a:miter lim="800000"/>
            <a:headEnd/>
            <a:tailEnd/>
          </a:ln>
          <a:effectLst/>
        </p:spPr>
        <p:txBody>
          <a:bodyPr wrap="none">
            <a:spAutoFit/>
          </a:bodyPr>
          <a:lstStyle/>
          <a:p>
            <a:pPr algn="ctr" eaLnBrk="1" hangingPunct="1"/>
            <a:r>
              <a:rPr lang="en-US" sz="1200" b="1">
                <a:latin typeface="Arial" charset="0"/>
              </a:rPr>
              <a:t>CRC</a:t>
            </a:r>
          </a:p>
          <a:p>
            <a:pPr algn="ctr" eaLnBrk="1" hangingPunct="1"/>
            <a:r>
              <a:rPr lang="en-US" sz="1200">
                <a:latin typeface="Arial" charset="0"/>
              </a:rPr>
              <a:t>Wirfs-Brock</a:t>
            </a:r>
          </a:p>
        </p:txBody>
      </p:sp>
      <p:sp>
        <p:nvSpPr>
          <p:cNvPr id="285702" name="Text Box 6"/>
          <p:cNvSpPr txBox="1">
            <a:spLocks noChangeArrowheads="1"/>
          </p:cNvSpPr>
          <p:nvPr/>
        </p:nvSpPr>
        <p:spPr bwMode="auto">
          <a:xfrm>
            <a:off x="7924800" y="2057400"/>
            <a:ext cx="1090613" cy="469900"/>
          </a:xfrm>
          <a:prstGeom prst="rect">
            <a:avLst/>
          </a:prstGeom>
          <a:noFill/>
          <a:ln w="12700">
            <a:solidFill>
              <a:schemeClr val="tx1"/>
            </a:solidFill>
            <a:miter lim="800000"/>
            <a:headEnd/>
            <a:tailEnd/>
          </a:ln>
          <a:effectLst/>
        </p:spPr>
        <p:txBody>
          <a:bodyPr wrap="none">
            <a:spAutoFit/>
          </a:bodyPr>
          <a:lstStyle/>
          <a:p>
            <a:pPr algn="ctr" eaLnBrk="1" hangingPunct="1"/>
            <a:r>
              <a:rPr lang="en-US" sz="1200" b="1">
                <a:latin typeface="Arial" charset="0"/>
              </a:rPr>
              <a:t>OOSA</a:t>
            </a:r>
          </a:p>
          <a:p>
            <a:pPr algn="ctr" eaLnBrk="1" hangingPunct="1"/>
            <a:r>
              <a:rPr lang="en-US" sz="1200">
                <a:latin typeface="Arial" charset="0"/>
              </a:rPr>
              <a:t>Shlaer/Mellor</a:t>
            </a:r>
          </a:p>
        </p:txBody>
      </p:sp>
      <p:sp>
        <p:nvSpPr>
          <p:cNvPr id="285703" name="Text Box 7"/>
          <p:cNvSpPr txBox="1">
            <a:spLocks noChangeArrowheads="1"/>
          </p:cNvSpPr>
          <p:nvPr/>
        </p:nvSpPr>
        <p:spPr bwMode="auto">
          <a:xfrm>
            <a:off x="3657600" y="3276600"/>
            <a:ext cx="1354138" cy="469900"/>
          </a:xfrm>
          <a:prstGeom prst="rect">
            <a:avLst/>
          </a:prstGeom>
          <a:noFill/>
          <a:ln w="12700">
            <a:solidFill>
              <a:schemeClr val="tx1"/>
            </a:solidFill>
            <a:miter lim="800000"/>
            <a:headEnd/>
            <a:tailEnd/>
          </a:ln>
          <a:effectLst/>
        </p:spPr>
        <p:txBody>
          <a:bodyPr wrap="none">
            <a:spAutoFit/>
          </a:bodyPr>
          <a:lstStyle/>
          <a:p>
            <a:pPr algn="ctr" eaLnBrk="1" hangingPunct="1"/>
            <a:r>
              <a:rPr lang="en-US" sz="1200" b="1">
                <a:latin typeface="Arial" charset="0"/>
              </a:rPr>
              <a:t>OMT</a:t>
            </a:r>
          </a:p>
          <a:p>
            <a:pPr algn="ctr" eaLnBrk="1" hangingPunct="1"/>
            <a:r>
              <a:rPr lang="en-US" sz="1200">
                <a:latin typeface="Arial" charset="0"/>
              </a:rPr>
              <a:t>Rumbaugh et. al.</a:t>
            </a:r>
          </a:p>
        </p:txBody>
      </p:sp>
      <p:sp>
        <p:nvSpPr>
          <p:cNvPr id="285704" name="Text Box 8"/>
          <p:cNvSpPr txBox="1">
            <a:spLocks noChangeArrowheads="1"/>
          </p:cNvSpPr>
          <p:nvPr/>
        </p:nvSpPr>
        <p:spPr bwMode="auto">
          <a:xfrm>
            <a:off x="1295400" y="3200400"/>
            <a:ext cx="846138" cy="469900"/>
          </a:xfrm>
          <a:prstGeom prst="rect">
            <a:avLst/>
          </a:prstGeom>
          <a:noFill/>
          <a:ln w="12700">
            <a:solidFill>
              <a:schemeClr val="tx1"/>
            </a:solidFill>
            <a:miter lim="800000"/>
            <a:headEnd/>
            <a:tailEnd/>
          </a:ln>
          <a:effectLst/>
        </p:spPr>
        <p:txBody>
          <a:bodyPr wrap="none">
            <a:spAutoFit/>
          </a:bodyPr>
          <a:lstStyle/>
          <a:p>
            <a:pPr algn="ctr" eaLnBrk="1" hangingPunct="1"/>
            <a:r>
              <a:rPr lang="en-US" sz="1200" b="1">
                <a:latin typeface="Arial" charset="0"/>
              </a:rPr>
              <a:t>OOSE</a:t>
            </a:r>
          </a:p>
          <a:p>
            <a:pPr algn="ctr" eaLnBrk="1" hangingPunct="1"/>
            <a:r>
              <a:rPr lang="en-US" sz="1200">
                <a:latin typeface="Arial" charset="0"/>
              </a:rPr>
              <a:t>Jacobson</a:t>
            </a:r>
          </a:p>
        </p:txBody>
      </p:sp>
      <p:sp>
        <p:nvSpPr>
          <p:cNvPr id="285705" name="Text Box 9"/>
          <p:cNvSpPr txBox="1">
            <a:spLocks noChangeArrowheads="1"/>
          </p:cNvSpPr>
          <p:nvPr/>
        </p:nvSpPr>
        <p:spPr bwMode="auto">
          <a:xfrm>
            <a:off x="3124200" y="3962400"/>
            <a:ext cx="747713" cy="287338"/>
          </a:xfrm>
          <a:prstGeom prst="rect">
            <a:avLst/>
          </a:prstGeom>
          <a:noFill/>
          <a:ln w="12700">
            <a:solidFill>
              <a:schemeClr val="tx1"/>
            </a:solidFill>
            <a:miter lim="800000"/>
            <a:headEnd/>
            <a:tailEnd/>
          </a:ln>
          <a:effectLst/>
        </p:spPr>
        <p:txBody>
          <a:bodyPr wrap="none">
            <a:spAutoFit/>
          </a:bodyPr>
          <a:lstStyle/>
          <a:p>
            <a:pPr algn="ctr" eaLnBrk="1" hangingPunct="1"/>
            <a:r>
              <a:rPr lang="en-US" sz="1200" b="1">
                <a:latin typeface="Arial" charset="0"/>
              </a:rPr>
              <a:t>OMT’94</a:t>
            </a:r>
            <a:endParaRPr lang="en-US" sz="1200">
              <a:latin typeface="Arial" charset="0"/>
            </a:endParaRPr>
          </a:p>
        </p:txBody>
      </p:sp>
      <p:sp>
        <p:nvSpPr>
          <p:cNvPr id="285706" name="Text Box 10"/>
          <p:cNvSpPr txBox="1">
            <a:spLocks noChangeArrowheads="1"/>
          </p:cNvSpPr>
          <p:nvPr/>
        </p:nvSpPr>
        <p:spPr bwMode="auto">
          <a:xfrm>
            <a:off x="2678113" y="3581400"/>
            <a:ext cx="882650" cy="287338"/>
          </a:xfrm>
          <a:prstGeom prst="rect">
            <a:avLst/>
          </a:prstGeom>
          <a:noFill/>
          <a:ln w="12700">
            <a:solidFill>
              <a:schemeClr val="tx1"/>
            </a:solidFill>
            <a:miter lim="800000"/>
            <a:headEnd/>
            <a:tailEnd/>
          </a:ln>
          <a:effectLst/>
        </p:spPr>
        <p:txBody>
          <a:bodyPr wrap="none">
            <a:spAutoFit/>
          </a:bodyPr>
          <a:lstStyle/>
          <a:p>
            <a:pPr algn="ctr" eaLnBrk="1" hangingPunct="1"/>
            <a:r>
              <a:rPr lang="en-US" sz="1200" b="1">
                <a:latin typeface="Arial" charset="0"/>
              </a:rPr>
              <a:t>Booch’93</a:t>
            </a:r>
            <a:endParaRPr lang="en-US" sz="1200">
              <a:latin typeface="Arial" charset="0"/>
            </a:endParaRPr>
          </a:p>
        </p:txBody>
      </p:sp>
      <p:sp>
        <p:nvSpPr>
          <p:cNvPr id="285707" name="Text Box 11"/>
          <p:cNvSpPr txBox="1">
            <a:spLocks noChangeArrowheads="1"/>
          </p:cNvSpPr>
          <p:nvPr/>
        </p:nvSpPr>
        <p:spPr bwMode="auto">
          <a:xfrm>
            <a:off x="2362200" y="4343400"/>
            <a:ext cx="1411288" cy="469900"/>
          </a:xfrm>
          <a:prstGeom prst="rect">
            <a:avLst/>
          </a:prstGeom>
          <a:noFill/>
          <a:ln w="12700">
            <a:solidFill>
              <a:schemeClr val="tx1"/>
            </a:solidFill>
            <a:miter lim="800000"/>
            <a:headEnd/>
            <a:tailEnd/>
          </a:ln>
          <a:effectLst/>
        </p:spPr>
        <p:txBody>
          <a:bodyPr wrap="none">
            <a:spAutoFit/>
          </a:bodyPr>
          <a:lstStyle/>
          <a:p>
            <a:pPr algn="ctr" eaLnBrk="1" hangingPunct="1"/>
            <a:r>
              <a:rPr lang="en-US" sz="1200" b="1">
                <a:latin typeface="Arial" charset="0"/>
              </a:rPr>
              <a:t>UML 0.8</a:t>
            </a:r>
          </a:p>
          <a:p>
            <a:pPr algn="ctr" eaLnBrk="1" hangingPunct="1"/>
            <a:r>
              <a:rPr lang="en-US" sz="1200">
                <a:latin typeface="Arial" charset="0"/>
              </a:rPr>
              <a:t>Booch/Rumbaugh</a:t>
            </a:r>
          </a:p>
        </p:txBody>
      </p:sp>
      <p:sp>
        <p:nvSpPr>
          <p:cNvPr id="285708" name="Text Box 12"/>
          <p:cNvSpPr txBox="1">
            <a:spLocks noChangeArrowheads="1"/>
          </p:cNvSpPr>
          <p:nvPr/>
        </p:nvSpPr>
        <p:spPr bwMode="auto">
          <a:xfrm>
            <a:off x="2209800" y="4953000"/>
            <a:ext cx="781050" cy="469900"/>
          </a:xfrm>
          <a:prstGeom prst="rect">
            <a:avLst/>
          </a:prstGeom>
          <a:noFill/>
          <a:ln w="12700">
            <a:solidFill>
              <a:schemeClr val="tx1"/>
            </a:solidFill>
            <a:miter lim="800000"/>
            <a:headEnd/>
            <a:tailEnd/>
          </a:ln>
          <a:effectLst/>
        </p:spPr>
        <p:txBody>
          <a:bodyPr wrap="none">
            <a:spAutoFit/>
          </a:bodyPr>
          <a:lstStyle/>
          <a:p>
            <a:pPr algn="ctr" eaLnBrk="1" hangingPunct="1"/>
            <a:r>
              <a:rPr lang="en-US" sz="1200" b="1">
                <a:latin typeface="Arial" charset="0"/>
              </a:rPr>
              <a:t>UML 0.9</a:t>
            </a:r>
          </a:p>
          <a:p>
            <a:pPr algn="ctr" eaLnBrk="1" hangingPunct="1"/>
            <a:r>
              <a:rPr lang="en-US" sz="1200">
                <a:latin typeface="Arial" charset="0"/>
              </a:rPr>
              <a:t>Amigos</a:t>
            </a:r>
          </a:p>
        </p:txBody>
      </p:sp>
      <p:sp>
        <p:nvSpPr>
          <p:cNvPr id="285709" name="Text Box 13"/>
          <p:cNvSpPr txBox="1">
            <a:spLocks noChangeArrowheads="1"/>
          </p:cNvSpPr>
          <p:nvPr/>
        </p:nvSpPr>
        <p:spPr bwMode="auto">
          <a:xfrm>
            <a:off x="1828800" y="5486400"/>
            <a:ext cx="781050" cy="287338"/>
          </a:xfrm>
          <a:prstGeom prst="rect">
            <a:avLst/>
          </a:prstGeom>
          <a:noFill/>
          <a:ln w="12700">
            <a:solidFill>
              <a:schemeClr val="tx1"/>
            </a:solidFill>
            <a:miter lim="800000"/>
            <a:headEnd/>
            <a:tailEnd/>
          </a:ln>
          <a:effectLst/>
        </p:spPr>
        <p:txBody>
          <a:bodyPr wrap="none">
            <a:spAutoFit/>
          </a:bodyPr>
          <a:lstStyle/>
          <a:p>
            <a:pPr algn="ctr" eaLnBrk="1" hangingPunct="1"/>
            <a:r>
              <a:rPr lang="en-US" sz="1200" b="1">
                <a:latin typeface="Arial" charset="0"/>
              </a:rPr>
              <a:t>UML 1.0</a:t>
            </a:r>
            <a:endParaRPr lang="en-US" sz="1200">
              <a:latin typeface="Arial" charset="0"/>
            </a:endParaRPr>
          </a:p>
        </p:txBody>
      </p:sp>
      <p:sp>
        <p:nvSpPr>
          <p:cNvPr id="285710" name="Text Box 14"/>
          <p:cNvSpPr txBox="1">
            <a:spLocks noChangeArrowheads="1"/>
          </p:cNvSpPr>
          <p:nvPr/>
        </p:nvSpPr>
        <p:spPr bwMode="auto">
          <a:xfrm>
            <a:off x="1447800" y="5867400"/>
            <a:ext cx="781050" cy="287338"/>
          </a:xfrm>
          <a:prstGeom prst="rect">
            <a:avLst/>
          </a:prstGeom>
          <a:noFill/>
          <a:ln w="12700">
            <a:solidFill>
              <a:schemeClr val="tx1"/>
            </a:solidFill>
            <a:miter lim="800000"/>
            <a:headEnd/>
            <a:tailEnd/>
          </a:ln>
          <a:effectLst/>
        </p:spPr>
        <p:txBody>
          <a:bodyPr wrap="none">
            <a:spAutoFit/>
          </a:bodyPr>
          <a:lstStyle/>
          <a:p>
            <a:pPr algn="ctr" eaLnBrk="1" hangingPunct="1"/>
            <a:r>
              <a:rPr lang="en-US" sz="1200" b="1">
                <a:latin typeface="Arial" charset="0"/>
              </a:rPr>
              <a:t>UML 1.1</a:t>
            </a:r>
            <a:endParaRPr lang="en-US" sz="1200">
              <a:latin typeface="Arial" charset="0"/>
            </a:endParaRPr>
          </a:p>
        </p:txBody>
      </p:sp>
      <p:sp>
        <p:nvSpPr>
          <p:cNvPr id="285711" name="Text Box 15"/>
          <p:cNvSpPr txBox="1">
            <a:spLocks noChangeArrowheads="1"/>
          </p:cNvSpPr>
          <p:nvPr/>
        </p:nvSpPr>
        <p:spPr bwMode="auto">
          <a:xfrm>
            <a:off x="1752600" y="3962400"/>
            <a:ext cx="849313" cy="287338"/>
          </a:xfrm>
          <a:prstGeom prst="rect">
            <a:avLst/>
          </a:prstGeom>
          <a:noFill/>
          <a:ln w="12700">
            <a:solidFill>
              <a:schemeClr val="tx1"/>
            </a:solidFill>
            <a:miter lim="800000"/>
            <a:headEnd/>
            <a:tailEnd/>
          </a:ln>
          <a:effectLst/>
        </p:spPr>
        <p:txBody>
          <a:bodyPr wrap="none">
            <a:spAutoFit/>
          </a:bodyPr>
          <a:lstStyle/>
          <a:p>
            <a:pPr algn="ctr" eaLnBrk="1" hangingPunct="1"/>
            <a:r>
              <a:rPr lang="en-US" sz="1200" b="1">
                <a:latin typeface="Arial" charset="0"/>
              </a:rPr>
              <a:t>OOSE’94</a:t>
            </a:r>
            <a:endParaRPr lang="en-US" sz="1200">
              <a:latin typeface="Arial" charset="0"/>
            </a:endParaRPr>
          </a:p>
        </p:txBody>
      </p:sp>
      <p:sp>
        <p:nvSpPr>
          <p:cNvPr id="285712" name="Text Box 16"/>
          <p:cNvSpPr txBox="1">
            <a:spLocks noChangeArrowheads="1"/>
          </p:cNvSpPr>
          <p:nvPr/>
        </p:nvSpPr>
        <p:spPr bwMode="auto">
          <a:xfrm>
            <a:off x="5781675" y="2743200"/>
            <a:ext cx="1168400" cy="469900"/>
          </a:xfrm>
          <a:prstGeom prst="rect">
            <a:avLst/>
          </a:prstGeom>
          <a:noFill/>
          <a:ln w="12700">
            <a:solidFill>
              <a:schemeClr val="tx1"/>
            </a:solidFill>
            <a:miter lim="800000"/>
            <a:headEnd/>
            <a:tailEnd/>
          </a:ln>
          <a:effectLst/>
        </p:spPr>
        <p:txBody>
          <a:bodyPr wrap="none">
            <a:spAutoFit/>
          </a:bodyPr>
          <a:lstStyle/>
          <a:p>
            <a:pPr algn="ctr" eaLnBrk="1" hangingPunct="1"/>
            <a:r>
              <a:rPr lang="en-US" sz="1200" b="1">
                <a:latin typeface="Arial" charset="0"/>
              </a:rPr>
              <a:t>OBA</a:t>
            </a:r>
          </a:p>
          <a:p>
            <a:pPr algn="ctr" eaLnBrk="1" hangingPunct="1"/>
            <a:r>
              <a:rPr lang="en-US" sz="1200">
                <a:latin typeface="Arial" charset="0"/>
              </a:rPr>
              <a:t>Gibson/Goldb.</a:t>
            </a:r>
          </a:p>
        </p:txBody>
      </p:sp>
      <p:sp>
        <p:nvSpPr>
          <p:cNvPr id="285713" name="Text Box 17"/>
          <p:cNvSpPr txBox="1">
            <a:spLocks noChangeArrowheads="1"/>
          </p:cNvSpPr>
          <p:nvPr/>
        </p:nvSpPr>
        <p:spPr bwMode="auto">
          <a:xfrm>
            <a:off x="7239000" y="2743200"/>
            <a:ext cx="1217613" cy="469900"/>
          </a:xfrm>
          <a:prstGeom prst="rect">
            <a:avLst/>
          </a:prstGeom>
          <a:noFill/>
          <a:ln w="12700">
            <a:solidFill>
              <a:schemeClr val="tx1"/>
            </a:solidFill>
            <a:miter lim="800000"/>
            <a:headEnd/>
            <a:tailEnd/>
          </a:ln>
          <a:effectLst/>
        </p:spPr>
        <p:txBody>
          <a:bodyPr wrap="none">
            <a:spAutoFit/>
          </a:bodyPr>
          <a:lstStyle/>
          <a:p>
            <a:pPr algn="ctr" eaLnBrk="1" hangingPunct="1"/>
            <a:r>
              <a:rPr lang="en-US" sz="1200" b="1">
                <a:latin typeface="Arial" charset="0"/>
              </a:rPr>
              <a:t>OOA</a:t>
            </a:r>
          </a:p>
          <a:p>
            <a:pPr algn="ctr" eaLnBrk="1" hangingPunct="1"/>
            <a:r>
              <a:rPr lang="en-US" sz="1200">
                <a:latin typeface="Arial" charset="0"/>
              </a:rPr>
              <a:t>Coad/Yourdon.</a:t>
            </a:r>
          </a:p>
        </p:txBody>
      </p:sp>
      <p:sp>
        <p:nvSpPr>
          <p:cNvPr id="285714" name="Text Box 18"/>
          <p:cNvSpPr txBox="1">
            <a:spLocks noChangeArrowheads="1"/>
          </p:cNvSpPr>
          <p:nvPr/>
        </p:nvSpPr>
        <p:spPr bwMode="auto">
          <a:xfrm>
            <a:off x="5334000" y="3429000"/>
            <a:ext cx="803275" cy="469900"/>
          </a:xfrm>
          <a:prstGeom prst="rect">
            <a:avLst/>
          </a:prstGeom>
          <a:noFill/>
          <a:ln w="12700">
            <a:solidFill>
              <a:schemeClr val="tx1"/>
            </a:solidFill>
            <a:miter lim="800000"/>
            <a:headEnd/>
            <a:tailEnd/>
          </a:ln>
          <a:effectLst/>
        </p:spPr>
        <p:txBody>
          <a:bodyPr wrap="none">
            <a:spAutoFit/>
          </a:bodyPr>
          <a:lstStyle/>
          <a:p>
            <a:pPr algn="ctr" eaLnBrk="1" hangingPunct="1"/>
            <a:r>
              <a:rPr lang="en-US" sz="1200" b="1">
                <a:latin typeface="Arial" charset="0"/>
              </a:rPr>
              <a:t>Fusion</a:t>
            </a:r>
          </a:p>
          <a:p>
            <a:pPr algn="ctr" eaLnBrk="1" hangingPunct="1"/>
            <a:r>
              <a:rPr lang="en-US" sz="1200">
                <a:latin typeface="Arial" charset="0"/>
              </a:rPr>
              <a:t>Coleman</a:t>
            </a:r>
          </a:p>
        </p:txBody>
      </p:sp>
      <p:sp>
        <p:nvSpPr>
          <p:cNvPr id="285715" name="Text Box 19"/>
          <p:cNvSpPr txBox="1">
            <a:spLocks noChangeArrowheads="1"/>
          </p:cNvSpPr>
          <p:nvPr/>
        </p:nvSpPr>
        <p:spPr bwMode="auto">
          <a:xfrm>
            <a:off x="7061200" y="3429000"/>
            <a:ext cx="1016000" cy="469900"/>
          </a:xfrm>
          <a:prstGeom prst="rect">
            <a:avLst/>
          </a:prstGeom>
          <a:noFill/>
          <a:ln w="12700">
            <a:solidFill>
              <a:schemeClr val="tx1"/>
            </a:solidFill>
            <a:miter lim="800000"/>
            <a:headEnd/>
            <a:tailEnd/>
          </a:ln>
          <a:effectLst/>
        </p:spPr>
        <p:txBody>
          <a:bodyPr wrap="none">
            <a:spAutoFit/>
          </a:bodyPr>
          <a:lstStyle/>
          <a:p>
            <a:pPr algn="ctr" eaLnBrk="1" hangingPunct="1"/>
            <a:r>
              <a:rPr lang="en-US" sz="1200" b="1">
                <a:latin typeface="Arial" charset="0"/>
              </a:rPr>
              <a:t>OODA</a:t>
            </a:r>
          </a:p>
          <a:p>
            <a:pPr algn="ctr" eaLnBrk="1" hangingPunct="1"/>
            <a:r>
              <a:rPr lang="en-US" sz="1200">
                <a:latin typeface="Arial" charset="0"/>
              </a:rPr>
              <a:t>Martin/Odell</a:t>
            </a:r>
          </a:p>
        </p:txBody>
      </p:sp>
      <p:sp>
        <p:nvSpPr>
          <p:cNvPr id="285716" name="Text Box 20"/>
          <p:cNvSpPr txBox="1">
            <a:spLocks noChangeArrowheads="1"/>
          </p:cNvSpPr>
          <p:nvPr/>
        </p:nvSpPr>
        <p:spPr bwMode="auto">
          <a:xfrm>
            <a:off x="6096000" y="4800600"/>
            <a:ext cx="746125" cy="469900"/>
          </a:xfrm>
          <a:prstGeom prst="rect">
            <a:avLst/>
          </a:prstGeom>
          <a:noFill/>
          <a:ln w="12700">
            <a:solidFill>
              <a:schemeClr val="tx1"/>
            </a:solidFill>
            <a:miter lim="800000"/>
            <a:headEnd/>
            <a:tailEnd/>
          </a:ln>
          <a:effectLst/>
        </p:spPr>
        <p:txBody>
          <a:bodyPr wrap="none">
            <a:spAutoFit/>
          </a:bodyPr>
          <a:lstStyle/>
          <a:p>
            <a:pPr algn="ctr" eaLnBrk="1" hangingPunct="1"/>
            <a:r>
              <a:rPr lang="en-US" sz="1200" b="1">
                <a:latin typeface="Arial" charset="0"/>
              </a:rPr>
              <a:t>SOMA</a:t>
            </a:r>
          </a:p>
          <a:p>
            <a:pPr algn="ctr" eaLnBrk="1" hangingPunct="1"/>
            <a:r>
              <a:rPr lang="en-US" sz="1200">
                <a:latin typeface="Arial" charset="0"/>
              </a:rPr>
              <a:t>Graham</a:t>
            </a:r>
          </a:p>
        </p:txBody>
      </p:sp>
      <p:sp>
        <p:nvSpPr>
          <p:cNvPr id="285717" name="Text Box 21"/>
          <p:cNvSpPr txBox="1">
            <a:spLocks noChangeArrowheads="1"/>
          </p:cNvSpPr>
          <p:nvPr/>
        </p:nvSpPr>
        <p:spPr bwMode="auto">
          <a:xfrm>
            <a:off x="6934200" y="4800600"/>
            <a:ext cx="1452563" cy="469900"/>
          </a:xfrm>
          <a:prstGeom prst="rect">
            <a:avLst/>
          </a:prstGeom>
          <a:noFill/>
          <a:ln w="12700">
            <a:solidFill>
              <a:schemeClr val="tx1"/>
            </a:solidFill>
            <a:miter lim="800000"/>
            <a:headEnd/>
            <a:tailEnd/>
          </a:ln>
          <a:effectLst/>
        </p:spPr>
        <p:txBody>
          <a:bodyPr wrap="none">
            <a:spAutoFit/>
          </a:bodyPr>
          <a:lstStyle/>
          <a:p>
            <a:pPr algn="ctr" eaLnBrk="1" hangingPunct="1"/>
            <a:r>
              <a:rPr lang="en-US" sz="1200" b="1">
                <a:latin typeface="Arial" charset="0"/>
              </a:rPr>
              <a:t>MOSES</a:t>
            </a:r>
          </a:p>
          <a:p>
            <a:pPr algn="ctr" eaLnBrk="1" hangingPunct="1"/>
            <a:r>
              <a:rPr lang="en-US" sz="1200">
                <a:latin typeface="Arial" charset="0"/>
              </a:rPr>
              <a:t>Henderson-Sellers</a:t>
            </a:r>
          </a:p>
        </p:txBody>
      </p:sp>
      <p:sp>
        <p:nvSpPr>
          <p:cNvPr id="285718" name="Text Box 22"/>
          <p:cNvSpPr txBox="1">
            <a:spLocks noChangeArrowheads="1"/>
          </p:cNvSpPr>
          <p:nvPr/>
        </p:nvSpPr>
        <p:spPr bwMode="auto">
          <a:xfrm>
            <a:off x="4191000" y="5486400"/>
            <a:ext cx="1138238" cy="469900"/>
          </a:xfrm>
          <a:prstGeom prst="rect">
            <a:avLst/>
          </a:prstGeom>
          <a:noFill/>
          <a:ln w="12700">
            <a:solidFill>
              <a:schemeClr val="tx1"/>
            </a:solidFill>
            <a:miter lim="800000"/>
            <a:headEnd/>
            <a:tailEnd/>
          </a:ln>
          <a:effectLst/>
        </p:spPr>
        <p:txBody>
          <a:bodyPr wrap="none">
            <a:spAutoFit/>
          </a:bodyPr>
          <a:lstStyle/>
          <a:p>
            <a:pPr algn="ctr" eaLnBrk="1" hangingPunct="1"/>
            <a:r>
              <a:rPr lang="en-US" sz="1200" b="1">
                <a:latin typeface="Arial" charset="0"/>
              </a:rPr>
              <a:t>Team Fusion</a:t>
            </a:r>
          </a:p>
          <a:p>
            <a:pPr algn="ctr" eaLnBrk="1" hangingPunct="1"/>
            <a:r>
              <a:rPr lang="en-US" sz="1200">
                <a:latin typeface="Arial" charset="0"/>
              </a:rPr>
              <a:t>Graham</a:t>
            </a:r>
          </a:p>
        </p:txBody>
      </p:sp>
      <p:sp>
        <p:nvSpPr>
          <p:cNvPr id="285719" name="Text Box 23"/>
          <p:cNvSpPr txBox="1">
            <a:spLocks noChangeArrowheads="1"/>
          </p:cNvSpPr>
          <p:nvPr/>
        </p:nvSpPr>
        <p:spPr bwMode="auto">
          <a:xfrm>
            <a:off x="7940675" y="5486400"/>
            <a:ext cx="1090613" cy="469900"/>
          </a:xfrm>
          <a:prstGeom prst="rect">
            <a:avLst/>
          </a:prstGeom>
          <a:noFill/>
          <a:ln w="12700">
            <a:solidFill>
              <a:schemeClr val="tx1"/>
            </a:solidFill>
            <a:miter lim="800000"/>
            <a:headEnd/>
            <a:tailEnd/>
          </a:ln>
          <a:effectLst/>
        </p:spPr>
        <p:txBody>
          <a:bodyPr wrap="none">
            <a:spAutoFit/>
          </a:bodyPr>
          <a:lstStyle/>
          <a:p>
            <a:pPr algn="ctr" eaLnBrk="1" hangingPunct="1"/>
            <a:r>
              <a:rPr lang="en-US" sz="1200" b="1">
                <a:latin typeface="Arial" charset="0"/>
              </a:rPr>
              <a:t>RD</a:t>
            </a:r>
          </a:p>
          <a:p>
            <a:pPr algn="ctr" eaLnBrk="1" hangingPunct="1"/>
            <a:r>
              <a:rPr lang="en-US" sz="1200">
                <a:latin typeface="Arial" charset="0"/>
              </a:rPr>
              <a:t>Shlaer/Mellor</a:t>
            </a:r>
          </a:p>
        </p:txBody>
      </p:sp>
      <p:sp>
        <p:nvSpPr>
          <p:cNvPr id="285720" name="Line 24"/>
          <p:cNvSpPr>
            <a:spLocks noChangeShapeType="1"/>
          </p:cNvSpPr>
          <p:nvPr/>
        </p:nvSpPr>
        <p:spPr bwMode="auto">
          <a:xfrm>
            <a:off x="2743200" y="2971800"/>
            <a:ext cx="304800" cy="609600"/>
          </a:xfrm>
          <a:prstGeom prst="line">
            <a:avLst/>
          </a:prstGeom>
          <a:noFill/>
          <a:ln w="12700">
            <a:solidFill>
              <a:schemeClr val="tx1"/>
            </a:solidFill>
            <a:miter lim="800000"/>
            <a:headEnd/>
            <a:tailEnd/>
          </a:ln>
          <a:effectLst/>
        </p:spPr>
        <p:txBody>
          <a:bodyPr wrap="none" anchor="ctr"/>
          <a:lstStyle/>
          <a:p>
            <a:endParaRPr lang="en-IN"/>
          </a:p>
        </p:txBody>
      </p:sp>
      <p:sp>
        <p:nvSpPr>
          <p:cNvPr id="285721" name="Line 25"/>
          <p:cNvSpPr>
            <a:spLocks noChangeShapeType="1"/>
          </p:cNvSpPr>
          <p:nvPr/>
        </p:nvSpPr>
        <p:spPr bwMode="auto">
          <a:xfrm flipH="1">
            <a:off x="2971800" y="3865563"/>
            <a:ext cx="3175" cy="477837"/>
          </a:xfrm>
          <a:prstGeom prst="line">
            <a:avLst/>
          </a:prstGeom>
          <a:noFill/>
          <a:ln w="12700">
            <a:solidFill>
              <a:schemeClr val="tx1"/>
            </a:solidFill>
            <a:miter lim="800000"/>
            <a:headEnd/>
            <a:tailEnd type="triangle" w="med" len="med"/>
          </a:ln>
          <a:effectLst/>
        </p:spPr>
        <p:txBody>
          <a:bodyPr wrap="none" anchor="ctr"/>
          <a:lstStyle/>
          <a:p>
            <a:endParaRPr lang="en-IN"/>
          </a:p>
        </p:txBody>
      </p:sp>
      <p:sp>
        <p:nvSpPr>
          <p:cNvPr id="285722" name="Line 26"/>
          <p:cNvSpPr>
            <a:spLocks noChangeShapeType="1"/>
          </p:cNvSpPr>
          <p:nvPr/>
        </p:nvSpPr>
        <p:spPr bwMode="auto">
          <a:xfrm>
            <a:off x="1752600" y="3657600"/>
            <a:ext cx="152400" cy="304800"/>
          </a:xfrm>
          <a:prstGeom prst="line">
            <a:avLst/>
          </a:prstGeom>
          <a:noFill/>
          <a:ln w="12700">
            <a:solidFill>
              <a:schemeClr val="tx1"/>
            </a:solidFill>
            <a:miter lim="800000"/>
            <a:headEnd/>
            <a:tailEnd/>
          </a:ln>
          <a:effectLst/>
        </p:spPr>
        <p:txBody>
          <a:bodyPr wrap="none" anchor="ctr"/>
          <a:lstStyle/>
          <a:p>
            <a:endParaRPr lang="en-IN"/>
          </a:p>
        </p:txBody>
      </p:sp>
      <p:sp>
        <p:nvSpPr>
          <p:cNvPr id="285723" name="Line 27"/>
          <p:cNvSpPr>
            <a:spLocks noChangeShapeType="1"/>
          </p:cNvSpPr>
          <p:nvPr/>
        </p:nvSpPr>
        <p:spPr bwMode="auto">
          <a:xfrm>
            <a:off x="2057400" y="4267200"/>
            <a:ext cx="304800" cy="685800"/>
          </a:xfrm>
          <a:prstGeom prst="line">
            <a:avLst/>
          </a:prstGeom>
          <a:noFill/>
          <a:ln w="12700">
            <a:solidFill>
              <a:schemeClr val="tx1"/>
            </a:solidFill>
            <a:miter lim="800000"/>
            <a:headEnd/>
            <a:tailEnd type="triangle" w="med" len="med"/>
          </a:ln>
          <a:effectLst/>
        </p:spPr>
        <p:txBody>
          <a:bodyPr wrap="none" anchor="ctr"/>
          <a:lstStyle/>
          <a:p>
            <a:endParaRPr lang="en-IN"/>
          </a:p>
        </p:txBody>
      </p:sp>
      <p:sp>
        <p:nvSpPr>
          <p:cNvPr id="285724" name="Line 28"/>
          <p:cNvSpPr>
            <a:spLocks noChangeShapeType="1"/>
          </p:cNvSpPr>
          <p:nvPr/>
        </p:nvSpPr>
        <p:spPr bwMode="auto">
          <a:xfrm>
            <a:off x="2286000" y="5410200"/>
            <a:ext cx="0" cy="76200"/>
          </a:xfrm>
          <a:prstGeom prst="line">
            <a:avLst/>
          </a:prstGeom>
          <a:noFill/>
          <a:ln w="12700">
            <a:solidFill>
              <a:schemeClr val="tx1"/>
            </a:solidFill>
            <a:miter lim="800000"/>
            <a:headEnd/>
            <a:tailEnd type="triangle" w="med" len="med"/>
          </a:ln>
          <a:effectLst/>
        </p:spPr>
        <p:txBody>
          <a:bodyPr wrap="none" anchor="ctr"/>
          <a:lstStyle/>
          <a:p>
            <a:endParaRPr lang="en-IN"/>
          </a:p>
        </p:txBody>
      </p:sp>
      <p:sp>
        <p:nvSpPr>
          <p:cNvPr id="285725" name="Line 29"/>
          <p:cNvSpPr>
            <a:spLocks noChangeShapeType="1"/>
          </p:cNvSpPr>
          <p:nvPr/>
        </p:nvSpPr>
        <p:spPr bwMode="auto">
          <a:xfrm>
            <a:off x="1905000" y="5791200"/>
            <a:ext cx="0" cy="76200"/>
          </a:xfrm>
          <a:prstGeom prst="line">
            <a:avLst/>
          </a:prstGeom>
          <a:noFill/>
          <a:ln w="12700">
            <a:solidFill>
              <a:schemeClr val="tx1"/>
            </a:solidFill>
            <a:miter lim="800000"/>
            <a:headEnd/>
            <a:tailEnd type="triangle" w="med" len="med"/>
          </a:ln>
          <a:effectLst/>
        </p:spPr>
        <p:txBody>
          <a:bodyPr wrap="none" anchor="ctr"/>
          <a:lstStyle/>
          <a:p>
            <a:endParaRPr lang="en-IN"/>
          </a:p>
        </p:txBody>
      </p:sp>
      <p:sp>
        <p:nvSpPr>
          <p:cNvPr id="285726" name="Line 30"/>
          <p:cNvSpPr>
            <a:spLocks noChangeShapeType="1"/>
          </p:cNvSpPr>
          <p:nvPr/>
        </p:nvSpPr>
        <p:spPr bwMode="auto">
          <a:xfrm>
            <a:off x="2667000" y="4800600"/>
            <a:ext cx="0" cy="152400"/>
          </a:xfrm>
          <a:prstGeom prst="line">
            <a:avLst/>
          </a:prstGeom>
          <a:noFill/>
          <a:ln w="12700">
            <a:solidFill>
              <a:schemeClr val="tx1"/>
            </a:solidFill>
            <a:miter lim="800000"/>
            <a:headEnd/>
            <a:tailEnd type="triangle" w="med" len="med"/>
          </a:ln>
          <a:effectLst/>
        </p:spPr>
        <p:txBody>
          <a:bodyPr wrap="none" anchor="ctr"/>
          <a:lstStyle/>
          <a:p>
            <a:endParaRPr lang="en-IN"/>
          </a:p>
        </p:txBody>
      </p:sp>
      <p:sp>
        <p:nvSpPr>
          <p:cNvPr id="285727" name="Line 31"/>
          <p:cNvSpPr>
            <a:spLocks noChangeShapeType="1"/>
          </p:cNvSpPr>
          <p:nvPr/>
        </p:nvSpPr>
        <p:spPr bwMode="auto">
          <a:xfrm>
            <a:off x="3124200" y="2743200"/>
            <a:ext cx="1143000" cy="533400"/>
          </a:xfrm>
          <a:prstGeom prst="line">
            <a:avLst/>
          </a:prstGeom>
          <a:noFill/>
          <a:ln w="12700">
            <a:solidFill>
              <a:schemeClr val="tx1"/>
            </a:solidFill>
            <a:miter lim="800000"/>
            <a:headEnd/>
            <a:tailEnd/>
          </a:ln>
          <a:effectLst/>
        </p:spPr>
        <p:txBody>
          <a:bodyPr wrap="none" anchor="ctr"/>
          <a:lstStyle/>
          <a:p>
            <a:endParaRPr lang="en-IN"/>
          </a:p>
        </p:txBody>
      </p:sp>
      <p:sp>
        <p:nvSpPr>
          <p:cNvPr id="285728" name="Line 32"/>
          <p:cNvSpPr>
            <a:spLocks noChangeShapeType="1"/>
          </p:cNvSpPr>
          <p:nvPr/>
        </p:nvSpPr>
        <p:spPr bwMode="auto">
          <a:xfrm>
            <a:off x="5029200" y="3581400"/>
            <a:ext cx="304800" cy="152400"/>
          </a:xfrm>
          <a:prstGeom prst="line">
            <a:avLst/>
          </a:prstGeom>
          <a:noFill/>
          <a:ln w="12700">
            <a:solidFill>
              <a:schemeClr val="tx1"/>
            </a:solidFill>
            <a:miter lim="800000"/>
            <a:headEnd/>
            <a:tailEnd type="triangle" w="med" len="med"/>
          </a:ln>
          <a:effectLst/>
        </p:spPr>
        <p:txBody>
          <a:bodyPr wrap="none" anchor="ctr"/>
          <a:lstStyle/>
          <a:p>
            <a:endParaRPr lang="en-IN"/>
          </a:p>
        </p:txBody>
      </p:sp>
      <p:sp>
        <p:nvSpPr>
          <p:cNvPr id="285729" name="Line 33"/>
          <p:cNvSpPr>
            <a:spLocks noChangeShapeType="1"/>
          </p:cNvSpPr>
          <p:nvPr/>
        </p:nvSpPr>
        <p:spPr bwMode="auto">
          <a:xfrm flipH="1">
            <a:off x="4800600" y="3886200"/>
            <a:ext cx="838200" cy="1600200"/>
          </a:xfrm>
          <a:prstGeom prst="line">
            <a:avLst/>
          </a:prstGeom>
          <a:noFill/>
          <a:ln w="12700">
            <a:solidFill>
              <a:schemeClr val="tx1"/>
            </a:solidFill>
            <a:miter lim="800000"/>
            <a:headEnd/>
            <a:tailEnd type="triangle" w="med" len="med"/>
          </a:ln>
          <a:effectLst/>
        </p:spPr>
        <p:txBody>
          <a:bodyPr wrap="none" anchor="ctr"/>
          <a:lstStyle/>
          <a:p>
            <a:endParaRPr lang="en-IN"/>
          </a:p>
        </p:txBody>
      </p:sp>
      <p:sp>
        <p:nvSpPr>
          <p:cNvPr id="285730" name="Text Box 34"/>
          <p:cNvSpPr txBox="1">
            <a:spLocks noChangeArrowheads="1"/>
          </p:cNvSpPr>
          <p:nvPr/>
        </p:nvSpPr>
        <p:spPr bwMode="auto">
          <a:xfrm>
            <a:off x="5486400" y="5486400"/>
            <a:ext cx="1041400" cy="469900"/>
          </a:xfrm>
          <a:prstGeom prst="rect">
            <a:avLst/>
          </a:prstGeom>
          <a:noFill/>
          <a:ln w="12700">
            <a:solidFill>
              <a:schemeClr val="tx1"/>
            </a:solidFill>
            <a:miter lim="800000"/>
            <a:headEnd/>
            <a:tailEnd/>
          </a:ln>
          <a:effectLst/>
        </p:spPr>
        <p:txBody>
          <a:bodyPr wrap="none">
            <a:spAutoFit/>
          </a:bodyPr>
          <a:lstStyle/>
          <a:p>
            <a:pPr algn="ctr" eaLnBrk="1" hangingPunct="1"/>
            <a:r>
              <a:rPr lang="en-US" sz="1200" b="1">
                <a:latin typeface="Arial" charset="0"/>
              </a:rPr>
              <a:t>OPEN/OML</a:t>
            </a:r>
          </a:p>
          <a:p>
            <a:pPr algn="ctr" eaLnBrk="1" hangingPunct="1"/>
            <a:r>
              <a:rPr lang="en-US" sz="1200">
                <a:latin typeface="Arial" charset="0"/>
              </a:rPr>
              <a:t>Open-Group</a:t>
            </a:r>
          </a:p>
        </p:txBody>
      </p:sp>
      <p:sp>
        <p:nvSpPr>
          <p:cNvPr id="285731" name="Line 35"/>
          <p:cNvSpPr>
            <a:spLocks noChangeShapeType="1"/>
          </p:cNvSpPr>
          <p:nvPr/>
        </p:nvSpPr>
        <p:spPr bwMode="auto">
          <a:xfrm>
            <a:off x="5791200" y="3886200"/>
            <a:ext cx="0" cy="1600200"/>
          </a:xfrm>
          <a:prstGeom prst="line">
            <a:avLst/>
          </a:prstGeom>
          <a:noFill/>
          <a:ln w="12700">
            <a:solidFill>
              <a:schemeClr val="tx1"/>
            </a:solidFill>
            <a:miter lim="800000"/>
            <a:headEnd/>
            <a:tailEnd type="triangle" w="med" len="med"/>
          </a:ln>
          <a:effectLst/>
        </p:spPr>
        <p:txBody>
          <a:bodyPr wrap="none" anchor="ctr"/>
          <a:lstStyle/>
          <a:p>
            <a:endParaRPr lang="en-IN"/>
          </a:p>
        </p:txBody>
      </p:sp>
      <p:sp>
        <p:nvSpPr>
          <p:cNvPr id="285732" name="Line 36"/>
          <p:cNvSpPr>
            <a:spLocks noChangeShapeType="1"/>
          </p:cNvSpPr>
          <p:nvPr/>
        </p:nvSpPr>
        <p:spPr bwMode="auto">
          <a:xfrm>
            <a:off x="8763000" y="2514600"/>
            <a:ext cx="0" cy="2971800"/>
          </a:xfrm>
          <a:prstGeom prst="line">
            <a:avLst/>
          </a:prstGeom>
          <a:noFill/>
          <a:ln w="12700">
            <a:solidFill>
              <a:schemeClr val="tx1"/>
            </a:solidFill>
            <a:miter lim="800000"/>
            <a:headEnd/>
            <a:tailEnd type="triangle" w="med" len="med"/>
          </a:ln>
          <a:effectLst/>
        </p:spPr>
        <p:txBody>
          <a:bodyPr wrap="none" anchor="ctr"/>
          <a:lstStyle/>
          <a:p>
            <a:endParaRPr lang="en-IN"/>
          </a:p>
        </p:txBody>
      </p:sp>
      <p:sp>
        <p:nvSpPr>
          <p:cNvPr id="285733" name="Line 37"/>
          <p:cNvSpPr>
            <a:spLocks noChangeShapeType="1"/>
          </p:cNvSpPr>
          <p:nvPr/>
        </p:nvSpPr>
        <p:spPr bwMode="auto">
          <a:xfrm>
            <a:off x="5257800" y="2971800"/>
            <a:ext cx="304800" cy="457200"/>
          </a:xfrm>
          <a:prstGeom prst="line">
            <a:avLst/>
          </a:prstGeom>
          <a:noFill/>
          <a:ln w="12700">
            <a:solidFill>
              <a:schemeClr val="tx1"/>
            </a:solidFill>
            <a:miter lim="800000"/>
            <a:headEnd/>
            <a:tailEnd type="triangle" w="med" len="med"/>
          </a:ln>
          <a:effectLst/>
        </p:spPr>
        <p:txBody>
          <a:bodyPr wrap="none" anchor="ctr"/>
          <a:lstStyle/>
          <a:p>
            <a:endParaRPr lang="en-IN"/>
          </a:p>
        </p:txBody>
      </p:sp>
      <p:sp>
        <p:nvSpPr>
          <p:cNvPr id="285734" name="Line 38"/>
          <p:cNvSpPr>
            <a:spLocks noChangeShapeType="1"/>
          </p:cNvSpPr>
          <p:nvPr/>
        </p:nvSpPr>
        <p:spPr bwMode="auto">
          <a:xfrm>
            <a:off x="457200" y="2743200"/>
            <a:ext cx="1828800" cy="0"/>
          </a:xfrm>
          <a:prstGeom prst="line">
            <a:avLst/>
          </a:prstGeom>
          <a:noFill/>
          <a:ln w="12700" cap="rnd">
            <a:solidFill>
              <a:schemeClr val="tx1"/>
            </a:solidFill>
            <a:prstDash val="sysDot"/>
            <a:miter lim="800000"/>
            <a:headEnd/>
            <a:tailEnd/>
          </a:ln>
          <a:effectLst/>
        </p:spPr>
        <p:txBody>
          <a:bodyPr wrap="none" anchor="ctr"/>
          <a:lstStyle/>
          <a:p>
            <a:endParaRPr lang="en-IN"/>
          </a:p>
        </p:txBody>
      </p:sp>
      <p:sp>
        <p:nvSpPr>
          <p:cNvPr id="285735" name="Line 39"/>
          <p:cNvSpPr>
            <a:spLocks noChangeShapeType="1"/>
          </p:cNvSpPr>
          <p:nvPr/>
        </p:nvSpPr>
        <p:spPr bwMode="auto">
          <a:xfrm>
            <a:off x="3200400" y="2743200"/>
            <a:ext cx="1219200" cy="0"/>
          </a:xfrm>
          <a:prstGeom prst="line">
            <a:avLst/>
          </a:prstGeom>
          <a:noFill/>
          <a:ln w="12700" cap="rnd">
            <a:solidFill>
              <a:schemeClr val="tx1"/>
            </a:solidFill>
            <a:prstDash val="sysDot"/>
            <a:miter lim="800000"/>
            <a:headEnd/>
            <a:tailEnd/>
          </a:ln>
          <a:effectLst/>
        </p:spPr>
        <p:txBody>
          <a:bodyPr wrap="none" anchor="ctr"/>
          <a:lstStyle/>
          <a:p>
            <a:endParaRPr lang="en-IN"/>
          </a:p>
        </p:txBody>
      </p:sp>
      <p:sp>
        <p:nvSpPr>
          <p:cNvPr id="285736" name="Line 40"/>
          <p:cNvSpPr>
            <a:spLocks noChangeShapeType="1"/>
          </p:cNvSpPr>
          <p:nvPr/>
        </p:nvSpPr>
        <p:spPr bwMode="auto">
          <a:xfrm>
            <a:off x="5410200" y="2743200"/>
            <a:ext cx="3733800" cy="0"/>
          </a:xfrm>
          <a:prstGeom prst="line">
            <a:avLst/>
          </a:prstGeom>
          <a:noFill/>
          <a:ln w="12700" cap="rnd">
            <a:solidFill>
              <a:schemeClr val="tx1"/>
            </a:solidFill>
            <a:prstDash val="sysDot"/>
            <a:miter lim="800000"/>
            <a:headEnd/>
            <a:tailEnd/>
          </a:ln>
          <a:effectLst/>
        </p:spPr>
        <p:txBody>
          <a:bodyPr wrap="none" anchor="ctr"/>
          <a:lstStyle/>
          <a:p>
            <a:endParaRPr lang="en-IN"/>
          </a:p>
        </p:txBody>
      </p:sp>
      <p:sp>
        <p:nvSpPr>
          <p:cNvPr id="285737" name="Line 41"/>
          <p:cNvSpPr>
            <a:spLocks noChangeShapeType="1"/>
          </p:cNvSpPr>
          <p:nvPr/>
        </p:nvSpPr>
        <p:spPr bwMode="auto">
          <a:xfrm>
            <a:off x="457200" y="4267200"/>
            <a:ext cx="8686800" cy="0"/>
          </a:xfrm>
          <a:prstGeom prst="line">
            <a:avLst/>
          </a:prstGeom>
          <a:noFill/>
          <a:ln w="12700" cap="rnd">
            <a:solidFill>
              <a:schemeClr val="tx1"/>
            </a:solidFill>
            <a:prstDash val="sysDot"/>
            <a:miter lim="800000"/>
            <a:headEnd/>
            <a:tailEnd/>
          </a:ln>
          <a:effectLst/>
        </p:spPr>
        <p:txBody>
          <a:bodyPr wrap="none" anchor="ctr"/>
          <a:lstStyle/>
          <a:p>
            <a:endParaRPr lang="en-IN"/>
          </a:p>
        </p:txBody>
      </p:sp>
      <p:sp>
        <p:nvSpPr>
          <p:cNvPr id="285738" name="Line 42"/>
          <p:cNvSpPr>
            <a:spLocks noChangeShapeType="1"/>
          </p:cNvSpPr>
          <p:nvPr/>
        </p:nvSpPr>
        <p:spPr bwMode="auto">
          <a:xfrm>
            <a:off x="2590800" y="5638800"/>
            <a:ext cx="1600200" cy="0"/>
          </a:xfrm>
          <a:prstGeom prst="line">
            <a:avLst/>
          </a:prstGeom>
          <a:noFill/>
          <a:ln w="12700">
            <a:solidFill>
              <a:schemeClr val="tx1"/>
            </a:solidFill>
            <a:miter lim="800000"/>
            <a:headEnd/>
            <a:tailEnd type="triangle" w="med" len="med"/>
          </a:ln>
          <a:effectLst/>
        </p:spPr>
        <p:txBody>
          <a:bodyPr wrap="none" anchor="ctr"/>
          <a:lstStyle/>
          <a:p>
            <a:endParaRPr lang="en-IN"/>
          </a:p>
        </p:txBody>
      </p:sp>
      <p:sp>
        <p:nvSpPr>
          <p:cNvPr id="285739" name="Text Box 43"/>
          <p:cNvSpPr txBox="1">
            <a:spLocks noChangeArrowheads="1"/>
          </p:cNvSpPr>
          <p:nvPr/>
        </p:nvSpPr>
        <p:spPr bwMode="auto">
          <a:xfrm>
            <a:off x="3108325" y="5367338"/>
            <a:ext cx="749300" cy="274637"/>
          </a:xfrm>
          <a:prstGeom prst="rect">
            <a:avLst/>
          </a:prstGeom>
          <a:noFill/>
          <a:ln w="12700">
            <a:noFill/>
            <a:miter lim="800000"/>
            <a:headEnd/>
            <a:tailEnd/>
          </a:ln>
          <a:effectLst/>
        </p:spPr>
        <p:txBody>
          <a:bodyPr wrap="none">
            <a:spAutoFit/>
          </a:bodyPr>
          <a:lstStyle/>
          <a:p>
            <a:pPr eaLnBrk="1" hangingPunct="1"/>
            <a:r>
              <a:rPr lang="en-US" sz="1200">
                <a:latin typeface="Arial" charset="0"/>
              </a:rPr>
              <a:t>Notation</a:t>
            </a:r>
          </a:p>
        </p:txBody>
      </p:sp>
      <p:sp>
        <p:nvSpPr>
          <p:cNvPr id="285740" name="Line 44"/>
          <p:cNvSpPr>
            <a:spLocks noChangeShapeType="1"/>
          </p:cNvSpPr>
          <p:nvPr/>
        </p:nvSpPr>
        <p:spPr bwMode="auto">
          <a:xfrm>
            <a:off x="304800" y="5638800"/>
            <a:ext cx="1524000" cy="0"/>
          </a:xfrm>
          <a:prstGeom prst="line">
            <a:avLst/>
          </a:prstGeom>
          <a:noFill/>
          <a:ln w="12700" cap="rnd">
            <a:solidFill>
              <a:schemeClr val="tx1"/>
            </a:solidFill>
            <a:prstDash val="sysDot"/>
            <a:miter lim="800000"/>
            <a:headEnd/>
            <a:tailEnd/>
          </a:ln>
          <a:effectLst/>
        </p:spPr>
        <p:txBody>
          <a:bodyPr wrap="none" anchor="ctr"/>
          <a:lstStyle/>
          <a:p>
            <a:endParaRPr lang="en-IN"/>
          </a:p>
        </p:txBody>
      </p:sp>
      <p:sp>
        <p:nvSpPr>
          <p:cNvPr id="285741" name="Line 45"/>
          <p:cNvSpPr>
            <a:spLocks noChangeShapeType="1"/>
          </p:cNvSpPr>
          <p:nvPr/>
        </p:nvSpPr>
        <p:spPr bwMode="auto">
          <a:xfrm>
            <a:off x="6553200" y="5638800"/>
            <a:ext cx="1371600" cy="0"/>
          </a:xfrm>
          <a:prstGeom prst="line">
            <a:avLst/>
          </a:prstGeom>
          <a:noFill/>
          <a:ln w="12700" cap="rnd">
            <a:solidFill>
              <a:schemeClr val="tx1"/>
            </a:solidFill>
            <a:prstDash val="sysDot"/>
            <a:miter lim="800000"/>
            <a:headEnd/>
            <a:tailEnd/>
          </a:ln>
          <a:effectLst/>
        </p:spPr>
        <p:txBody>
          <a:bodyPr wrap="none" anchor="ctr"/>
          <a:lstStyle/>
          <a:p>
            <a:endParaRPr lang="en-IN"/>
          </a:p>
        </p:txBody>
      </p:sp>
      <p:sp>
        <p:nvSpPr>
          <p:cNvPr id="285742" name="Text Box 46"/>
          <p:cNvSpPr txBox="1">
            <a:spLocks noChangeArrowheads="1"/>
          </p:cNvSpPr>
          <p:nvPr/>
        </p:nvSpPr>
        <p:spPr bwMode="auto">
          <a:xfrm>
            <a:off x="517525" y="2395538"/>
            <a:ext cx="520700" cy="274637"/>
          </a:xfrm>
          <a:prstGeom prst="rect">
            <a:avLst/>
          </a:prstGeom>
          <a:noFill/>
          <a:ln w="12700">
            <a:noFill/>
            <a:miter lim="800000"/>
            <a:headEnd/>
            <a:tailEnd/>
          </a:ln>
          <a:effectLst/>
        </p:spPr>
        <p:txBody>
          <a:bodyPr wrap="none">
            <a:spAutoFit/>
          </a:bodyPr>
          <a:lstStyle/>
          <a:p>
            <a:pPr eaLnBrk="1" hangingPunct="1"/>
            <a:r>
              <a:rPr lang="en-US" sz="1200">
                <a:latin typeface="Arial" charset="0"/>
              </a:rPr>
              <a:t>1990</a:t>
            </a:r>
          </a:p>
        </p:txBody>
      </p:sp>
      <p:sp>
        <p:nvSpPr>
          <p:cNvPr id="285743" name="Text Box 47"/>
          <p:cNvSpPr txBox="1">
            <a:spLocks noChangeArrowheads="1"/>
          </p:cNvSpPr>
          <p:nvPr/>
        </p:nvSpPr>
        <p:spPr bwMode="auto">
          <a:xfrm>
            <a:off x="533400" y="3962400"/>
            <a:ext cx="520700" cy="274638"/>
          </a:xfrm>
          <a:prstGeom prst="rect">
            <a:avLst/>
          </a:prstGeom>
          <a:noFill/>
          <a:ln w="12700">
            <a:noFill/>
            <a:miter lim="800000"/>
            <a:headEnd/>
            <a:tailEnd/>
          </a:ln>
          <a:effectLst/>
        </p:spPr>
        <p:txBody>
          <a:bodyPr wrap="none">
            <a:spAutoFit/>
          </a:bodyPr>
          <a:lstStyle/>
          <a:p>
            <a:pPr eaLnBrk="1" hangingPunct="1"/>
            <a:r>
              <a:rPr lang="en-US" sz="1200">
                <a:latin typeface="Arial" charset="0"/>
              </a:rPr>
              <a:t>1995</a:t>
            </a:r>
          </a:p>
        </p:txBody>
      </p:sp>
      <p:sp>
        <p:nvSpPr>
          <p:cNvPr id="285744" name="Text Box 48"/>
          <p:cNvSpPr txBox="1">
            <a:spLocks noChangeArrowheads="1"/>
          </p:cNvSpPr>
          <p:nvPr/>
        </p:nvSpPr>
        <p:spPr bwMode="auto">
          <a:xfrm>
            <a:off x="457200" y="5334000"/>
            <a:ext cx="520700" cy="274638"/>
          </a:xfrm>
          <a:prstGeom prst="rect">
            <a:avLst/>
          </a:prstGeom>
          <a:noFill/>
          <a:ln w="12700">
            <a:noFill/>
            <a:miter lim="800000"/>
            <a:headEnd/>
            <a:tailEnd/>
          </a:ln>
          <a:effectLst/>
        </p:spPr>
        <p:txBody>
          <a:bodyPr wrap="none">
            <a:spAutoFit/>
          </a:bodyPr>
          <a:lstStyle/>
          <a:p>
            <a:pPr eaLnBrk="1" hangingPunct="1"/>
            <a:r>
              <a:rPr lang="en-US" sz="1200">
                <a:latin typeface="Arial" charset="0"/>
              </a:rPr>
              <a:t>1997</a:t>
            </a:r>
          </a:p>
        </p:txBody>
      </p:sp>
      <p:sp>
        <p:nvSpPr>
          <p:cNvPr id="285745" name="Line 49"/>
          <p:cNvSpPr>
            <a:spLocks noChangeShapeType="1"/>
          </p:cNvSpPr>
          <p:nvPr/>
        </p:nvSpPr>
        <p:spPr bwMode="auto">
          <a:xfrm>
            <a:off x="1828800" y="6172200"/>
            <a:ext cx="0" cy="152400"/>
          </a:xfrm>
          <a:prstGeom prst="line">
            <a:avLst/>
          </a:prstGeom>
          <a:noFill/>
          <a:ln w="12700">
            <a:solidFill>
              <a:schemeClr val="tx1"/>
            </a:solidFill>
            <a:miter lim="800000"/>
            <a:headEnd/>
            <a:tailEnd type="triangle" w="med" len="med"/>
          </a:ln>
          <a:effectLst/>
        </p:spPr>
        <p:txBody>
          <a:bodyPr wrap="none" anchor="ctr"/>
          <a:lstStyle/>
          <a:p>
            <a:endParaRPr lang="en-IN"/>
          </a:p>
        </p:txBody>
      </p:sp>
      <p:sp>
        <p:nvSpPr>
          <p:cNvPr id="285746" name="Line 50"/>
          <p:cNvSpPr>
            <a:spLocks noChangeShapeType="1"/>
          </p:cNvSpPr>
          <p:nvPr/>
        </p:nvSpPr>
        <p:spPr bwMode="auto">
          <a:xfrm flipH="1">
            <a:off x="6172200" y="5257800"/>
            <a:ext cx="228600" cy="228600"/>
          </a:xfrm>
          <a:prstGeom prst="line">
            <a:avLst/>
          </a:prstGeom>
          <a:noFill/>
          <a:ln w="12700">
            <a:solidFill>
              <a:schemeClr val="tx1"/>
            </a:solidFill>
            <a:miter lim="800000"/>
            <a:headEnd/>
            <a:tailEnd type="triangle" w="med" len="med"/>
          </a:ln>
          <a:effectLst/>
        </p:spPr>
        <p:txBody>
          <a:bodyPr wrap="none" anchor="ctr"/>
          <a:lstStyle/>
          <a:p>
            <a:endParaRPr lang="en-IN"/>
          </a:p>
        </p:txBody>
      </p:sp>
      <p:sp>
        <p:nvSpPr>
          <p:cNvPr id="285747" name="Line 51"/>
          <p:cNvSpPr>
            <a:spLocks noChangeShapeType="1"/>
          </p:cNvSpPr>
          <p:nvPr/>
        </p:nvSpPr>
        <p:spPr bwMode="auto">
          <a:xfrm flipH="1">
            <a:off x="6477000" y="5257800"/>
            <a:ext cx="914400" cy="304800"/>
          </a:xfrm>
          <a:prstGeom prst="line">
            <a:avLst/>
          </a:prstGeom>
          <a:noFill/>
          <a:ln w="12700">
            <a:solidFill>
              <a:schemeClr val="tx1"/>
            </a:solidFill>
            <a:miter lim="800000"/>
            <a:headEnd/>
            <a:tailEnd type="triangle" w="med" len="med"/>
          </a:ln>
          <a:effectLst/>
        </p:spPr>
        <p:txBody>
          <a:bodyPr wrap="none" anchor="ctr"/>
          <a:lstStyle/>
          <a:p>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3">
  <a:themeElements>
    <a:clrScheme name="">
      <a:dk1>
        <a:srgbClr val="FFFF99"/>
      </a:dk1>
      <a:lt1>
        <a:srgbClr val="FFFFFF"/>
      </a:lt1>
      <a:dk2>
        <a:srgbClr val="3333CC"/>
      </a:dk2>
      <a:lt2>
        <a:srgbClr val="FFFFFF"/>
      </a:lt2>
      <a:accent1>
        <a:srgbClr val="FFFFCC"/>
      </a:accent1>
      <a:accent2>
        <a:srgbClr val="FFFFFF"/>
      </a:accent2>
      <a:accent3>
        <a:srgbClr val="ADADE2"/>
      </a:accent3>
      <a:accent4>
        <a:srgbClr val="DADADA"/>
      </a:accent4>
      <a:accent5>
        <a:srgbClr val="FFFFE2"/>
      </a:accent5>
      <a:accent6>
        <a:srgbClr val="E7E7E7"/>
      </a:accent6>
      <a:hlink>
        <a:srgbClr val="00FFFF"/>
      </a:hlink>
      <a:folHlink>
        <a:srgbClr val="FFCC66"/>
      </a:folHlink>
    </a:clrScheme>
    <a:fontScheme name="template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emplate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plate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plate3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plate3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plate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plate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plate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D:\users\bipin\courses\pgdst\oopc\pg99\templates\template3.pot</Template>
  <TotalTime>2035</TotalTime>
  <Words>1965</Words>
  <Application>Microsoft Office PowerPoint</Application>
  <PresentationFormat>On-screen Show (4:3)</PresentationFormat>
  <Paragraphs>594</Paragraphs>
  <Slides>48</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Times New Roman</vt:lpstr>
      <vt:lpstr>Arial</vt:lpstr>
      <vt:lpstr>Courier New</vt:lpstr>
      <vt:lpstr>Verdana</vt:lpstr>
      <vt:lpstr>template3</vt:lpstr>
      <vt:lpstr>Class - Relationships</vt:lpstr>
      <vt:lpstr>Objectives</vt:lpstr>
      <vt:lpstr>Software Life-Cycle</vt:lpstr>
      <vt:lpstr>Software Development Effort</vt:lpstr>
      <vt:lpstr>Analysis</vt:lpstr>
      <vt:lpstr>Design</vt:lpstr>
      <vt:lpstr>Analysis Vs Design model</vt:lpstr>
      <vt:lpstr>UML Introduction</vt:lpstr>
      <vt:lpstr>Developmental history of UML</vt:lpstr>
      <vt:lpstr>UML Evolution</vt:lpstr>
      <vt:lpstr>UML Is/Is Not</vt:lpstr>
      <vt:lpstr>Structural Modeling</vt:lpstr>
      <vt:lpstr>Representing Object in UML</vt:lpstr>
      <vt:lpstr>Representing Class in UML</vt:lpstr>
      <vt:lpstr>Class Representation in C++</vt:lpstr>
      <vt:lpstr>Class attribute</vt:lpstr>
      <vt:lpstr>Class operation/method</vt:lpstr>
      <vt:lpstr>Class constraint</vt:lpstr>
      <vt:lpstr>Class-Responsibilities-Collaborators</vt:lpstr>
      <vt:lpstr>Components</vt:lpstr>
      <vt:lpstr>Diagrammatic Representation</vt:lpstr>
      <vt:lpstr>Design Process</vt:lpstr>
      <vt:lpstr>Working</vt:lpstr>
      <vt:lpstr>Walkthrough</vt:lpstr>
      <vt:lpstr>Advantage</vt:lpstr>
      <vt:lpstr>Classes</vt:lpstr>
      <vt:lpstr>Potential Class candidates</vt:lpstr>
      <vt:lpstr>Finding Classes…</vt:lpstr>
      <vt:lpstr>Here a Class, There a Class . .</vt:lpstr>
      <vt:lpstr>Relationships</vt:lpstr>
      <vt:lpstr>Association</vt:lpstr>
      <vt:lpstr>Adornments</vt:lpstr>
      <vt:lpstr>Association Parts</vt:lpstr>
      <vt:lpstr>Finding Associations</vt:lpstr>
      <vt:lpstr>Association Attributes</vt:lpstr>
      <vt:lpstr>Aggregation</vt:lpstr>
      <vt:lpstr>Composition (by Value)</vt:lpstr>
      <vt:lpstr>Aggregation (by Reference)</vt:lpstr>
      <vt:lpstr>Association, Aggregation, Composition</vt:lpstr>
      <vt:lpstr>Dependency</vt:lpstr>
      <vt:lpstr>Generalization</vt:lpstr>
      <vt:lpstr>Realization</vt:lpstr>
      <vt:lpstr>Case Study: University Library</vt:lpstr>
      <vt:lpstr>Classes : Noun and noun phrases</vt:lpstr>
      <vt:lpstr>University library system</vt:lpstr>
      <vt:lpstr>Relationship : Verbs and Verb phrases</vt:lpstr>
      <vt:lpstr>University library system</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Orientation : Introduction</dc:title>
  <dc:subject>PGDST/OOPC</dc:subject>
  <dc:creator>Bipin Patwardhan</dc:creator>
  <cp:lastModifiedBy>Kranti</cp:lastModifiedBy>
  <cp:revision>429</cp:revision>
  <cp:lastPrinted>1999-03-17T04:05:49Z</cp:lastPrinted>
  <dcterms:created xsi:type="dcterms:W3CDTF">1997-07-23T12:48:23Z</dcterms:created>
  <dcterms:modified xsi:type="dcterms:W3CDTF">2014-08-22T23:35:32Z</dcterms:modified>
</cp:coreProperties>
</file>