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Barl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614510-4897-4A01-B543-8EC1A4C64E4C}">
  <a:tblStyle styleId="{27614510-4897-4A01-B543-8EC1A4C64E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Barlow-bold.fntdata"/><Relationship Id="rId16" Type="http://schemas.openxmlformats.org/officeDocument/2006/relationships/font" Target="fonts/Barlow-regular.fntdata"/><Relationship Id="rId19" Type="http://schemas.openxmlformats.org/officeDocument/2006/relationships/font" Target="fonts/Barlow-boldItalic.fntdata"/><Relationship Id="rId18" Type="http://schemas.openxmlformats.org/officeDocument/2006/relationships/font" Target="fonts/Barlow-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072ab18f3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9072ab18f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6e79197b7_0_6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sp>
        <p:nvSpPr>
          <p:cNvPr id="121" name="Google Shape;121;g86e79197b7_0_6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6e79197b7_0_6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sp>
        <p:nvSpPr>
          <p:cNvPr id="129" name="Google Shape;129;g86e79197b7_0_6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4a3f1652f_0_3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The key thing to note here is that the columns are picked up from subdirectories and inferred by Spark (there are configuration settings to control this but also out of scope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will not infer columns from the current or parent directory, so our second example is of the year and month directory which is excluded from the schema</a:t>
            </a:r>
            <a:endParaRPr/>
          </a:p>
        </p:txBody>
      </p:sp>
      <p:sp>
        <p:nvSpPr>
          <p:cNvPr id="140" name="Google Shape;140;gf4a3f1652f_0_3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4a3f1652f_0_45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f4a3f1652f_0_4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6e79197b7_0_67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Step B</a:t>
            </a:r>
            <a:r>
              <a:rPr lang="en-US"/>
              <a:t> includes a PartitionFilter</a:t>
            </a:r>
            <a:br>
              <a:rPr lang="en-US"/>
            </a:br>
            <a:endParaRPr/>
          </a:p>
          <a:p>
            <a:pPr indent="0" lvl="0" marL="0" rtl="0" algn="l">
              <a:spcBef>
                <a:spcPts val="0"/>
              </a:spcBef>
              <a:spcAft>
                <a:spcPts val="0"/>
              </a:spcAft>
              <a:buNone/>
            </a:pPr>
            <a:r>
              <a:rPr b="1" lang="en-US"/>
              <a:t>Step C</a:t>
            </a:r>
            <a:r>
              <a:rPr lang="en-US"/>
              <a:t> does include a PushedFilter in an </a:t>
            </a:r>
            <a:r>
              <a:rPr b="1" lang="en-US"/>
              <a:t>attempt</a:t>
            </a:r>
            <a:r>
              <a:rPr lang="en-US"/>
              <a:t> to push the predicate down</a:t>
            </a:r>
            <a:endParaRPr/>
          </a:p>
          <a:p>
            <a:pPr indent="-317500" lvl="0" marL="457200" rtl="0" algn="l">
              <a:spcBef>
                <a:spcPts val="0"/>
              </a:spcBef>
              <a:spcAft>
                <a:spcPts val="0"/>
              </a:spcAft>
              <a:buSzPts val="1400"/>
              <a:buChar char="●"/>
            </a:pPr>
            <a:r>
              <a:rPr lang="en-US"/>
              <a:t>It doesn’t mean that the underlying datastore (in this case a Parquet file) could honor the predicate.</a:t>
            </a:r>
            <a:endParaRPr/>
          </a:p>
          <a:p>
            <a:pPr indent="-317500" lvl="0" marL="457200" rtl="0" algn="l">
              <a:spcBef>
                <a:spcPts val="0"/>
              </a:spcBef>
              <a:spcAft>
                <a:spcPts val="0"/>
              </a:spcAft>
              <a:buSzPts val="1400"/>
              <a:buChar char="●"/>
            </a:pPr>
            <a:r>
              <a:rPr lang="en-US"/>
              <a:t>This is </a:t>
            </a:r>
            <a:r>
              <a:rPr lang="en-US"/>
              <a:t>equivalent</a:t>
            </a:r>
            <a:r>
              <a:rPr lang="en-US"/>
              <a:t> to including a </a:t>
            </a:r>
            <a:r>
              <a:rPr b="1" lang="en-US"/>
              <a:t>WHERE</a:t>
            </a:r>
            <a:r>
              <a:rPr lang="en-US"/>
              <a:t> clause in an SQL statement and having PostgreSQL ignore the clause and return all records anyways</a:t>
            </a:r>
            <a:endParaRPr/>
          </a:p>
        </p:txBody>
      </p:sp>
      <p:sp>
        <p:nvSpPr>
          <p:cNvPr id="165" name="Google Shape;165;g86e79197b7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072ab18f3_0_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Step B</a:t>
            </a:r>
            <a:r>
              <a:rPr lang="en-US"/>
              <a:t> includes a </a:t>
            </a:r>
            <a:r>
              <a:rPr b="1" lang="en-US"/>
              <a:t>PartitionFilter</a:t>
            </a:r>
            <a:br>
              <a:rPr lang="en-US"/>
            </a:br>
            <a:endParaRPr/>
          </a:p>
          <a:p>
            <a:pPr indent="0" lvl="0" marL="0" rtl="0" algn="l">
              <a:spcBef>
                <a:spcPts val="0"/>
              </a:spcBef>
              <a:spcAft>
                <a:spcPts val="0"/>
              </a:spcAft>
              <a:buNone/>
            </a:pPr>
            <a:r>
              <a:rPr b="1" lang="en-US"/>
              <a:t>Step C</a:t>
            </a:r>
            <a:r>
              <a:rPr lang="en-US"/>
              <a:t> does include a </a:t>
            </a:r>
            <a:r>
              <a:rPr b="1" lang="en-US"/>
              <a:t>PushedFilter </a:t>
            </a:r>
            <a:r>
              <a:rPr lang="en-US"/>
              <a:t>in an </a:t>
            </a:r>
            <a:r>
              <a:rPr b="1" lang="en-US"/>
              <a:t>attempt</a:t>
            </a:r>
            <a:r>
              <a:rPr lang="en-US"/>
              <a:t> to push the predicate down</a:t>
            </a:r>
            <a:endParaRPr/>
          </a:p>
          <a:p>
            <a:pPr indent="-317500" lvl="0" marL="457200" rtl="0" algn="l">
              <a:spcBef>
                <a:spcPts val="0"/>
              </a:spcBef>
              <a:spcAft>
                <a:spcPts val="0"/>
              </a:spcAft>
              <a:buSzPts val="1400"/>
              <a:buChar char="●"/>
            </a:pPr>
            <a:r>
              <a:rPr lang="en-US"/>
              <a:t>It doesn’t mean that the underlying datastore (in this case a Parquet file) could honor the predicate.</a:t>
            </a:r>
            <a:endParaRPr/>
          </a:p>
          <a:p>
            <a:pPr indent="-317500" lvl="0" marL="457200" rtl="0" algn="l">
              <a:spcBef>
                <a:spcPts val="0"/>
              </a:spcBef>
              <a:spcAft>
                <a:spcPts val="0"/>
              </a:spcAft>
              <a:buSzPts val="1400"/>
              <a:buChar char="●"/>
            </a:pPr>
            <a:r>
              <a:rPr lang="en-US"/>
              <a:t>This is equivalent to including a </a:t>
            </a:r>
            <a:r>
              <a:rPr b="1" lang="en-US"/>
              <a:t>WHERE</a:t>
            </a:r>
            <a:r>
              <a:rPr lang="en-US"/>
              <a:t> clause in an SQL statement and having PostgreSQL ignore the clause and return all records anyways</a:t>
            </a:r>
            <a:endParaRPr/>
          </a:p>
          <a:p>
            <a:pPr indent="-317500" lvl="0" marL="457200" rtl="0" algn="l">
              <a:spcBef>
                <a:spcPts val="0"/>
              </a:spcBef>
              <a:spcAft>
                <a:spcPts val="0"/>
              </a:spcAft>
              <a:buSzPts val="1400"/>
              <a:buChar char="●"/>
            </a:pPr>
            <a:r>
              <a:t/>
            </a:r>
            <a:endParaRPr/>
          </a:p>
        </p:txBody>
      </p:sp>
      <p:sp>
        <p:nvSpPr>
          <p:cNvPr id="173" name="Google Shape;173;g9072ab18f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6e79197b7_0_6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At 42 MB per part-file, we are below the </a:t>
            </a:r>
            <a:r>
              <a:rPr lang="en-US"/>
              <a:t>recommended</a:t>
            </a:r>
            <a:r>
              <a:rPr lang="en-US"/>
              <a:t> 128 MB per part-file</a:t>
            </a:r>
            <a:endParaRPr/>
          </a:p>
        </p:txBody>
      </p:sp>
      <p:sp>
        <p:nvSpPr>
          <p:cNvPr id="181" name="Google Shape;181;g86e79197b7_0_6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07c1dc484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907c1dc484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showMasterSp="0">
  <p:cSld name="Corporate Theme">
    <p:bg>
      <p:bgPr>
        <a:solidFill>
          <a:schemeClr val="accent2"/>
        </a:solidFill>
      </p:bgPr>
    </p:bg>
    <p:spTree>
      <p:nvGrpSpPr>
        <p:cNvPr id="14" name="Shape 14"/>
        <p:cNvGrpSpPr/>
        <p:nvPr/>
      </p:nvGrpSpPr>
      <p:grpSpPr>
        <a:xfrm>
          <a:off x="0" y="0"/>
          <a:ext cx="0" cy="0"/>
          <a:chOff x="0" y="0"/>
          <a:chExt cx="0" cy="0"/>
        </a:xfrm>
      </p:grpSpPr>
      <p:pic>
        <p:nvPicPr>
          <p:cNvPr descr="A picture containing person, black, holding, white&#10;&#10;Description automatically generated" id="15" name="Google Shape;15;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 name="Google Shape;16;p2"/>
          <p:cNvSpPr txBox="1"/>
          <p:nvPr>
            <p:ph type="title"/>
          </p:nvPr>
        </p:nvSpPr>
        <p:spPr>
          <a:xfrm>
            <a:off x="345735" y="2074663"/>
            <a:ext cx="8169600" cy="994200"/>
          </a:xfrm>
          <a:prstGeom prst="rect">
            <a:avLst/>
          </a:prstGeom>
          <a:noFill/>
          <a:ln>
            <a:noFill/>
          </a:ln>
        </p:spPr>
        <p:txBody>
          <a:bodyPr anchorCtr="0" anchor="ctr" bIns="34275" lIns="0" spcFirstLastPara="1" rIns="0" wrap="square" tIns="34275">
            <a:noAutofit/>
          </a:bodyPr>
          <a:lstStyle>
            <a:lvl1pPr lvl="0" rtl="0" algn="l">
              <a:lnSpc>
                <a:spcPct val="90000"/>
              </a:lnSpc>
              <a:spcBef>
                <a:spcPts val="0"/>
              </a:spcBef>
              <a:spcAft>
                <a:spcPts val="0"/>
              </a:spcAft>
              <a:buClr>
                <a:schemeClr val="lt1"/>
              </a:buClr>
              <a:buSzPts val="2000"/>
              <a:buFont typeface="Barlow"/>
              <a:buNone/>
              <a:defRPr sz="2000">
                <a:solidFill>
                  <a:schemeClr val="lt1"/>
                </a:solidFill>
              </a:defRPr>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heckered (top)">
  <p:cSld name="Headline 04_1_1">
    <p:spTree>
      <p:nvGrpSpPr>
        <p:cNvPr id="60" name="Shape 60"/>
        <p:cNvGrpSpPr/>
        <p:nvPr/>
      </p:nvGrpSpPr>
      <p:grpSpPr>
        <a:xfrm>
          <a:off x="0" y="0"/>
          <a:ext cx="0" cy="0"/>
          <a:chOff x="0" y="0"/>
          <a:chExt cx="0" cy="0"/>
        </a:xfrm>
      </p:grpSpPr>
      <p:pic>
        <p:nvPicPr>
          <p:cNvPr descr="A close up of a logo&#10;&#10;Description automatically generated" id="61" name="Google Shape;61;p11"/>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62" name="Google Shape;6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p:cSld name="CUSTOM_1">
    <p:bg>
      <p:bgPr>
        <a:solidFill>
          <a:schemeClr val="dk1"/>
        </a:solidFill>
      </p:bgPr>
    </p:bg>
    <p:spTree>
      <p:nvGrpSpPr>
        <p:cNvPr id="63" name="Shape 63"/>
        <p:cNvGrpSpPr/>
        <p:nvPr/>
      </p:nvGrpSpPr>
      <p:grpSpPr>
        <a:xfrm>
          <a:off x="0" y="0"/>
          <a:ext cx="0" cy="0"/>
          <a:chOff x="0" y="0"/>
          <a:chExt cx="0" cy="0"/>
        </a:xfrm>
      </p:grpSpPr>
      <p:pic>
        <p:nvPicPr>
          <p:cNvPr id="64" name="Google Shape;64;p12"/>
          <p:cNvPicPr preferRelativeResize="0"/>
          <p:nvPr/>
        </p:nvPicPr>
        <p:blipFill rotWithShape="1">
          <a:blip r:embed="rId2">
            <a:alphaModFix/>
          </a:blip>
          <a:srcRect b="0" l="0" r="0" t="0"/>
          <a:stretch/>
        </p:blipFill>
        <p:spPr>
          <a:xfrm>
            <a:off x="380402" y="2133688"/>
            <a:ext cx="4320494" cy="679630"/>
          </a:xfrm>
          <a:prstGeom prst="rect">
            <a:avLst/>
          </a:prstGeom>
          <a:noFill/>
          <a:ln>
            <a:noFill/>
          </a:ln>
        </p:spPr>
      </p:pic>
      <p:sp>
        <p:nvSpPr>
          <p:cNvPr id="65" name="Google Shape;65;p12"/>
          <p:cNvSpPr/>
          <p:nvPr/>
        </p:nvSpPr>
        <p:spPr>
          <a:xfrm>
            <a:off x="0" y="4876800"/>
            <a:ext cx="1600200" cy="22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1">
    <p:spTree>
      <p:nvGrpSpPr>
        <p:cNvPr id="67" name="Shape 67"/>
        <p:cNvGrpSpPr/>
        <p:nvPr/>
      </p:nvGrpSpPr>
      <p:grpSpPr>
        <a:xfrm>
          <a:off x="0" y="0"/>
          <a:ext cx="0" cy="0"/>
          <a:chOff x="0" y="0"/>
          <a:chExt cx="0" cy="0"/>
        </a:xfrm>
      </p:grpSpPr>
      <p:sp>
        <p:nvSpPr>
          <p:cNvPr id="68" name="Google Shape;68;p13"/>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3"/>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lvl1pPr indent="-330200" lvl="0" marL="457200" rtl="0" algn="l">
              <a:lnSpc>
                <a:spcPct val="90000"/>
              </a:lnSpc>
              <a:spcBef>
                <a:spcPts val="0"/>
              </a:spcBef>
              <a:spcAft>
                <a:spcPts val="0"/>
              </a:spcAft>
              <a:buClr>
                <a:srgbClr val="FF3620"/>
              </a:buClr>
              <a:buSzPts val="1600"/>
              <a:buChar char="●"/>
              <a:defRPr sz="2000">
                <a:solidFill>
                  <a:srgbClr val="3A3838"/>
                </a:solidFill>
              </a:defRPr>
            </a:lvl1pPr>
            <a:lvl2pPr indent="-330200" lvl="1" marL="914400" rtl="0" algn="l">
              <a:lnSpc>
                <a:spcPct val="90000"/>
              </a:lnSpc>
              <a:spcBef>
                <a:spcPts val="400"/>
              </a:spcBef>
              <a:spcAft>
                <a:spcPts val="0"/>
              </a:spcAft>
              <a:buClr>
                <a:srgbClr val="FF3620"/>
              </a:buClr>
              <a:buSzPts val="1600"/>
              <a:buChar char="■"/>
              <a:defRPr>
                <a:solidFill>
                  <a:srgbClr val="3A3838"/>
                </a:solidFill>
              </a:defRPr>
            </a:lvl2pPr>
            <a:lvl3pPr indent="-330200" lvl="2" marL="1371600" rtl="0" algn="l">
              <a:lnSpc>
                <a:spcPct val="90000"/>
              </a:lnSpc>
              <a:spcBef>
                <a:spcPts val="400"/>
              </a:spcBef>
              <a:spcAft>
                <a:spcPts val="0"/>
              </a:spcAft>
              <a:buClr>
                <a:srgbClr val="3A3838"/>
              </a:buClr>
              <a:buSzPts val="1600"/>
              <a:buChar char="●"/>
              <a:defRPr sz="1600">
                <a:solidFill>
                  <a:srgbClr val="3A3838"/>
                </a:solidFill>
              </a:defRPr>
            </a:lvl3pPr>
            <a:lvl4pPr indent="-330200" lvl="3" marL="1828800" rtl="0" algn="l">
              <a:lnSpc>
                <a:spcPct val="90000"/>
              </a:lnSpc>
              <a:spcBef>
                <a:spcPts val="400"/>
              </a:spcBef>
              <a:spcAft>
                <a:spcPts val="0"/>
              </a:spcAft>
              <a:buClr>
                <a:srgbClr val="3A3838"/>
              </a:buClr>
              <a:buSzPts val="1600"/>
              <a:buChar char="■"/>
              <a:defRPr sz="1600">
                <a:solidFill>
                  <a:srgbClr val="3A3838"/>
                </a:solidFill>
              </a:defRPr>
            </a:lvl4pPr>
            <a:lvl5pPr indent="-330200" lvl="4" marL="2286000" rtl="0" algn="l">
              <a:lnSpc>
                <a:spcPct val="90000"/>
              </a:lnSpc>
              <a:spcBef>
                <a:spcPts val="400"/>
              </a:spcBef>
              <a:spcAft>
                <a:spcPts val="0"/>
              </a:spcAft>
              <a:buClr>
                <a:srgbClr val="FF3620"/>
              </a:buClr>
              <a:buSzPts val="1600"/>
              <a:buChar char="●"/>
              <a:defRPr sz="1600">
                <a:solidFill>
                  <a:srgbClr val="3A3838"/>
                </a:solidFill>
              </a:defRPr>
            </a:lvl5pPr>
            <a:lvl6pPr indent="-330200" lvl="5" marL="2743200" rtl="0" algn="l">
              <a:lnSpc>
                <a:spcPct val="90000"/>
              </a:lnSpc>
              <a:spcBef>
                <a:spcPts val="400"/>
              </a:spcBef>
              <a:spcAft>
                <a:spcPts val="0"/>
              </a:spcAft>
              <a:buClr>
                <a:srgbClr val="FF3620"/>
              </a:buClr>
              <a:buSzPts val="1600"/>
              <a:buChar char="■"/>
              <a:defRPr sz="1600">
                <a:solidFill>
                  <a:srgbClr val="3A3838"/>
                </a:solidFill>
              </a:defRPr>
            </a:lvl6pPr>
            <a:lvl7pPr indent="-330200" lvl="6" marL="3200400" rtl="0" algn="l">
              <a:lnSpc>
                <a:spcPct val="90000"/>
              </a:lnSpc>
              <a:spcBef>
                <a:spcPts val="400"/>
              </a:spcBef>
              <a:spcAft>
                <a:spcPts val="0"/>
              </a:spcAft>
              <a:buClr>
                <a:srgbClr val="3A3838"/>
              </a:buClr>
              <a:buSzPts val="1600"/>
              <a:buChar char="●"/>
              <a:defRPr sz="1600">
                <a:solidFill>
                  <a:srgbClr val="3A3838"/>
                </a:solidFill>
              </a:defRPr>
            </a:lvl7pPr>
            <a:lvl8pPr indent="-330200" lvl="7" marL="3657600" rtl="0" algn="l">
              <a:lnSpc>
                <a:spcPct val="90000"/>
              </a:lnSpc>
              <a:spcBef>
                <a:spcPts val="400"/>
              </a:spcBef>
              <a:spcAft>
                <a:spcPts val="0"/>
              </a:spcAft>
              <a:buClr>
                <a:srgbClr val="3A3838"/>
              </a:buClr>
              <a:buSzPts val="1600"/>
              <a:buChar char="■"/>
              <a:defRPr sz="1600">
                <a:solidFill>
                  <a:srgbClr val="3A3838"/>
                </a:solidFill>
              </a:defRPr>
            </a:lvl8pPr>
            <a:lvl9pPr indent="-330200" lvl="8" marL="4114800" rtl="0" algn="l">
              <a:lnSpc>
                <a:spcPct val="90000"/>
              </a:lnSpc>
              <a:spcBef>
                <a:spcPts val="400"/>
              </a:spcBef>
              <a:spcAft>
                <a:spcPts val="0"/>
              </a:spcAft>
              <a:buClr>
                <a:srgbClr val="FF3620"/>
              </a:buClr>
              <a:buSzPts val="1600"/>
              <a:buChar char="●"/>
              <a:defRPr sz="1600">
                <a:solidFill>
                  <a:srgbClr val="3A3838"/>
                </a:solidFill>
              </a:defRPr>
            </a:lvl9pPr>
          </a:lstStyle>
          <a:p/>
        </p:txBody>
      </p:sp>
      <p:sp>
        <p:nvSpPr>
          <p:cNvPr id="70" name="Google Shape;70;p13"/>
          <p:cNvSpPr txBox="1"/>
          <p:nvPr>
            <p:ph idx="2"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_1_1">
    <p:spTree>
      <p:nvGrpSpPr>
        <p:cNvPr id="71" name="Shape 71"/>
        <p:cNvGrpSpPr/>
        <p:nvPr/>
      </p:nvGrpSpPr>
      <p:grpSpPr>
        <a:xfrm>
          <a:off x="0" y="0"/>
          <a:ext cx="0" cy="0"/>
          <a:chOff x="0" y="0"/>
          <a:chExt cx="0" cy="0"/>
        </a:xfrm>
      </p:grpSpPr>
      <p:sp>
        <p:nvSpPr>
          <p:cNvPr id="72" name="Google Shape;72;p14"/>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4"/>
          <p:cNvSpPr txBox="1"/>
          <p:nvPr>
            <p:ph idx="1"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typ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01" showMasterSp="0" type="titleOnly">
  <p:cSld name="TITLE_ONLY">
    <p:bg>
      <p:bgPr>
        <a:solidFill>
          <a:schemeClr val="accent2"/>
        </a:solidFill>
      </p:bgPr>
    </p:bg>
    <p:spTree>
      <p:nvGrpSpPr>
        <p:cNvPr id="75" name="Shape 75"/>
        <p:cNvGrpSpPr/>
        <p:nvPr/>
      </p:nvGrpSpPr>
      <p:grpSpPr>
        <a:xfrm>
          <a:off x="0" y="0"/>
          <a:ext cx="0" cy="0"/>
          <a:chOff x="0" y="0"/>
          <a:chExt cx="0" cy="0"/>
        </a:xfrm>
      </p:grpSpPr>
      <p:pic>
        <p:nvPicPr>
          <p:cNvPr descr="A picture containing person, black, holding, white&#10;&#10;Description automatically generated" id="76" name="Google Shape;76;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Google Shape;77;p16"/>
          <p:cNvSpPr txBox="1"/>
          <p:nvPr>
            <p:ph type="title"/>
          </p:nvPr>
        </p:nvSpPr>
        <p:spPr>
          <a:xfrm>
            <a:off x="345735" y="2074663"/>
            <a:ext cx="8169600" cy="994200"/>
          </a:xfrm>
          <a:prstGeom prst="rect">
            <a:avLst/>
          </a:prstGeom>
          <a:noFill/>
          <a:ln>
            <a:noFill/>
          </a:ln>
        </p:spPr>
        <p:txBody>
          <a:bodyPr anchorCtr="0" anchor="ctr" bIns="34275" lIns="0" spcFirstLastPara="1" rIns="0" wrap="square" tIns="34275">
            <a:noAutofit/>
          </a:bodyPr>
          <a:lstStyle>
            <a:lvl1pPr lvl="0" rtl="0" algn="l">
              <a:lnSpc>
                <a:spcPct val="90000"/>
              </a:lnSpc>
              <a:spcBef>
                <a:spcPts val="0"/>
              </a:spcBef>
              <a:spcAft>
                <a:spcPts val="0"/>
              </a:spcAft>
              <a:buClr>
                <a:schemeClr val="lt1"/>
              </a:buClr>
              <a:buSzPts val="3000"/>
              <a:buFont typeface="Barlow"/>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78" name="Google Shape;78;p16"/>
          <p:cNvPicPr preferRelativeResize="0"/>
          <p:nvPr/>
        </p:nvPicPr>
        <p:blipFill rotWithShape="1">
          <a:blip r:embed="rId3">
            <a:alphaModFix/>
          </a:blip>
          <a:srcRect b="0" l="0" r="0" t="0"/>
          <a:stretch/>
        </p:blipFill>
        <p:spPr>
          <a:xfrm>
            <a:off x="356616" y="4761292"/>
            <a:ext cx="1001269" cy="15750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bottom) 1">
  <p:cSld name="Headline 04_1_1_1">
    <p:spTree>
      <p:nvGrpSpPr>
        <p:cNvPr id="79" name="Shape 79"/>
        <p:cNvGrpSpPr/>
        <p:nvPr/>
      </p:nvGrpSpPr>
      <p:grpSpPr>
        <a:xfrm>
          <a:off x="0" y="0"/>
          <a:ext cx="0" cy="0"/>
          <a:chOff x="0" y="0"/>
          <a:chExt cx="0" cy="0"/>
        </a:xfrm>
      </p:grpSpPr>
      <p:pic>
        <p:nvPicPr>
          <p:cNvPr descr="A close up of a logo&#10;&#10;Description automatically generated" id="80" name="Google Shape;80;p17"/>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81" name="Google Shape;81;p17"/>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300"/>
              <a:buNone/>
              <a:defRPr sz="2300"/>
            </a:lvl1pPr>
            <a:lvl2pPr lvl="1" rtl="0" algn="l">
              <a:lnSpc>
                <a:spcPct val="100000"/>
              </a:lnSpc>
              <a:spcBef>
                <a:spcPts val="0"/>
              </a:spcBef>
              <a:spcAft>
                <a:spcPts val="0"/>
              </a:spcAft>
              <a:buClr>
                <a:schemeClr val="dk1"/>
              </a:buClr>
              <a:buSzPts val="1100"/>
              <a:buNone/>
              <a:defRPr>
                <a:solidFill>
                  <a:schemeClr val="dk1"/>
                </a:solidFill>
              </a:defRPr>
            </a:lvl2pPr>
            <a:lvl3pPr lvl="2" rtl="0" algn="l">
              <a:lnSpc>
                <a:spcPct val="100000"/>
              </a:lnSpc>
              <a:spcBef>
                <a:spcPts val="0"/>
              </a:spcBef>
              <a:spcAft>
                <a:spcPts val="0"/>
              </a:spcAft>
              <a:buClr>
                <a:schemeClr val="dk1"/>
              </a:buClr>
              <a:buSzPts val="1100"/>
              <a:buNone/>
              <a:defRPr>
                <a:solidFill>
                  <a:schemeClr val="dk1"/>
                </a:solidFill>
              </a:defRPr>
            </a:lvl3pPr>
            <a:lvl4pPr lvl="3" rtl="0" algn="l">
              <a:lnSpc>
                <a:spcPct val="100000"/>
              </a:lnSpc>
              <a:spcBef>
                <a:spcPts val="0"/>
              </a:spcBef>
              <a:spcAft>
                <a:spcPts val="0"/>
              </a:spcAft>
              <a:buClr>
                <a:schemeClr val="dk1"/>
              </a:buClr>
              <a:buSzPts val="1100"/>
              <a:buNone/>
              <a:defRPr>
                <a:solidFill>
                  <a:schemeClr val="dk1"/>
                </a:solidFill>
              </a:defRPr>
            </a:lvl4pPr>
            <a:lvl5pPr lvl="4" rtl="0" algn="l">
              <a:lnSpc>
                <a:spcPct val="100000"/>
              </a:lnSpc>
              <a:spcBef>
                <a:spcPts val="0"/>
              </a:spcBef>
              <a:spcAft>
                <a:spcPts val="0"/>
              </a:spcAft>
              <a:buClr>
                <a:schemeClr val="dk1"/>
              </a:buClr>
              <a:buSzPts val="1100"/>
              <a:buNone/>
              <a:defRPr>
                <a:solidFill>
                  <a:schemeClr val="dk1"/>
                </a:solidFill>
              </a:defRPr>
            </a:lvl5pPr>
            <a:lvl6pPr lvl="5" rtl="0" algn="l">
              <a:lnSpc>
                <a:spcPct val="100000"/>
              </a:lnSpc>
              <a:spcBef>
                <a:spcPts val="0"/>
              </a:spcBef>
              <a:spcAft>
                <a:spcPts val="0"/>
              </a:spcAft>
              <a:buClr>
                <a:schemeClr val="dk1"/>
              </a:buClr>
              <a:buSzPts val="1100"/>
              <a:buNone/>
              <a:defRPr>
                <a:solidFill>
                  <a:schemeClr val="dk1"/>
                </a:solidFill>
              </a:defRPr>
            </a:lvl6pPr>
            <a:lvl7pPr lvl="6" rtl="0" algn="l">
              <a:lnSpc>
                <a:spcPct val="100000"/>
              </a:lnSpc>
              <a:spcBef>
                <a:spcPts val="0"/>
              </a:spcBef>
              <a:spcAft>
                <a:spcPts val="0"/>
              </a:spcAft>
              <a:buClr>
                <a:schemeClr val="dk1"/>
              </a:buClr>
              <a:buSzPts val="1100"/>
              <a:buNone/>
              <a:defRPr>
                <a:solidFill>
                  <a:schemeClr val="dk1"/>
                </a:solidFill>
              </a:defRPr>
            </a:lvl7pPr>
            <a:lvl8pPr lvl="7" rtl="0" algn="l">
              <a:lnSpc>
                <a:spcPct val="100000"/>
              </a:lnSpc>
              <a:spcBef>
                <a:spcPts val="0"/>
              </a:spcBef>
              <a:spcAft>
                <a:spcPts val="0"/>
              </a:spcAft>
              <a:buClr>
                <a:schemeClr val="dk1"/>
              </a:buClr>
              <a:buSzPts val="1100"/>
              <a:buNone/>
              <a:defRPr>
                <a:solidFill>
                  <a:schemeClr val="dk1"/>
                </a:solidFill>
              </a:defRPr>
            </a:lvl8pPr>
            <a:lvl9pPr lvl="8" rtl="0" algn="l">
              <a:lnSpc>
                <a:spcPct val="100000"/>
              </a:lnSpc>
              <a:spcBef>
                <a:spcPts val="0"/>
              </a:spcBef>
              <a:spcAft>
                <a:spcPts val="0"/>
              </a:spcAft>
              <a:buClr>
                <a:schemeClr val="dk1"/>
              </a:buClr>
              <a:buSzPts val="1100"/>
              <a:buNone/>
              <a:defRPr>
                <a:solidFill>
                  <a:schemeClr val="dk1"/>
                </a:solidFill>
              </a:defRPr>
            </a:lvl9pPr>
          </a:lstStyle>
          <a:p/>
        </p:txBody>
      </p:sp>
      <p:sp>
        <p:nvSpPr>
          <p:cNvPr id="82" name="Google Shape;82;p17"/>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lvl1pPr indent="-330200" lvl="0" marL="457200" rtl="0" algn="l">
              <a:lnSpc>
                <a:spcPct val="90000"/>
              </a:lnSpc>
              <a:spcBef>
                <a:spcPts val="0"/>
              </a:spcBef>
              <a:spcAft>
                <a:spcPts val="0"/>
              </a:spcAft>
              <a:buSzPts val="1600"/>
              <a:buChar char="●"/>
              <a:defRPr sz="2000"/>
            </a:lvl1pPr>
            <a:lvl2pPr indent="-330200" lvl="1" marL="914400" rtl="0" algn="l">
              <a:lnSpc>
                <a:spcPct val="90000"/>
              </a:lnSpc>
              <a:spcBef>
                <a:spcPts val="400"/>
              </a:spcBef>
              <a:spcAft>
                <a:spcPts val="0"/>
              </a:spcAft>
              <a:buSzPts val="1600"/>
              <a:buChar char="■"/>
              <a:defRPr/>
            </a:lvl2pPr>
            <a:lvl3pPr indent="-330200" lvl="2" marL="1371600" rtl="0" algn="l">
              <a:lnSpc>
                <a:spcPct val="90000"/>
              </a:lnSpc>
              <a:spcBef>
                <a:spcPts val="400"/>
              </a:spcBef>
              <a:spcAft>
                <a:spcPts val="0"/>
              </a:spcAft>
              <a:buSzPts val="1600"/>
              <a:buChar char="●"/>
              <a:defRPr sz="1600"/>
            </a:lvl3pPr>
            <a:lvl4pPr indent="-330200" lvl="3" marL="1828800" rtl="0" algn="l">
              <a:lnSpc>
                <a:spcPct val="90000"/>
              </a:lnSpc>
              <a:spcBef>
                <a:spcPts val="400"/>
              </a:spcBef>
              <a:spcAft>
                <a:spcPts val="0"/>
              </a:spcAft>
              <a:buSzPts val="1600"/>
              <a:buChar char="■"/>
              <a:defRPr sz="1600"/>
            </a:lvl4pPr>
            <a:lvl5pPr indent="-330200" lvl="4" marL="2286000" rtl="0" algn="l">
              <a:lnSpc>
                <a:spcPct val="90000"/>
              </a:lnSpc>
              <a:spcBef>
                <a:spcPts val="400"/>
              </a:spcBef>
              <a:spcAft>
                <a:spcPts val="0"/>
              </a:spcAft>
              <a:buSzPts val="1600"/>
              <a:buChar char="●"/>
              <a:defRPr sz="1600"/>
            </a:lvl5pPr>
            <a:lvl6pPr indent="-330200" lvl="5" marL="2743200" rtl="0" algn="l">
              <a:lnSpc>
                <a:spcPct val="90000"/>
              </a:lnSpc>
              <a:spcBef>
                <a:spcPts val="400"/>
              </a:spcBef>
              <a:spcAft>
                <a:spcPts val="0"/>
              </a:spcAft>
              <a:buSzPts val="1600"/>
              <a:buChar char="■"/>
              <a:defRPr sz="1600"/>
            </a:lvl6pPr>
            <a:lvl7pPr indent="-330200" lvl="6" marL="3200400" rtl="0" algn="l">
              <a:lnSpc>
                <a:spcPct val="90000"/>
              </a:lnSpc>
              <a:spcBef>
                <a:spcPts val="400"/>
              </a:spcBef>
              <a:spcAft>
                <a:spcPts val="0"/>
              </a:spcAft>
              <a:buSzPts val="1600"/>
              <a:buChar char="●"/>
              <a:defRPr sz="1600"/>
            </a:lvl7pPr>
            <a:lvl8pPr indent="-330200" lvl="7" marL="3657600" rtl="0" algn="l">
              <a:lnSpc>
                <a:spcPct val="90000"/>
              </a:lnSpc>
              <a:spcBef>
                <a:spcPts val="400"/>
              </a:spcBef>
              <a:spcAft>
                <a:spcPts val="0"/>
              </a:spcAft>
              <a:buSzPts val="1600"/>
              <a:buChar char="■"/>
              <a:defRPr sz="1600"/>
            </a:lvl8pPr>
            <a:lvl9pPr indent="-330200" lvl="8" marL="4114800" rtl="0" algn="l">
              <a:lnSpc>
                <a:spcPct val="90000"/>
              </a:lnSpc>
              <a:spcBef>
                <a:spcPts val="400"/>
              </a:spcBef>
              <a:spcAft>
                <a:spcPts val="0"/>
              </a:spcAft>
              <a:buSzPts val="1600"/>
              <a:buChar char="●"/>
              <a:defRPr sz="1600"/>
            </a:lvl9pPr>
          </a:lstStyle>
          <a:p/>
        </p:txBody>
      </p:sp>
      <p:sp>
        <p:nvSpPr>
          <p:cNvPr id="83" name="Google Shape;83;p17"/>
          <p:cNvSpPr txBox="1"/>
          <p:nvPr>
            <p:ph idx="2"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 Only_1_1_1">
    <p:spTree>
      <p:nvGrpSpPr>
        <p:cNvPr id="84" name="Shape 8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1">
  <p:cSld name="Two Column_1">
    <p:spTree>
      <p:nvGrpSpPr>
        <p:cNvPr id="85" name="Shape 85"/>
        <p:cNvGrpSpPr/>
        <p:nvPr/>
      </p:nvGrpSpPr>
      <p:grpSpPr>
        <a:xfrm>
          <a:off x="0" y="0"/>
          <a:ext cx="0" cy="0"/>
          <a:chOff x="0" y="0"/>
          <a:chExt cx="0" cy="0"/>
        </a:xfrm>
      </p:grpSpPr>
      <p:cxnSp>
        <p:nvCxnSpPr>
          <p:cNvPr id="86" name="Google Shape;86;p19"/>
          <p:cNvCxnSpPr/>
          <p:nvPr/>
        </p:nvCxnSpPr>
        <p:spPr>
          <a:xfrm>
            <a:off x="4476584"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87" name="Google Shape;87;p19"/>
          <p:cNvSpPr txBox="1"/>
          <p:nvPr>
            <p:ph idx="1" type="body"/>
          </p:nvPr>
        </p:nvSpPr>
        <p:spPr>
          <a:xfrm>
            <a:off x="4740842" y="1124712"/>
            <a:ext cx="4049700" cy="438300"/>
          </a:xfrm>
          <a:prstGeom prst="rect">
            <a:avLst/>
          </a:prstGeom>
          <a:noFill/>
          <a:ln>
            <a:noFill/>
          </a:ln>
        </p:spPr>
        <p:txBody>
          <a:bodyPr anchorCtr="0" anchor="t" bIns="34275" lIns="0" spcFirstLastPara="1" rIns="0" wrap="square" tIns="34275">
            <a:noAutofit/>
          </a:bodyPr>
          <a:lstStyle>
            <a:lvl1pPr indent="-228600" lvl="0" marL="457200" rtl="0" algn="l">
              <a:lnSpc>
                <a:spcPct val="90000"/>
              </a:lnSpc>
              <a:spcBef>
                <a:spcPts val="0"/>
              </a:spcBef>
              <a:spcAft>
                <a:spcPts val="0"/>
              </a:spcAft>
              <a:buSzPts val="1600"/>
              <a:buNone/>
              <a:defRPr>
                <a:latin typeface="Barlow"/>
                <a:ea typeface="Barlow"/>
                <a:cs typeface="Barlow"/>
                <a:sym typeface="Barlow"/>
              </a:defRPr>
            </a:lvl1pPr>
            <a:lvl2pPr indent="-330200" lvl="1" marL="914400" rtl="0" algn="l">
              <a:lnSpc>
                <a:spcPct val="90000"/>
              </a:lnSpc>
              <a:spcBef>
                <a:spcPts val="400"/>
              </a:spcBef>
              <a:spcAft>
                <a:spcPts val="0"/>
              </a:spcAft>
              <a:buSzPts val="1600"/>
              <a:buChar char="■"/>
              <a:defRPr/>
            </a:lvl2pPr>
            <a:lvl3pPr indent="-330200" lvl="2" marL="1371600" rtl="0" algn="l">
              <a:lnSpc>
                <a:spcPct val="90000"/>
              </a:lnSpc>
              <a:spcBef>
                <a:spcPts val="400"/>
              </a:spcBef>
              <a:spcAft>
                <a:spcPts val="0"/>
              </a:spcAft>
              <a:buSzPts val="1600"/>
              <a:buChar char="●"/>
              <a:defRPr/>
            </a:lvl3pPr>
            <a:lvl4pPr indent="-330200" lvl="3" marL="1828800" rtl="0" algn="l">
              <a:lnSpc>
                <a:spcPct val="90000"/>
              </a:lnSpc>
              <a:spcBef>
                <a:spcPts val="400"/>
              </a:spcBef>
              <a:spcAft>
                <a:spcPts val="0"/>
              </a:spcAft>
              <a:buSzPts val="1600"/>
              <a:buChar char="■"/>
              <a:defRPr/>
            </a:lvl4pPr>
            <a:lvl5pPr indent="-330200" lvl="4" marL="2286000" rtl="0" algn="l">
              <a:lnSpc>
                <a:spcPct val="90000"/>
              </a:lnSpc>
              <a:spcBef>
                <a:spcPts val="400"/>
              </a:spcBef>
              <a:spcAft>
                <a:spcPts val="0"/>
              </a:spcAft>
              <a:buSzPts val="1600"/>
              <a:buChar char="●"/>
              <a:defRPr/>
            </a:lvl5pPr>
            <a:lvl6pPr indent="-330200" lvl="5" marL="2743200" rtl="0" algn="l">
              <a:lnSpc>
                <a:spcPct val="90000"/>
              </a:lnSpc>
              <a:spcBef>
                <a:spcPts val="400"/>
              </a:spcBef>
              <a:spcAft>
                <a:spcPts val="0"/>
              </a:spcAft>
              <a:buSzPts val="1600"/>
              <a:buChar char="●"/>
              <a:defRPr/>
            </a:lvl6pPr>
            <a:lvl7pPr indent="-330200" lvl="6" marL="3200400" rtl="0" algn="l">
              <a:lnSpc>
                <a:spcPct val="90000"/>
              </a:lnSpc>
              <a:spcBef>
                <a:spcPts val="400"/>
              </a:spcBef>
              <a:spcAft>
                <a:spcPts val="0"/>
              </a:spcAft>
              <a:buSzPts val="1600"/>
              <a:buChar char="■"/>
              <a:defRPr/>
            </a:lvl7pPr>
            <a:lvl8pPr indent="-330200" lvl="7" marL="3657600" rtl="0" algn="l">
              <a:lnSpc>
                <a:spcPct val="90000"/>
              </a:lnSpc>
              <a:spcBef>
                <a:spcPts val="400"/>
              </a:spcBef>
              <a:spcAft>
                <a:spcPts val="0"/>
              </a:spcAft>
              <a:buSzPts val="1600"/>
              <a:buChar char="■"/>
              <a:defRPr/>
            </a:lvl8pPr>
            <a:lvl9pPr indent="-330200" lvl="8" marL="4114800" rtl="0" algn="l">
              <a:lnSpc>
                <a:spcPct val="90000"/>
              </a:lnSpc>
              <a:spcBef>
                <a:spcPts val="400"/>
              </a:spcBef>
              <a:spcAft>
                <a:spcPts val="0"/>
              </a:spcAft>
              <a:buSzPts val="1600"/>
              <a:buChar char="●"/>
              <a:defRPr/>
            </a:lvl9pPr>
          </a:lstStyle>
          <a:p/>
        </p:txBody>
      </p:sp>
      <p:sp>
        <p:nvSpPr>
          <p:cNvPr id="88" name="Google Shape;88;p19"/>
          <p:cNvSpPr txBox="1"/>
          <p:nvPr>
            <p:ph idx="2" type="body"/>
          </p:nvPr>
        </p:nvSpPr>
        <p:spPr>
          <a:xfrm>
            <a:off x="345733" y="1124712"/>
            <a:ext cx="4049700" cy="438300"/>
          </a:xfrm>
          <a:prstGeom prst="rect">
            <a:avLst/>
          </a:prstGeom>
          <a:noFill/>
          <a:ln>
            <a:noFill/>
          </a:ln>
        </p:spPr>
        <p:txBody>
          <a:bodyPr anchorCtr="0" anchor="t" bIns="34275" lIns="0" spcFirstLastPara="1" rIns="0" wrap="square" tIns="34275">
            <a:noAutofit/>
          </a:bodyPr>
          <a:lstStyle>
            <a:lvl1pPr indent="-228600" lvl="0" marL="457200" rtl="0" algn="l">
              <a:lnSpc>
                <a:spcPct val="90000"/>
              </a:lnSpc>
              <a:spcBef>
                <a:spcPts val="0"/>
              </a:spcBef>
              <a:spcAft>
                <a:spcPts val="0"/>
              </a:spcAft>
              <a:buSzPts val="1600"/>
              <a:buNone/>
              <a:defRPr>
                <a:latin typeface="Barlow"/>
                <a:ea typeface="Barlow"/>
                <a:cs typeface="Barlow"/>
                <a:sym typeface="Barlow"/>
              </a:defRPr>
            </a:lvl1pPr>
            <a:lvl2pPr indent="-330200" lvl="1" marL="914400" rtl="0" algn="l">
              <a:lnSpc>
                <a:spcPct val="90000"/>
              </a:lnSpc>
              <a:spcBef>
                <a:spcPts val="400"/>
              </a:spcBef>
              <a:spcAft>
                <a:spcPts val="0"/>
              </a:spcAft>
              <a:buSzPts val="1600"/>
              <a:buChar char="■"/>
              <a:defRPr/>
            </a:lvl2pPr>
            <a:lvl3pPr indent="-330200" lvl="2" marL="1371600" rtl="0" algn="l">
              <a:lnSpc>
                <a:spcPct val="90000"/>
              </a:lnSpc>
              <a:spcBef>
                <a:spcPts val="400"/>
              </a:spcBef>
              <a:spcAft>
                <a:spcPts val="0"/>
              </a:spcAft>
              <a:buSzPts val="1600"/>
              <a:buChar char="●"/>
              <a:defRPr/>
            </a:lvl3pPr>
            <a:lvl4pPr indent="-330200" lvl="3" marL="1828800" rtl="0" algn="l">
              <a:lnSpc>
                <a:spcPct val="90000"/>
              </a:lnSpc>
              <a:spcBef>
                <a:spcPts val="400"/>
              </a:spcBef>
              <a:spcAft>
                <a:spcPts val="0"/>
              </a:spcAft>
              <a:buSzPts val="1600"/>
              <a:buChar char="■"/>
              <a:defRPr/>
            </a:lvl4pPr>
            <a:lvl5pPr indent="-330200" lvl="4" marL="2286000" rtl="0" algn="l">
              <a:lnSpc>
                <a:spcPct val="90000"/>
              </a:lnSpc>
              <a:spcBef>
                <a:spcPts val="400"/>
              </a:spcBef>
              <a:spcAft>
                <a:spcPts val="0"/>
              </a:spcAft>
              <a:buSzPts val="1600"/>
              <a:buChar char="●"/>
              <a:defRPr/>
            </a:lvl5pPr>
            <a:lvl6pPr indent="-330200" lvl="5" marL="2743200" rtl="0" algn="l">
              <a:lnSpc>
                <a:spcPct val="90000"/>
              </a:lnSpc>
              <a:spcBef>
                <a:spcPts val="400"/>
              </a:spcBef>
              <a:spcAft>
                <a:spcPts val="0"/>
              </a:spcAft>
              <a:buSzPts val="1600"/>
              <a:buChar char="●"/>
              <a:defRPr/>
            </a:lvl6pPr>
            <a:lvl7pPr indent="-330200" lvl="6" marL="3200400" rtl="0" algn="l">
              <a:lnSpc>
                <a:spcPct val="90000"/>
              </a:lnSpc>
              <a:spcBef>
                <a:spcPts val="400"/>
              </a:spcBef>
              <a:spcAft>
                <a:spcPts val="0"/>
              </a:spcAft>
              <a:buSzPts val="1600"/>
              <a:buChar char="■"/>
              <a:defRPr/>
            </a:lvl7pPr>
            <a:lvl8pPr indent="-330200" lvl="7" marL="3657600" rtl="0" algn="l">
              <a:lnSpc>
                <a:spcPct val="90000"/>
              </a:lnSpc>
              <a:spcBef>
                <a:spcPts val="400"/>
              </a:spcBef>
              <a:spcAft>
                <a:spcPts val="0"/>
              </a:spcAft>
              <a:buSzPts val="1600"/>
              <a:buChar char="■"/>
              <a:defRPr/>
            </a:lvl8pPr>
            <a:lvl9pPr indent="-330200" lvl="8" marL="4114800" rtl="0" algn="l">
              <a:lnSpc>
                <a:spcPct val="90000"/>
              </a:lnSpc>
              <a:spcBef>
                <a:spcPts val="400"/>
              </a:spcBef>
              <a:spcAft>
                <a:spcPts val="0"/>
              </a:spcAft>
              <a:buSzPts val="1600"/>
              <a:buChar char="●"/>
              <a:defRPr/>
            </a:lvl9pPr>
          </a:lstStyle>
          <a:p/>
        </p:txBody>
      </p:sp>
      <p:sp>
        <p:nvSpPr>
          <p:cNvPr id="89" name="Google Shape;89;p19"/>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9"/>
          <p:cNvSpPr txBox="1"/>
          <p:nvPr>
            <p:ph idx="3"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porate Theme" showMasterSp="0">
  <p:cSld name="Corporate Theme_1">
    <p:bg>
      <p:bgPr>
        <a:solidFill>
          <a:schemeClr val="dk1"/>
        </a:solidFill>
      </p:bgPr>
    </p:bg>
    <p:spTree>
      <p:nvGrpSpPr>
        <p:cNvPr id="91" name="Shape 91"/>
        <p:cNvGrpSpPr/>
        <p:nvPr/>
      </p:nvGrpSpPr>
      <p:grpSpPr>
        <a:xfrm>
          <a:off x="0" y="0"/>
          <a:ext cx="0" cy="0"/>
          <a:chOff x="0" y="0"/>
          <a:chExt cx="0" cy="0"/>
        </a:xfrm>
      </p:grpSpPr>
      <p:pic>
        <p:nvPicPr>
          <p:cNvPr id="92" name="Google Shape;92;p20"/>
          <p:cNvPicPr preferRelativeResize="0"/>
          <p:nvPr/>
        </p:nvPicPr>
        <p:blipFill rotWithShape="1">
          <a:blip r:embed="rId2">
            <a:alphaModFix/>
          </a:blip>
          <a:srcRect b="0" l="0" r="0" t="0"/>
          <a:stretch/>
        </p:blipFill>
        <p:spPr>
          <a:xfrm>
            <a:off x="380402" y="2133688"/>
            <a:ext cx="4320494" cy="6796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3"/>
          <p:cNvSpPr txBox="1"/>
          <p:nvPr>
            <p:ph type="title"/>
          </p:nvPr>
        </p:nvSpPr>
        <p:spPr>
          <a:xfrm>
            <a:off x="0" y="228600"/>
            <a:ext cx="9144000" cy="3810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20" name="Google Shape;20;p3"/>
          <p:cNvSpPr txBox="1"/>
          <p:nvPr>
            <p:ph idx="1"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21" name="Google Shape;2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top) 1">
  <p:cSld name="Headline 04_1_2">
    <p:spTree>
      <p:nvGrpSpPr>
        <p:cNvPr id="93" name="Shape 93"/>
        <p:cNvGrpSpPr/>
        <p:nvPr/>
      </p:nvGrpSpPr>
      <p:grpSpPr>
        <a:xfrm>
          <a:off x="0" y="0"/>
          <a:ext cx="0" cy="0"/>
          <a:chOff x="0" y="0"/>
          <a:chExt cx="0" cy="0"/>
        </a:xfrm>
      </p:grpSpPr>
      <p:pic>
        <p:nvPicPr>
          <p:cNvPr descr="A close up of a logo&#10;&#10;Description automatically generated" id="94" name="Google Shape;94;p21"/>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95" name="Google Shape;95;p21"/>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300"/>
              <a:buNone/>
              <a:defRPr sz="2300"/>
            </a:lvl1pPr>
            <a:lvl2pPr lvl="1" rtl="0" algn="l">
              <a:lnSpc>
                <a:spcPct val="100000"/>
              </a:lnSpc>
              <a:spcBef>
                <a:spcPts val="0"/>
              </a:spcBef>
              <a:spcAft>
                <a:spcPts val="0"/>
              </a:spcAft>
              <a:buClr>
                <a:schemeClr val="dk1"/>
              </a:buClr>
              <a:buSzPts val="1100"/>
              <a:buNone/>
              <a:defRPr>
                <a:solidFill>
                  <a:schemeClr val="dk1"/>
                </a:solidFill>
              </a:defRPr>
            </a:lvl2pPr>
            <a:lvl3pPr lvl="2" rtl="0" algn="l">
              <a:lnSpc>
                <a:spcPct val="100000"/>
              </a:lnSpc>
              <a:spcBef>
                <a:spcPts val="0"/>
              </a:spcBef>
              <a:spcAft>
                <a:spcPts val="0"/>
              </a:spcAft>
              <a:buClr>
                <a:schemeClr val="dk1"/>
              </a:buClr>
              <a:buSzPts val="1100"/>
              <a:buNone/>
              <a:defRPr>
                <a:solidFill>
                  <a:schemeClr val="dk1"/>
                </a:solidFill>
              </a:defRPr>
            </a:lvl3pPr>
            <a:lvl4pPr lvl="3" rtl="0" algn="l">
              <a:lnSpc>
                <a:spcPct val="100000"/>
              </a:lnSpc>
              <a:spcBef>
                <a:spcPts val="0"/>
              </a:spcBef>
              <a:spcAft>
                <a:spcPts val="0"/>
              </a:spcAft>
              <a:buClr>
                <a:schemeClr val="dk1"/>
              </a:buClr>
              <a:buSzPts val="1100"/>
              <a:buNone/>
              <a:defRPr>
                <a:solidFill>
                  <a:schemeClr val="dk1"/>
                </a:solidFill>
              </a:defRPr>
            </a:lvl4pPr>
            <a:lvl5pPr lvl="4" rtl="0" algn="l">
              <a:lnSpc>
                <a:spcPct val="100000"/>
              </a:lnSpc>
              <a:spcBef>
                <a:spcPts val="0"/>
              </a:spcBef>
              <a:spcAft>
                <a:spcPts val="0"/>
              </a:spcAft>
              <a:buClr>
                <a:schemeClr val="dk1"/>
              </a:buClr>
              <a:buSzPts val="1100"/>
              <a:buNone/>
              <a:defRPr>
                <a:solidFill>
                  <a:schemeClr val="dk1"/>
                </a:solidFill>
              </a:defRPr>
            </a:lvl5pPr>
            <a:lvl6pPr lvl="5" rtl="0" algn="l">
              <a:lnSpc>
                <a:spcPct val="100000"/>
              </a:lnSpc>
              <a:spcBef>
                <a:spcPts val="0"/>
              </a:spcBef>
              <a:spcAft>
                <a:spcPts val="0"/>
              </a:spcAft>
              <a:buClr>
                <a:schemeClr val="dk1"/>
              </a:buClr>
              <a:buSzPts val="1100"/>
              <a:buNone/>
              <a:defRPr>
                <a:solidFill>
                  <a:schemeClr val="dk1"/>
                </a:solidFill>
              </a:defRPr>
            </a:lvl6pPr>
            <a:lvl7pPr lvl="6" rtl="0" algn="l">
              <a:lnSpc>
                <a:spcPct val="100000"/>
              </a:lnSpc>
              <a:spcBef>
                <a:spcPts val="0"/>
              </a:spcBef>
              <a:spcAft>
                <a:spcPts val="0"/>
              </a:spcAft>
              <a:buClr>
                <a:schemeClr val="dk1"/>
              </a:buClr>
              <a:buSzPts val="1100"/>
              <a:buNone/>
              <a:defRPr>
                <a:solidFill>
                  <a:schemeClr val="dk1"/>
                </a:solidFill>
              </a:defRPr>
            </a:lvl7pPr>
            <a:lvl8pPr lvl="7" rtl="0" algn="l">
              <a:lnSpc>
                <a:spcPct val="100000"/>
              </a:lnSpc>
              <a:spcBef>
                <a:spcPts val="0"/>
              </a:spcBef>
              <a:spcAft>
                <a:spcPts val="0"/>
              </a:spcAft>
              <a:buClr>
                <a:schemeClr val="dk1"/>
              </a:buClr>
              <a:buSzPts val="1100"/>
              <a:buNone/>
              <a:defRPr>
                <a:solidFill>
                  <a:schemeClr val="dk1"/>
                </a:solidFill>
              </a:defRPr>
            </a:lvl8pPr>
            <a:lvl9pPr lvl="8" rtl="0" algn="l">
              <a:lnSpc>
                <a:spcPct val="100000"/>
              </a:lnSpc>
              <a:spcBef>
                <a:spcPts val="0"/>
              </a:spcBef>
              <a:spcAft>
                <a:spcPts val="0"/>
              </a:spcAft>
              <a:buClr>
                <a:schemeClr val="dk1"/>
              </a:buClr>
              <a:buSzPts val="1100"/>
              <a:buNone/>
              <a:defRPr>
                <a:solidFill>
                  <a:schemeClr val="dk1"/>
                </a:solidFill>
              </a:defRPr>
            </a:lvl9pPr>
          </a:lstStyle>
          <a:p/>
        </p:txBody>
      </p:sp>
      <p:sp>
        <p:nvSpPr>
          <p:cNvPr id="96" name="Google Shape;96;p21"/>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lvl1pPr indent="-330200" lvl="0" marL="457200" rtl="0" algn="l">
              <a:lnSpc>
                <a:spcPct val="90000"/>
              </a:lnSpc>
              <a:spcBef>
                <a:spcPts val="0"/>
              </a:spcBef>
              <a:spcAft>
                <a:spcPts val="0"/>
              </a:spcAft>
              <a:buSzPts val="1600"/>
              <a:buChar char="●"/>
              <a:defRPr sz="2000"/>
            </a:lvl1pPr>
            <a:lvl2pPr indent="-330200" lvl="1" marL="914400" rtl="0" algn="l">
              <a:lnSpc>
                <a:spcPct val="90000"/>
              </a:lnSpc>
              <a:spcBef>
                <a:spcPts val="400"/>
              </a:spcBef>
              <a:spcAft>
                <a:spcPts val="0"/>
              </a:spcAft>
              <a:buSzPts val="1600"/>
              <a:buChar char="■"/>
              <a:defRPr/>
            </a:lvl2pPr>
            <a:lvl3pPr indent="-330200" lvl="2" marL="1371600" rtl="0" algn="l">
              <a:lnSpc>
                <a:spcPct val="90000"/>
              </a:lnSpc>
              <a:spcBef>
                <a:spcPts val="400"/>
              </a:spcBef>
              <a:spcAft>
                <a:spcPts val="0"/>
              </a:spcAft>
              <a:buSzPts val="1600"/>
              <a:buChar char="●"/>
              <a:defRPr sz="1600"/>
            </a:lvl3pPr>
            <a:lvl4pPr indent="-330200" lvl="3" marL="1828800" rtl="0" algn="l">
              <a:lnSpc>
                <a:spcPct val="90000"/>
              </a:lnSpc>
              <a:spcBef>
                <a:spcPts val="400"/>
              </a:spcBef>
              <a:spcAft>
                <a:spcPts val="0"/>
              </a:spcAft>
              <a:buSzPts val="1600"/>
              <a:buChar char="■"/>
              <a:defRPr sz="1600"/>
            </a:lvl4pPr>
            <a:lvl5pPr indent="-330200" lvl="4" marL="2286000" rtl="0" algn="l">
              <a:lnSpc>
                <a:spcPct val="90000"/>
              </a:lnSpc>
              <a:spcBef>
                <a:spcPts val="400"/>
              </a:spcBef>
              <a:spcAft>
                <a:spcPts val="0"/>
              </a:spcAft>
              <a:buSzPts val="1600"/>
              <a:buChar char="●"/>
              <a:defRPr sz="1600"/>
            </a:lvl5pPr>
            <a:lvl6pPr indent="-330200" lvl="5" marL="2743200" rtl="0" algn="l">
              <a:lnSpc>
                <a:spcPct val="90000"/>
              </a:lnSpc>
              <a:spcBef>
                <a:spcPts val="400"/>
              </a:spcBef>
              <a:spcAft>
                <a:spcPts val="0"/>
              </a:spcAft>
              <a:buSzPts val="1600"/>
              <a:buChar char="■"/>
              <a:defRPr sz="1600"/>
            </a:lvl6pPr>
            <a:lvl7pPr indent="-330200" lvl="6" marL="3200400" rtl="0" algn="l">
              <a:lnSpc>
                <a:spcPct val="90000"/>
              </a:lnSpc>
              <a:spcBef>
                <a:spcPts val="400"/>
              </a:spcBef>
              <a:spcAft>
                <a:spcPts val="0"/>
              </a:spcAft>
              <a:buSzPts val="1600"/>
              <a:buChar char="●"/>
              <a:defRPr sz="1600"/>
            </a:lvl7pPr>
            <a:lvl8pPr indent="-330200" lvl="7" marL="3657600" rtl="0" algn="l">
              <a:lnSpc>
                <a:spcPct val="90000"/>
              </a:lnSpc>
              <a:spcBef>
                <a:spcPts val="400"/>
              </a:spcBef>
              <a:spcAft>
                <a:spcPts val="0"/>
              </a:spcAft>
              <a:buSzPts val="1600"/>
              <a:buChar char="■"/>
              <a:defRPr sz="1600"/>
            </a:lvl8pPr>
            <a:lvl9pPr indent="-330200" lvl="8" marL="4114800" rtl="0" algn="l">
              <a:lnSpc>
                <a:spcPct val="90000"/>
              </a:lnSpc>
              <a:spcBef>
                <a:spcPts val="400"/>
              </a:spcBef>
              <a:spcAft>
                <a:spcPts val="0"/>
              </a:spcAft>
              <a:buSzPts val="1600"/>
              <a:buChar char="●"/>
              <a:defRPr sz="1600"/>
            </a:lvl9pPr>
          </a:lstStyle>
          <a:p/>
        </p:txBody>
      </p:sp>
      <p:sp>
        <p:nvSpPr>
          <p:cNvPr id="97" name="Google Shape;97;p21"/>
          <p:cNvSpPr txBox="1"/>
          <p:nvPr>
            <p:ph idx="2"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2">
    <p:spTree>
      <p:nvGrpSpPr>
        <p:cNvPr id="98" name="Shape 98"/>
        <p:cNvGrpSpPr/>
        <p:nvPr/>
      </p:nvGrpSpPr>
      <p:grpSpPr>
        <a:xfrm>
          <a:off x="0" y="0"/>
          <a:ext cx="0" cy="0"/>
          <a:chOff x="0" y="0"/>
          <a:chExt cx="0" cy="0"/>
        </a:xfrm>
      </p:grpSpPr>
      <p:sp>
        <p:nvSpPr>
          <p:cNvPr id="99" name="Google Shape;99;p22"/>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2"/>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lvl1pPr indent="-330200" lvl="0" marL="457200" rtl="0" algn="l">
              <a:lnSpc>
                <a:spcPct val="90000"/>
              </a:lnSpc>
              <a:spcBef>
                <a:spcPts val="0"/>
              </a:spcBef>
              <a:spcAft>
                <a:spcPts val="0"/>
              </a:spcAft>
              <a:buClr>
                <a:srgbClr val="FF3620"/>
              </a:buClr>
              <a:buSzPts val="1600"/>
              <a:buChar char="●"/>
              <a:defRPr sz="2000">
                <a:solidFill>
                  <a:srgbClr val="3A3838"/>
                </a:solidFill>
              </a:defRPr>
            </a:lvl1pPr>
            <a:lvl2pPr indent="-330200" lvl="1" marL="914400" rtl="0" algn="l">
              <a:lnSpc>
                <a:spcPct val="90000"/>
              </a:lnSpc>
              <a:spcBef>
                <a:spcPts val="400"/>
              </a:spcBef>
              <a:spcAft>
                <a:spcPts val="0"/>
              </a:spcAft>
              <a:buClr>
                <a:srgbClr val="FF3620"/>
              </a:buClr>
              <a:buSzPts val="1600"/>
              <a:buChar char="■"/>
              <a:defRPr>
                <a:solidFill>
                  <a:srgbClr val="3A3838"/>
                </a:solidFill>
              </a:defRPr>
            </a:lvl2pPr>
            <a:lvl3pPr indent="-330200" lvl="2" marL="1371600" rtl="0" algn="l">
              <a:lnSpc>
                <a:spcPct val="90000"/>
              </a:lnSpc>
              <a:spcBef>
                <a:spcPts val="400"/>
              </a:spcBef>
              <a:spcAft>
                <a:spcPts val="0"/>
              </a:spcAft>
              <a:buClr>
                <a:srgbClr val="3A3838"/>
              </a:buClr>
              <a:buSzPts val="1600"/>
              <a:buChar char="●"/>
              <a:defRPr sz="1600">
                <a:solidFill>
                  <a:srgbClr val="3A3838"/>
                </a:solidFill>
              </a:defRPr>
            </a:lvl3pPr>
            <a:lvl4pPr indent="-330200" lvl="3" marL="1828800" rtl="0" algn="l">
              <a:lnSpc>
                <a:spcPct val="90000"/>
              </a:lnSpc>
              <a:spcBef>
                <a:spcPts val="400"/>
              </a:spcBef>
              <a:spcAft>
                <a:spcPts val="0"/>
              </a:spcAft>
              <a:buClr>
                <a:srgbClr val="3A3838"/>
              </a:buClr>
              <a:buSzPts val="1600"/>
              <a:buChar char="■"/>
              <a:defRPr sz="1600">
                <a:solidFill>
                  <a:srgbClr val="3A3838"/>
                </a:solidFill>
              </a:defRPr>
            </a:lvl4pPr>
            <a:lvl5pPr indent="-330200" lvl="4" marL="2286000" rtl="0" algn="l">
              <a:lnSpc>
                <a:spcPct val="90000"/>
              </a:lnSpc>
              <a:spcBef>
                <a:spcPts val="400"/>
              </a:spcBef>
              <a:spcAft>
                <a:spcPts val="0"/>
              </a:spcAft>
              <a:buClr>
                <a:srgbClr val="FF3620"/>
              </a:buClr>
              <a:buSzPts val="1600"/>
              <a:buChar char="●"/>
              <a:defRPr sz="1600">
                <a:solidFill>
                  <a:srgbClr val="3A3838"/>
                </a:solidFill>
              </a:defRPr>
            </a:lvl5pPr>
            <a:lvl6pPr indent="-330200" lvl="5" marL="2743200" rtl="0" algn="l">
              <a:lnSpc>
                <a:spcPct val="90000"/>
              </a:lnSpc>
              <a:spcBef>
                <a:spcPts val="400"/>
              </a:spcBef>
              <a:spcAft>
                <a:spcPts val="0"/>
              </a:spcAft>
              <a:buClr>
                <a:srgbClr val="FF3620"/>
              </a:buClr>
              <a:buSzPts val="1600"/>
              <a:buChar char="■"/>
              <a:defRPr sz="1600">
                <a:solidFill>
                  <a:srgbClr val="3A3838"/>
                </a:solidFill>
              </a:defRPr>
            </a:lvl6pPr>
            <a:lvl7pPr indent="-330200" lvl="6" marL="3200400" rtl="0" algn="l">
              <a:lnSpc>
                <a:spcPct val="90000"/>
              </a:lnSpc>
              <a:spcBef>
                <a:spcPts val="400"/>
              </a:spcBef>
              <a:spcAft>
                <a:spcPts val="0"/>
              </a:spcAft>
              <a:buClr>
                <a:srgbClr val="3A3838"/>
              </a:buClr>
              <a:buSzPts val="1600"/>
              <a:buChar char="●"/>
              <a:defRPr sz="1600">
                <a:solidFill>
                  <a:srgbClr val="3A3838"/>
                </a:solidFill>
              </a:defRPr>
            </a:lvl7pPr>
            <a:lvl8pPr indent="-330200" lvl="7" marL="3657600" rtl="0" algn="l">
              <a:lnSpc>
                <a:spcPct val="90000"/>
              </a:lnSpc>
              <a:spcBef>
                <a:spcPts val="400"/>
              </a:spcBef>
              <a:spcAft>
                <a:spcPts val="0"/>
              </a:spcAft>
              <a:buClr>
                <a:srgbClr val="3A3838"/>
              </a:buClr>
              <a:buSzPts val="1600"/>
              <a:buChar char="■"/>
              <a:defRPr sz="1600">
                <a:solidFill>
                  <a:srgbClr val="3A3838"/>
                </a:solidFill>
              </a:defRPr>
            </a:lvl8pPr>
            <a:lvl9pPr indent="-330200" lvl="8" marL="4114800" rtl="0" algn="l">
              <a:lnSpc>
                <a:spcPct val="90000"/>
              </a:lnSpc>
              <a:spcBef>
                <a:spcPts val="400"/>
              </a:spcBef>
              <a:spcAft>
                <a:spcPts val="0"/>
              </a:spcAft>
              <a:buClr>
                <a:srgbClr val="FF3620"/>
              </a:buClr>
              <a:buSzPts val="1600"/>
              <a:buChar char="●"/>
              <a:defRPr sz="1600">
                <a:solidFill>
                  <a:srgbClr val="3A3838"/>
                </a:solidFill>
              </a:defRPr>
            </a:lvl9pPr>
          </a:lstStyle>
          <a:p/>
        </p:txBody>
      </p:sp>
      <p:sp>
        <p:nvSpPr>
          <p:cNvPr id="101" name="Google Shape;101;p22"/>
          <p:cNvSpPr txBox="1"/>
          <p:nvPr>
            <p:ph idx="2"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OBJECT_3">
    <p:spTree>
      <p:nvGrpSpPr>
        <p:cNvPr id="102" name="Shape 102"/>
        <p:cNvGrpSpPr/>
        <p:nvPr/>
      </p:nvGrpSpPr>
      <p:grpSpPr>
        <a:xfrm>
          <a:off x="0" y="0"/>
          <a:ext cx="0" cy="0"/>
          <a:chOff x="0" y="0"/>
          <a:chExt cx="0" cy="0"/>
        </a:xfrm>
      </p:grpSpPr>
      <p:sp>
        <p:nvSpPr>
          <p:cNvPr id="103" name="Google Shape;103;p23"/>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3"/>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lvl1pPr indent="-330200" lvl="0" marL="457200" rtl="0" algn="l">
              <a:lnSpc>
                <a:spcPct val="90000"/>
              </a:lnSpc>
              <a:spcBef>
                <a:spcPts val="0"/>
              </a:spcBef>
              <a:spcAft>
                <a:spcPts val="0"/>
              </a:spcAft>
              <a:buClr>
                <a:srgbClr val="FF3620"/>
              </a:buClr>
              <a:buSzPts val="1600"/>
              <a:buChar char="●"/>
              <a:defRPr sz="2000">
                <a:solidFill>
                  <a:srgbClr val="3A3838"/>
                </a:solidFill>
              </a:defRPr>
            </a:lvl1pPr>
            <a:lvl2pPr indent="-330200" lvl="1" marL="914400" rtl="0" algn="l">
              <a:lnSpc>
                <a:spcPct val="90000"/>
              </a:lnSpc>
              <a:spcBef>
                <a:spcPts val="400"/>
              </a:spcBef>
              <a:spcAft>
                <a:spcPts val="0"/>
              </a:spcAft>
              <a:buClr>
                <a:srgbClr val="FF3620"/>
              </a:buClr>
              <a:buSzPts val="1600"/>
              <a:buChar char="■"/>
              <a:defRPr>
                <a:solidFill>
                  <a:srgbClr val="3A3838"/>
                </a:solidFill>
              </a:defRPr>
            </a:lvl2pPr>
            <a:lvl3pPr indent="-330200" lvl="2" marL="1371600" rtl="0" algn="l">
              <a:lnSpc>
                <a:spcPct val="90000"/>
              </a:lnSpc>
              <a:spcBef>
                <a:spcPts val="400"/>
              </a:spcBef>
              <a:spcAft>
                <a:spcPts val="0"/>
              </a:spcAft>
              <a:buClr>
                <a:srgbClr val="3A3838"/>
              </a:buClr>
              <a:buSzPts val="1600"/>
              <a:buChar char="●"/>
              <a:defRPr sz="1600">
                <a:solidFill>
                  <a:srgbClr val="3A3838"/>
                </a:solidFill>
              </a:defRPr>
            </a:lvl3pPr>
            <a:lvl4pPr indent="-330200" lvl="3" marL="1828800" rtl="0" algn="l">
              <a:lnSpc>
                <a:spcPct val="90000"/>
              </a:lnSpc>
              <a:spcBef>
                <a:spcPts val="400"/>
              </a:spcBef>
              <a:spcAft>
                <a:spcPts val="0"/>
              </a:spcAft>
              <a:buClr>
                <a:srgbClr val="3A3838"/>
              </a:buClr>
              <a:buSzPts val="1600"/>
              <a:buChar char="■"/>
              <a:defRPr sz="1600">
                <a:solidFill>
                  <a:srgbClr val="3A3838"/>
                </a:solidFill>
              </a:defRPr>
            </a:lvl4pPr>
            <a:lvl5pPr indent="-330200" lvl="4" marL="2286000" rtl="0" algn="l">
              <a:lnSpc>
                <a:spcPct val="90000"/>
              </a:lnSpc>
              <a:spcBef>
                <a:spcPts val="400"/>
              </a:spcBef>
              <a:spcAft>
                <a:spcPts val="0"/>
              </a:spcAft>
              <a:buClr>
                <a:srgbClr val="FF3620"/>
              </a:buClr>
              <a:buSzPts val="1600"/>
              <a:buChar char="●"/>
              <a:defRPr sz="1600">
                <a:solidFill>
                  <a:srgbClr val="3A3838"/>
                </a:solidFill>
              </a:defRPr>
            </a:lvl5pPr>
            <a:lvl6pPr indent="-330200" lvl="5" marL="2743200" rtl="0" algn="l">
              <a:lnSpc>
                <a:spcPct val="90000"/>
              </a:lnSpc>
              <a:spcBef>
                <a:spcPts val="400"/>
              </a:spcBef>
              <a:spcAft>
                <a:spcPts val="0"/>
              </a:spcAft>
              <a:buClr>
                <a:srgbClr val="FF3620"/>
              </a:buClr>
              <a:buSzPts val="1600"/>
              <a:buChar char="■"/>
              <a:defRPr sz="1600">
                <a:solidFill>
                  <a:srgbClr val="3A3838"/>
                </a:solidFill>
              </a:defRPr>
            </a:lvl6pPr>
            <a:lvl7pPr indent="-330200" lvl="6" marL="3200400" rtl="0" algn="l">
              <a:lnSpc>
                <a:spcPct val="90000"/>
              </a:lnSpc>
              <a:spcBef>
                <a:spcPts val="400"/>
              </a:spcBef>
              <a:spcAft>
                <a:spcPts val="0"/>
              </a:spcAft>
              <a:buClr>
                <a:srgbClr val="3A3838"/>
              </a:buClr>
              <a:buSzPts val="1600"/>
              <a:buChar char="●"/>
              <a:defRPr sz="1600">
                <a:solidFill>
                  <a:srgbClr val="3A3838"/>
                </a:solidFill>
              </a:defRPr>
            </a:lvl7pPr>
            <a:lvl8pPr indent="-330200" lvl="7" marL="3657600" rtl="0" algn="l">
              <a:lnSpc>
                <a:spcPct val="90000"/>
              </a:lnSpc>
              <a:spcBef>
                <a:spcPts val="400"/>
              </a:spcBef>
              <a:spcAft>
                <a:spcPts val="0"/>
              </a:spcAft>
              <a:buClr>
                <a:srgbClr val="3A3838"/>
              </a:buClr>
              <a:buSzPts val="1600"/>
              <a:buChar char="■"/>
              <a:defRPr sz="1600">
                <a:solidFill>
                  <a:srgbClr val="3A3838"/>
                </a:solidFill>
              </a:defRPr>
            </a:lvl8pPr>
            <a:lvl9pPr indent="-330200" lvl="8" marL="4114800" rtl="0" algn="l">
              <a:lnSpc>
                <a:spcPct val="90000"/>
              </a:lnSpc>
              <a:spcBef>
                <a:spcPts val="400"/>
              </a:spcBef>
              <a:spcAft>
                <a:spcPts val="0"/>
              </a:spcAft>
              <a:buClr>
                <a:srgbClr val="FF3620"/>
              </a:buClr>
              <a:buSzPts val="1600"/>
              <a:buChar char="●"/>
              <a:defRPr sz="1600">
                <a:solidFill>
                  <a:srgbClr val="3A3838"/>
                </a:solidFill>
              </a:defRPr>
            </a:lvl9pPr>
          </a:lstStyle>
          <a:p/>
        </p:txBody>
      </p:sp>
      <p:sp>
        <p:nvSpPr>
          <p:cNvPr id="105" name="Google Shape;105;p23"/>
          <p:cNvSpPr txBox="1"/>
          <p:nvPr>
            <p:ph idx="2"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4">
  <p:cSld name="OBJECT_4">
    <p:spTree>
      <p:nvGrpSpPr>
        <p:cNvPr id="106" name="Shape 106"/>
        <p:cNvGrpSpPr/>
        <p:nvPr/>
      </p:nvGrpSpPr>
      <p:grpSpPr>
        <a:xfrm>
          <a:off x="0" y="0"/>
          <a:ext cx="0" cy="0"/>
          <a:chOff x="0" y="0"/>
          <a:chExt cx="0" cy="0"/>
        </a:xfrm>
      </p:grpSpPr>
      <p:sp>
        <p:nvSpPr>
          <p:cNvPr id="107" name="Google Shape;107;p24"/>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4"/>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lvl1pPr indent="-330200" lvl="0" marL="457200" rtl="0" algn="l">
              <a:lnSpc>
                <a:spcPct val="90000"/>
              </a:lnSpc>
              <a:spcBef>
                <a:spcPts val="0"/>
              </a:spcBef>
              <a:spcAft>
                <a:spcPts val="0"/>
              </a:spcAft>
              <a:buClr>
                <a:srgbClr val="FF3620"/>
              </a:buClr>
              <a:buSzPts val="1600"/>
              <a:buChar char="●"/>
              <a:defRPr sz="2000">
                <a:solidFill>
                  <a:srgbClr val="3A3838"/>
                </a:solidFill>
              </a:defRPr>
            </a:lvl1pPr>
            <a:lvl2pPr indent="-330200" lvl="1" marL="914400" rtl="0" algn="l">
              <a:lnSpc>
                <a:spcPct val="90000"/>
              </a:lnSpc>
              <a:spcBef>
                <a:spcPts val="400"/>
              </a:spcBef>
              <a:spcAft>
                <a:spcPts val="0"/>
              </a:spcAft>
              <a:buClr>
                <a:srgbClr val="FF3620"/>
              </a:buClr>
              <a:buSzPts val="1600"/>
              <a:buChar char="■"/>
              <a:defRPr>
                <a:solidFill>
                  <a:srgbClr val="3A3838"/>
                </a:solidFill>
              </a:defRPr>
            </a:lvl2pPr>
            <a:lvl3pPr indent="-330200" lvl="2" marL="1371600" rtl="0" algn="l">
              <a:lnSpc>
                <a:spcPct val="90000"/>
              </a:lnSpc>
              <a:spcBef>
                <a:spcPts val="400"/>
              </a:spcBef>
              <a:spcAft>
                <a:spcPts val="0"/>
              </a:spcAft>
              <a:buClr>
                <a:srgbClr val="3A3838"/>
              </a:buClr>
              <a:buSzPts val="1600"/>
              <a:buChar char="●"/>
              <a:defRPr sz="1600">
                <a:solidFill>
                  <a:srgbClr val="3A3838"/>
                </a:solidFill>
              </a:defRPr>
            </a:lvl3pPr>
            <a:lvl4pPr indent="-330200" lvl="3" marL="1828800" rtl="0" algn="l">
              <a:lnSpc>
                <a:spcPct val="90000"/>
              </a:lnSpc>
              <a:spcBef>
                <a:spcPts val="400"/>
              </a:spcBef>
              <a:spcAft>
                <a:spcPts val="0"/>
              </a:spcAft>
              <a:buClr>
                <a:srgbClr val="3A3838"/>
              </a:buClr>
              <a:buSzPts val="1600"/>
              <a:buChar char="■"/>
              <a:defRPr sz="1600">
                <a:solidFill>
                  <a:srgbClr val="3A3838"/>
                </a:solidFill>
              </a:defRPr>
            </a:lvl4pPr>
            <a:lvl5pPr indent="-330200" lvl="4" marL="2286000" rtl="0" algn="l">
              <a:lnSpc>
                <a:spcPct val="90000"/>
              </a:lnSpc>
              <a:spcBef>
                <a:spcPts val="400"/>
              </a:spcBef>
              <a:spcAft>
                <a:spcPts val="0"/>
              </a:spcAft>
              <a:buClr>
                <a:srgbClr val="FF3620"/>
              </a:buClr>
              <a:buSzPts val="1600"/>
              <a:buChar char="●"/>
              <a:defRPr sz="1600">
                <a:solidFill>
                  <a:srgbClr val="3A3838"/>
                </a:solidFill>
              </a:defRPr>
            </a:lvl5pPr>
            <a:lvl6pPr indent="-330200" lvl="5" marL="2743200" rtl="0" algn="l">
              <a:lnSpc>
                <a:spcPct val="90000"/>
              </a:lnSpc>
              <a:spcBef>
                <a:spcPts val="400"/>
              </a:spcBef>
              <a:spcAft>
                <a:spcPts val="0"/>
              </a:spcAft>
              <a:buClr>
                <a:srgbClr val="FF3620"/>
              </a:buClr>
              <a:buSzPts val="1600"/>
              <a:buChar char="■"/>
              <a:defRPr sz="1600">
                <a:solidFill>
                  <a:srgbClr val="3A3838"/>
                </a:solidFill>
              </a:defRPr>
            </a:lvl6pPr>
            <a:lvl7pPr indent="-330200" lvl="6" marL="3200400" rtl="0" algn="l">
              <a:lnSpc>
                <a:spcPct val="90000"/>
              </a:lnSpc>
              <a:spcBef>
                <a:spcPts val="400"/>
              </a:spcBef>
              <a:spcAft>
                <a:spcPts val="0"/>
              </a:spcAft>
              <a:buClr>
                <a:srgbClr val="3A3838"/>
              </a:buClr>
              <a:buSzPts val="1600"/>
              <a:buChar char="●"/>
              <a:defRPr sz="1600">
                <a:solidFill>
                  <a:srgbClr val="3A3838"/>
                </a:solidFill>
              </a:defRPr>
            </a:lvl7pPr>
            <a:lvl8pPr indent="-330200" lvl="7" marL="3657600" rtl="0" algn="l">
              <a:lnSpc>
                <a:spcPct val="90000"/>
              </a:lnSpc>
              <a:spcBef>
                <a:spcPts val="400"/>
              </a:spcBef>
              <a:spcAft>
                <a:spcPts val="0"/>
              </a:spcAft>
              <a:buClr>
                <a:srgbClr val="3A3838"/>
              </a:buClr>
              <a:buSzPts val="1600"/>
              <a:buChar char="■"/>
              <a:defRPr sz="1600">
                <a:solidFill>
                  <a:srgbClr val="3A3838"/>
                </a:solidFill>
              </a:defRPr>
            </a:lvl8pPr>
            <a:lvl9pPr indent="-330200" lvl="8" marL="4114800" rtl="0" algn="l">
              <a:lnSpc>
                <a:spcPct val="90000"/>
              </a:lnSpc>
              <a:spcBef>
                <a:spcPts val="400"/>
              </a:spcBef>
              <a:spcAft>
                <a:spcPts val="0"/>
              </a:spcAft>
              <a:buClr>
                <a:srgbClr val="FF3620"/>
              </a:buClr>
              <a:buSzPts val="1600"/>
              <a:buChar char="●"/>
              <a:defRPr sz="1600">
                <a:solidFill>
                  <a:srgbClr val="3A3838"/>
                </a:solidFill>
              </a:defRPr>
            </a:lvl9pPr>
          </a:lstStyle>
          <a:p/>
        </p:txBody>
      </p:sp>
      <p:sp>
        <p:nvSpPr>
          <p:cNvPr id="109" name="Google Shape;109;p24"/>
          <p:cNvSpPr txBox="1"/>
          <p:nvPr>
            <p:ph idx="2"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OBJECT_5">
    <p:spTree>
      <p:nvGrpSpPr>
        <p:cNvPr id="110" name="Shape 110"/>
        <p:cNvGrpSpPr/>
        <p:nvPr/>
      </p:nvGrpSpPr>
      <p:grpSpPr>
        <a:xfrm>
          <a:off x="0" y="0"/>
          <a:ext cx="0" cy="0"/>
          <a:chOff x="0" y="0"/>
          <a:chExt cx="0" cy="0"/>
        </a:xfrm>
      </p:grpSpPr>
      <p:sp>
        <p:nvSpPr>
          <p:cNvPr id="111" name="Google Shape;111;p25"/>
          <p:cNvSpPr txBox="1"/>
          <p:nvPr>
            <p:ph type="title"/>
          </p:nvPr>
        </p:nvSpPr>
        <p:spPr>
          <a:xfrm>
            <a:off x="347472" y="228600"/>
            <a:ext cx="8790600" cy="384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300"/>
              <a:buNone/>
              <a:defRPr sz="23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5"/>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lvl1pPr indent="-330200" lvl="0" marL="457200" rtl="0" algn="l">
              <a:lnSpc>
                <a:spcPct val="90000"/>
              </a:lnSpc>
              <a:spcBef>
                <a:spcPts val="0"/>
              </a:spcBef>
              <a:spcAft>
                <a:spcPts val="0"/>
              </a:spcAft>
              <a:buClr>
                <a:srgbClr val="FF3620"/>
              </a:buClr>
              <a:buSzPts val="1600"/>
              <a:buChar char="●"/>
              <a:defRPr sz="2000">
                <a:solidFill>
                  <a:srgbClr val="3A3838"/>
                </a:solidFill>
              </a:defRPr>
            </a:lvl1pPr>
            <a:lvl2pPr indent="-330200" lvl="1" marL="914400" rtl="0" algn="l">
              <a:lnSpc>
                <a:spcPct val="90000"/>
              </a:lnSpc>
              <a:spcBef>
                <a:spcPts val="400"/>
              </a:spcBef>
              <a:spcAft>
                <a:spcPts val="0"/>
              </a:spcAft>
              <a:buClr>
                <a:srgbClr val="FF3620"/>
              </a:buClr>
              <a:buSzPts val="1600"/>
              <a:buChar char="■"/>
              <a:defRPr>
                <a:solidFill>
                  <a:srgbClr val="3A3838"/>
                </a:solidFill>
              </a:defRPr>
            </a:lvl2pPr>
            <a:lvl3pPr indent="-330200" lvl="2" marL="1371600" rtl="0" algn="l">
              <a:lnSpc>
                <a:spcPct val="90000"/>
              </a:lnSpc>
              <a:spcBef>
                <a:spcPts val="400"/>
              </a:spcBef>
              <a:spcAft>
                <a:spcPts val="0"/>
              </a:spcAft>
              <a:buClr>
                <a:srgbClr val="3A3838"/>
              </a:buClr>
              <a:buSzPts val="1600"/>
              <a:buChar char="●"/>
              <a:defRPr sz="1600">
                <a:solidFill>
                  <a:srgbClr val="3A3838"/>
                </a:solidFill>
              </a:defRPr>
            </a:lvl3pPr>
            <a:lvl4pPr indent="-330200" lvl="3" marL="1828800" rtl="0" algn="l">
              <a:lnSpc>
                <a:spcPct val="90000"/>
              </a:lnSpc>
              <a:spcBef>
                <a:spcPts val="400"/>
              </a:spcBef>
              <a:spcAft>
                <a:spcPts val="0"/>
              </a:spcAft>
              <a:buClr>
                <a:srgbClr val="3A3838"/>
              </a:buClr>
              <a:buSzPts val="1600"/>
              <a:buChar char="■"/>
              <a:defRPr sz="1600">
                <a:solidFill>
                  <a:srgbClr val="3A3838"/>
                </a:solidFill>
              </a:defRPr>
            </a:lvl4pPr>
            <a:lvl5pPr indent="-330200" lvl="4" marL="2286000" rtl="0" algn="l">
              <a:lnSpc>
                <a:spcPct val="90000"/>
              </a:lnSpc>
              <a:spcBef>
                <a:spcPts val="400"/>
              </a:spcBef>
              <a:spcAft>
                <a:spcPts val="0"/>
              </a:spcAft>
              <a:buClr>
                <a:srgbClr val="FF3620"/>
              </a:buClr>
              <a:buSzPts val="1600"/>
              <a:buChar char="●"/>
              <a:defRPr sz="1600">
                <a:solidFill>
                  <a:srgbClr val="3A3838"/>
                </a:solidFill>
              </a:defRPr>
            </a:lvl5pPr>
            <a:lvl6pPr indent="-330200" lvl="5" marL="2743200" rtl="0" algn="l">
              <a:lnSpc>
                <a:spcPct val="90000"/>
              </a:lnSpc>
              <a:spcBef>
                <a:spcPts val="400"/>
              </a:spcBef>
              <a:spcAft>
                <a:spcPts val="0"/>
              </a:spcAft>
              <a:buClr>
                <a:srgbClr val="FF3620"/>
              </a:buClr>
              <a:buSzPts val="1600"/>
              <a:buChar char="■"/>
              <a:defRPr sz="1600">
                <a:solidFill>
                  <a:srgbClr val="3A3838"/>
                </a:solidFill>
              </a:defRPr>
            </a:lvl6pPr>
            <a:lvl7pPr indent="-330200" lvl="6" marL="3200400" rtl="0" algn="l">
              <a:lnSpc>
                <a:spcPct val="90000"/>
              </a:lnSpc>
              <a:spcBef>
                <a:spcPts val="400"/>
              </a:spcBef>
              <a:spcAft>
                <a:spcPts val="0"/>
              </a:spcAft>
              <a:buClr>
                <a:srgbClr val="3A3838"/>
              </a:buClr>
              <a:buSzPts val="1600"/>
              <a:buChar char="●"/>
              <a:defRPr sz="1600">
                <a:solidFill>
                  <a:srgbClr val="3A3838"/>
                </a:solidFill>
              </a:defRPr>
            </a:lvl7pPr>
            <a:lvl8pPr indent="-330200" lvl="7" marL="3657600" rtl="0" algn="l">
              <a:lnSpc>
                <a:spcPct val="90000"/>
              </a:lnSpc>
              <a:spcBef>
                <a:spcPts val="400"/>
              </a:spcBef>
              <a:spcAft>
                <a:spcPts val="0"/>
              </a:spcAft>
              <a:buClr>
                <a:srgbClr val="3A3838"/>
              </a:buClr>
              <a:buSzPts val="1600"/>
              <a:buChar char="■"/>
              <a:defRPr sz="1600">
                <a:solidFill>
                  <a:srgbClr val="3A3838"/>
                </a:solidFill>
              </a:defRPr>
            </a:lvl8pPr>
            <a:lvl9pPr indent="-330200" lvl="8" marL="4114800" rtl="0" algn="l">
              <a:lnSpc>
                <a:spcPct val="90000"/>
              </a:lnSpc>
              <a:spcBef>
                <a:spcPts val="400"/>
              </a:spcBef>
              <a:spcAft>
                <a:spcPts val="0"/>
              </a:spcAft>
              <a:buClr>
                <a:srgbClr val="FF3620"/>
              </a:buClr>
              <a:buSzPts val="1600"/>
              <a:buChar char="●"/>
              <a:defRPr sz="1600">
                <a:solidFill>
                  <a:srgbClr val="3A3838"/>
                </a:solidFill>
              </a:defRPr>
            </a:lvl9pPr>
          </a:lstStyle>
          <a:p/>
        </p:txBody>
      </p:sp>
      <p:sp>
        <p:nvSpPr>
          <p:cNvPr id="113" name="Google Shape;113;p25"/>
          <p:cNvSpPr txBox="1"/>
          <p:nvPr>
            <p:ph idx="2" type="subTitle"/>
          </p:nvPr>
        </p:nvSpPr>
        <p:spPr>
          <a:xfrm>
            <a:off x="347472" y="533400"/>
            <a:ext cx="8796600" cy="457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000"/>
              <a:buNone/>
              <a:defRPr sz="3000"/>
            </a:lvl1pPr>
            <a:lvl2pPr lvl="1" rtl="0" algn="ctr">
              <a:lnSpc>
                <a:spcPct val="100000"/>
              </a:lnSpc>
              <a:spcBef>
                <a:spcPts val="400"/>
              </a:spcBef>
              <a:spcAft>
                <a:spcPts val="0"/>
              </a:spcAft>
              <a:buClr>
                <a:schemeClr val="dk1"/>
              </a:buClr>
              <a:buSzPts val="1100"/>
              <a:buNone/>
              <a:defRPr sz="1500"/>
            </a:lvl2pPr>
            <a:lvl3pPr lvl="2" rtl="0" algn="ctr">
              <a:lnSpc>
                <a:spcPct val="100000"/>
              </a:lnSpc>
              <a:spcBef>
                <a:spcPts val="400"/>
              </a:spcBef>
              <a:spcAft>
                <a:spcPts val="0"/>
              </a:spcAft>
              <a:buSzPts val="1000"/>
              <a:buNone/>
              <a:defRPr sz="1400"/>
            </a:lvl3pPr>
            <a:lvl4pPr lvl="3" rtl="0" algn="ctr">
              <a:lnSpc>
                <a:spcPct val="100000"/>
              </a:lnSpc>
              <a:spcBef>
                <a:spcPts val="400"/>
              </a:spcBef>
              <a:spcAft>
                <a:spcPts val="0"/>
              </a:spcAft>
              <a:buSzPts val="900"/>
              <a:buNone/>
              <a:defRPr sz="1200"/>
            </a:lvl4pPr>
            <a:lvl5pPr lvl="4" rtl="0" algn="ctr">
              <a:lnSpc>
                <a:spcPct val="100000"/>
              </a:lnSpc>
              <a:spcBef>
                <a:spcPts val="400"/>
              </a:spcBef>
              <a:spcAft>
                <a:spcPts val="0"/>
              </a:spcAft>
              <a:buClr>
                <a:schemeClr val="dk1"/>
              </a:buClr>
              <a:buSzPts val="900"/>
              <a:buNone/>
              <a:defRPr sz="1200"/>
            </a:lvl5pPr>
            <a:lvl6pPr lvl="5" rtl="0" algn="ctr">
              <a:lnSpc>
                <a:spcPct val="100000"/>
              </a:lnSpc>
              <a:spcBef>
                <a:spcPts val="400"/>
              </a:spcBef>
              <a:spcAft>
                <a:spcPts val="0"/>
              </a:spcAft>
              <a:buClr>
                <a:schemeClr val="dk1"/>
              </a:buClr>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 Only_1">
    <p:spTree>
      <p:nvGrpSpPr>
        <p:cNvPr id="22" name="Shape 22"/>
        <p:cNvGrpSpPr/>
        <p:nvPr/>
      </p:nvGrpSpPr>
      <p:grpSpPr>
        <a:xfrm>
          <a:off x="0" y="0"/>
          <a:ext cx="0" cy="0"/>
          <a:chOff x="0" y="0"/>
          <a:chExt cx="0" cy="0"/>
        </a:xfrm>
      </p:grpSpPr>
      <p:sp>
        <p:nvSpPr>
          <p:cNvPr id="23" name="Google Shape;2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Char char="●"/>
              <a:defRPr b="0" i="0" sz="2000" u="none" cap="none" strike="noStrike">
                <a:solidFill>
                  <a:schemeClr val="dk1"/>
                </a:solidFill>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6" name="Google Shape;26;p5"/>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27" name="Google Shape;27;p5"/>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28" name="Google Shape;2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29" name="Shape 29"/>
        <p:cNvGrpSpPr/>
        <p:nvPr/>
      </p:nvGrpSpPr>
      <p:grpSpPr>
        <a:xfrm>
          <a:off x="0" y="0"/>
          <a:ext cx="0" cy="0"/>
          <a:chOff x="0" y="0"/>
          <a:chExt cx="0" cy="0"/>
        </a:xfrm>
      </p:grpSpPr>
      <p:cxnSp>
        <p:nvCxnSpPr>
          <p:cNvPr id="30" name="Google Shape;30;p6"/>
          <p:cNvCxnSpPr/>
          <p:nvPr/>
        </p:nvCxnSpPr>
        <p:spPr>
          <a:xfrm>
            <a:off x="4476584"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31" name="Google Shape;31;p6"/>
          <p:cNvSpPr txBox="1"/>
          <p:nvPr>
            <p:ph idx="1" type="body"/>
          </p:nvPr>
        </p:nvSpPr>
        <p:spPr>
          <a:xfrm>
            <a:off x="320040" y="1128900"/>
            <a:ext cx="4050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2" name="Google Shape;32;p6"/>
          <p:cNvSpPr txBox="1"/>
          <p:nvPr>
            <p:ph idx="2" type="body"/>
          </p:nvPr>
        </p:nvSpPr>
        <p:spPr>
          <a:xfrm>
            <a:off x="4736592" y="1124712"/>
            <a:ext cx="40509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3" name="Google Shape;33;p6"/>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34" name="Google Shape;34;p6"/>
          <p:cNvSpPr txBox="1"/>
          <p:nvPr>
            <p:ph idx="3"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35" name="Google Shape;3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36" name="Shape 36"/>
        <p:cNvGrpSpPr/>
        <p:nvPr/>
      </p:nvGrpSpPr>
      <p:grpSpPr>
        <a:xfrm>
          <a:off x="0" y="0"/>
          <a:ext cx="0" cy="0"/>
          <a:chOff x="0" y="0"/>
          <a:chExt cx="0" cy="0"/>
        </a:xfrm>
      </p:grpSpPr>
      <p:cxnSp>
        <p:nvCxnSpPr>
          <p:cNvPr id="37" name="Google Shape;37;p7"/>
          <p:cNvCxnSpPr/>
          <p:nvPr/>
        </p:nvCxnSpPr>
        <p:spPr>
          <a:xfrm>
            <a:off x="5939624" y="1189435"/>
            <a:ext cx="0" cy="3442800"/>
          </a:xfrm>
          <a:prstGeom prst="straightConnector1">
            <a:avLst/>
          </a:prstGeom>
          <a:noFill/>
          <a:ln cap="flat" cmpd="sng" w="12700">
            <a:solidFill>
              <a:schemeClr val="accent5"/>
            </a:solidFill>
            <a:prstDash val="solid"/>
            <a:miter lim="800000"/>
            <a:headEnd len="sm" w="sm" type="none"/>
            <a:tailEnd len="sm" w="sm" type="none"/>
          </a:ln>
        </p:spPr>
      </p:cxnSp>
      <p:cxnSp>
        <p:nvCxnSpPr>
          <p:cNvPr id="38" name="Google Shape;38;p7"/>
          <p:cNvCxnSpPr/>
          <p:nvPr/>
        </p:nvCxnSpPr>
        <p:spPr>
          <a:xfrm>
            <a:off x="3023483"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39" name="Google Shape;39;p7"/>
          <p:cNvSpPr txBox="1"/>
          <p:nvPr>
            <p:ph idx="1" type="body"/>
          </p:nvPr>
        </p:nvSpPr>
        <p:spPr>
          <a:xfrm>
            <a:off x="371796" y="1128900"/>
            <a:ext cx="26061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40" name="Google Shape;40;p7"/>
          <p:cNvSpPr txBox="1"/>
          <p:nvPr>
            <p:ph idx="2" type="body"/>
          </p:nvPr>
        </p:nvSpPr>
        <p:spPr>
          <a:xfrm>
            <a:off x="3264408"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41" name="Google Shape;41;p7"/>
          <p:cNvSpPr txBox="1"/>
          <p:nvPr>
            <p:ph idx="3" type="body"/>
          </p:nvPr>
        </p:nvSpPr>
        <p:spPr>
          <a:xfrm>
            <a:off x="6233100"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42" name="Google Shape;42;p7"/>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1800"/>
              <a:buFont typeface="Barlow"/>
              <a:buNone/>
              <a:defRPr b="0" i="0" sz="18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43" name="Google Shape;43;p7"/>
          <p:cNvSpPr txBox="1"/>
          <p:nvPr>
            <p:ph idx="4"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44" name="Google Shape;4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bottom)">
  <p:cSld name="Headline 04">
    <p:spTree>
      <p:nvGrpSpPr>
        <p:cNvPr id="45" name="Shape 45"/>
        <p:cNvGrpSpPr/>
        <p:nvPr/>
      </p:nvGrpSpPr>
      <p:grpSpPr>
        <a:xfrm>
          <a:off x="0" y="0"/>
          <a:ext cx="0" cy="0"/>
          <a:chOff x="0" y="0"/>
          <a:chExt cx="0" cy="0"/>
        </a:xfrm>
      </p:grpSpPr>
      <p:pic>
        <p:nvPicPr>
          <p:cNvPr descr="A close up of a logo&#10;&#10;Description automatically generated" id="46" name="Google Shape;46;p8"/>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47" name="Google Shape;47;p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48" name="Google Shape;48;p8"/>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49" name="Google Shape;49;p8"/>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heckered (bottom)">
  <p:cSld name="Headline 04_2">
    <p:spTree>
      <p:nvGrpSpPr>
        <p:cNvPr id="51" name="Shape 51"/>
        <p:cNvGrpSpPr/>
        <p:nvPr/>
      </p:nvGrpSpPr>
      <p:grpSpPr>
        <a:xfrm>
          <a:off x="0" y="0"/>
          <a:ext cx="0" cy="0"/>
          <a:chOff x="0" y="0"/>
          <a:chExt cx="0" cy="0"/>
        </a:xfrm>
      </p:grpSpPr>
      <p:pic>
        <p:nvPicPr>
          <p:cNvPr descr="A close up of a logo&#10;&#10;Description automatically generated" id="52" name="Google Shape;52;p9"/>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53" name="Google Shape;5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top)">
  <p:cSld name="Headline 04_1">
    <p:spTree>
      <p:nvGrpSpPr>
        <p:cNvPr id="54" name="Shape 54"/>
        <p:cNvGrpSpPr/>
        <p:nvPr/>
      </p:nvGrpSpPr>
      <p:grpSpPr>
        <a:xfrm>
          <a:off x="0" y="0"/>
          <a:ext cx="0" cy="0"/>
          <a:chOff x="0" y="0"/>
          <a:chExt cx="0" cy="0"/>
        </a:xfrm>
      </p:grpSpPr>
      <p:pic>
        <p:nvPicPr>
          <p:cNvPr descr="A close up of a logo&#10;&#10;Description automatically generated" id="55" name="Google Shape;55;p10"/>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56" name="Google Shape;56;p10"/>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57" name="Google Shape;57;p10"/>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58" name="Google Shape;58;p10"/>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59" name="Google Shape;59;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1.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sz="23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9pPr>
          </a:lstStyle>
          <a:p/>
        </p:txBody>
      </p:sp>
      <p:sp>
        <p:nvSpPr>
          <p:cNvPr id="11" name="Google Shape;11;p1"/>
          <p:cNvSpPr txBox="1"/>
          <p:nvPr>
            <p:ph idx="1" type="body"/>
          </p:nvPr>
        </p:nvSpPr>
        <p:spPr>
          <a:xfrm>
            <a:off x="318000" y="1128900"/>
            <a:ext cx="88260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pic>
        <p:nvPicPr>
          <p:cNvPr id="12" name="Google Shape;12;p1"/>
          <p:cNvPicPr preferRelativeResize="0"/>
          <p:nvPr/>
        </p:nvPicPr>
        <p:blipFill rotWithShape="1">
          <a:blip r:embed="rId1">
            <a:alphaModFix/>
          </a:blip>
          <a:srcRect b="0" l="0" r="0" t="0"/>
          <a:stretch/>
        </p:blipFill>
        <p:spPr>
          <a:xfrm>
            <a:off x="65531" y="4947897"/>
            <a:ext cx="1001269" cy="157503"/>
          </a:xfrm>
          <a:prstGeom prst="rect">
            <a:avLst/>
          </a:prstGeom>
          <a:noFill/>
          <a:ln>
            <a:noFill/>
          </a:ln>
        </p:spPr>
      </p:pic>
      <p:sp>
        <p:nvSpPr>
          <p:cNvPr id="13" name="Google Shape;1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hyperlink" Target="https://spark.apache.org/docs/latest/sql-data-sources-parquet.html#partition-discover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hyperlink" Target="https://www.databricks.training/spark-ui-simulator/experiment-2934/v002-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s://www.databricks.training/spark-ui-simulator/experiment-8973/v002-S" TargetMode="External"/><Relationship Id="rId5"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type="title"/>
          </p:nvPr>
        </p:nvSpPr>
        <p:spPr>
          <a:xfrm>
            <a:off x="345735" y="2074663"/>
            <a:ext cx="8169600" cy="9942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Clr>
                <a:schemeClr val="lt1"/>
              </a:buClr>
              <a:buSzPts val="3000"/>
              <a:buFont typeface="Barlow"/>
              <a:buNone/>
            </a:pPr>
            <a:r>
              <a:rPr lang="en-US"/>
              <a:t>Optimizing Apache Spark</a:t>
            </a:r>
            <a:br>
              <a:rPr lang="en-US"/>
            </a:br>
            <a:endParaRPr/>
          </a:p>
          <a:p>
            <a:pPr indent="0" lvl="0" marL="0" rtl="0" algn="l">
              <a:lnSpc>
                <a:spcPct val="90000"/>
              </a:lnSpc>
              <a:spcBef>
                <a:spcPts val="0"/>
              </a:spcBef>
              <a:spcAft>
                <a:spcPts val="0"/>
              </a:spcAft>
              <a:buClr>
                <a:schemeClr val="lt1"/>
              </a:buClr>
              <a:buSzPts val="3000"/>
              <a:buFont typeface="Barlow"/>
              <a:buNone/>
            </a:pPr>
            <a:r>
              <a:rPr lang="en-US" sz="2500"/>
              <a:t>Key Ingestion Concepts</a:t>
            </a:r>
            <a:endParaRPr sz="2500"/>
          </a:p>
          <a:p>
            <a:pPr indent="0" lvl="0" marL="0" rtl="0" algn="l">
              <a:lnSpc>
                <a:spcPct val="90000"/>
              </a:lnSpc>
              <a:spcBef>
                <a:spcPts val="0"/>
              </a:spcBef>
              <a:spcAft>
                <a:spcPts val="0"/>
              </a:spcAft>
              <a:buClr>
                <a:schemeClr val="lt1"/>
              </a:buClr>
              <a:buSzPts val="3000"/>
              <a:buFont typeface="Barlow"/>
              <a:buNone/>
            </a:pPr>
            <a:r>
              <a:t/>
            </a:r>
            <a:endParaRPr/>
          </a:p>
          <a:p>
            <a:pPr indent="0" lvl="0" marL="0" rtl="0" algn="l">
              <a:lnSpc>
                <a:spcPct val="90000"/>
              </a:lnSpc>
              <a:spcBef>
                <a:spcPts val="0"/>
              </a:spcBef>
              <a:spcAft>
                <a:spcPts val="0"/>
              </a:spcAft>
              <a:buClr>
                <a:schemeClr val="lt1"/>
              </a:buClr>
              <a:buSzPts val="3000"/>
              <a:buFont typeface="Barlow"/>
              <a:buNone/>
            </a:pPr>
            <a:r>
              <a:rPr lang="en-US" sz="3000"/>
              <a:t>Disk Partitioning</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SzPts val="1400"/>
              <a:buNone/>
            </a:pPr>
            <a:r>
              <a:rPr lang="en-US" sz="2300"/>
              <a:t>Key Ingestion Concepts</a:t>
            </a:r>
            <a:endParaRPr sz="2300"/>
          </a:p>
        </p:txBody>
      </p:sp>
      <p:sp>
        <p:nvSpPr>
          <p:cNvPr id="124" name="Google Shape;124;p27"/>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p>
            <a:pPr indent="-330200" lvl="0" marL="457200" rtl="0" algn="l">
              <a:spcBef>
                <a:spcPts val="0"/>
              </a:spcBef>
              <a:spcAft>
                <a:spcPts val="0"/>
              </a:spcAft>
              <a:buSzPts val="1600"/>
              <a:buChar char="●"/>
            </a:pPr>
            <a:r>
              <a:rPr lang="en-US"/>
              <a:t>Not to be confused with a spark-partition</a:t>
            </a:r>
            <a:br>
              <a:rPr lang="en-US"/>
            </a:br>
            <a:r>
              <a:rPr lang="en-US"/>
              <a:t>which applies to partitions of data in memory</a:t>
            </a:r>
            <a:br>
              <a:rPr lang="en-US"/>
            </a:br>
            <a:endParaRPr/>
          </a:p>
          <a:p>
            <a:pPr indent="-330200" lvl="0" marL="457200" rtl="0" algn="l">
              <a:spcBef>
                <a:spcPts val="0"/>
              </a:spcBef>
              <a:spcAft>
                <a:spcPts val="0"/>
              </a:spcAft>
              <a:buSzPts val="1600"/>
              <a:buChar char="●"/>
            </a:pPr>
            <a:r>
              <a:rPr lang="en-US"/>
              <a:t>Disk-partitioning applies to partitions of data on disk</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US"/>
              <a:t>Disk-partitioning uses a special directory structure to</a:t>
            </a:r>
            <a:br>
              <a:rPr lang="en-US"/>
            </a:br>
            <a:r>
              <a:rPr lang="en-US"/>
              <a:t>aggregate like records together</a:t>
            </a:r>
            <a:br>
              <a:rPr lang="en-US"/>
            </a:br>
            <a:endParaRPr/>
          </a:p>
          <a:p>
            <a:pPr indent="-330200" lvl="0" marL="457200" rtl="0" algn="l">
              <a:spcBef>
                <a:spcPts val="0"/>
              </a:spcBef>
              <a:spcAft>
                <a:spcPts val="0"/>
              </a:spcAft>
              <a:buSzPts val="1600"/>
              <a:buChar char="●"/>
            </a:pPr>
            <a:r>
              <a:rPr lang="en-US"/>
              <a:t>For example...</a:t>
            </a:r>
            <a:endParaRPr/>
          </a:p>
        </p:txBody>
      </p:sp>
      <p:sp>
        <p:nvSpPr>
          <p:cNvPr id="125" name="Google Shape;125;p27"/>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126" name="Google Shape;126;p27"/>
          <p:cNvSpPr txBox="1"/>
          <p:nvPr>
            <p:ph idx="2"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Disk-Partitioning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SzPts val="1400"/>
              <a:buNone/>
            </a:pPr>
            <a:r>
              <a:rPr lang="en-US" sz="2300"/>
              <a:t>Key Ingestion Concepts</a:t>
            </a:r>
            <a:endParaRPr sz="2300"/>
          </a:p>
        </p:txBody>
      </p:sp>
      <p:sp>
        <p:nvSpPr>
          <p:cNvPr id="132" name="Google Shape;132;p28"/>
          <p:cNvSpPr txBox="1"/>
          <p:nvPr>
            <p:ph idx="1" type="body"/>
          </p:nvPr>
        </p:nvSpPr>
        <p:spPr>
          <a:xfrm>
            <a:off x="345734" y="1124712"/>
            <a:ext cx="8798400" cy="24567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US"/>
              <a:t>Consider this dataset which is not partitioned:</a:t>
            </a:r>
            <a:br>
              <a:rPr lang="en-US"/>
            </a:br>
            <a:r>
              <a:rPr b="1" lang="en-US" sz="1800"/>
              <a:t>dbfs:/mnt/training/global-sales/transactions/2011-to-2018-100gb.delta</a:t>
            </a:r>
            <a:endParaRPr sz="800"/>
          </a:p>
        </p:txBody>
      </p:sp>
      <p:sp>
        <p:nvSpPr>
          <p:cNvPr id="133" name="Google Shape;133;p28"/>
          <p:cNvSpPr txBox="1"/>
          <p:nvPr/>
        </p:nvSpPr>
        <p:spPr>
          <a:xfrm>
            <a:off x="5989800" y="393980"/>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134" name="Google Shape;134;p28"/>
          <p:cNvSpPr txBox="1"/>
          <p:nvPr>
            <p:ph idx="1" type="body"/>
          </p:nvPr>
        </p:nvSpPr>
        <p:spPr>
          <a:xfrm>
            <a:off x="457200" y="2971801"/>
            <a:ext cx="8610600" cy="6828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US"/>
              <a:t>Con</a:t>
            </a:r>
            <a:r>
              <a:rPr lang="en-US"/>
              <a:t>sider this exact same dataset which is partitioned by year:</a:t>
            </a:r>
            <a:br>
              <a:rPr lang="en-US"/>
            </a:br>
            <a:r>
              <a:rPr b="1" lang="en-US" sz="1800"/>
              <a:t>dbfs:/mnt/training/global-sales/transactions/2011-to-2018-100gb-par_year.del</a:t>
            </a:r>
            <a:endParaRPr sz="800"/>
          </a:p>
        </p:txBody>
      </p:sp>
      <p:sp>
        <p:nvSpPr>
          <p:cNvPr id="135" name="Google Shape;135;p28"/>
          <p:cNvSpPr txBox="1"/>
          <p:nvPr>
            <p:ph idx="1" type="body"/>
          </p:nvPr>
        </p:nvSpPr>
        <p:spPr>
          <a:xfrm>
            <a:off x="571500" y="3581400"/>
            <a:ext cx="8001000" cy="1295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45700" spcFirstLastPara="1" rIns="45700" wrap="square" tIns="45700">
            <a:noAutofit/>
          </a:bodyPr>
          <a:lstStyle/>
          <a:p>
            <a:pPr indent="0" lvl="0" marL="0" rtl="0" algn="l">
              <a:spcBef>
                <a:spcPts val="0"/>
              </a:spcBef>
              <a:spcAft>
                <a:spcPts val="0"/>
              </a:spcAft>
              <a:buNone/>
            </a:pPr>
            <a:r>
              <a:rPr lang="en-US" sz="1000">
                <a:latin typeface="Courier New"/>
                <a:ea typeface="Courier New"/>
                <a:cs typeface="Courier New"/>
                <a:sym typeface="Courier New"/>
              </a:rPr>
              <a:t>.../p_transacted_year=2011/</a:t>
            </a:r>
            <a:endParaRPr sz="1000">
              <a:latin typeface="Courier New"/>
              <a:ea typeface="Courier New"/>
              <a:cs typeface="Courier New"/>
              <a:sym typeface="Courier New"/>
            </a:endParaRPr>
          </a:p>
          <a:p>
            <a:pPr indent="0" lvl="0" marL="0" rtl="0" algn="l">
              <a:spcBef>
                <a:spcPts val="0"/>
              </a:spcBef>
              <a:spcAft>
                <a:spcPts val="0"/>
              </a:spcAft>
              <a:buNone/>
            </a:pPr>
            <a:r>
              <a:rPr lang="en-US" sz="1000">
                <a:latin typeface="Courier New"/>
                <a:ea typeface="Courier New"/>
                <a:cs typeface="Courier New"/>
                <a:sym typeface="Courier New"/>
              </a:rPr>
              <a:t>                       .../part-00000-2c0408a7-d267-4dae-b055-8d1c178ee53f.c000.snappy.parquet</a:t>
            </a:r>
            <a:br>
              <a:rPr lang="en-US" sz="1000">
                <a:latin typeface="Courier New"/>
                <a:ea typeface="Courier New"/>
                <a:cs typeface="Courier New"/>
                <a:sym typeface="Courier New"/>
              </a:rPr>
            </a:br>
            <a:r>
              <a:rPr lang="en-US" sz="1000">
                <a:latin typeface="Courier New"/>
                <a:ea typeface="Courier New"/>
                <a:cs typeface="Courier New"/>
                <a:sym typeface="Courier New"/>
              </a:rPr>
              <a:t>                       .../part-00001-e2834499-9b82-4b00-afc0-601e14ffd41f.c000.snappy.parquet</a:t>
            </a:r>
            <a:br>
              <a:rPr lang="en-US" sz="1000">
                <a:latin typeface="Courier New"/>
                <a:ea typeface="Courier New"/>
                <a:cs typeface="Courier New"/>
                <a:sym typeface="Courier New"/>
              </a:rPr>
            </a:br>
            <a:r>
              <a:rPr b="1" lang="en-US" sz="1000">
                <a:solidFill>
                  <a:srgbClr val="0000FF"/>
                </a:solidFill>
                <a:latin typeface="Courier New"/>
                <a:ea typeface="Courier New"/>
                <a:cs typeface="Courier New"/>
                <a:sym typeface="Courier New"/>
              </a:rPr>
              <a:t>.../p_transacted_year=2012/</a:t>
            </a:r>
            <a:br>
              <a:rPr b="1" lang="en-US" sz="1000">
                <a:solidFill>
                  <a:srgbClr val="0000FF"/>
                </a:solidFill>
                <a:latin typeface="Courier New"/>
                <a:ea typeface="Courier New"/>
                <a:cs typeface="Courier New"/>
                <a:sym typeface="Courier New"/>
              </a:rPr>
            </a:br>
            <a:r>
              <a:rPr b="1" lang="en-US" sz="1000">
                <a:solidFill>
                  <a:srgbClr val="0000FF"/>
                </a:solidFill>
                <a:latin typeface="Courier New"/>
                <a:ea typeface="Courier New"/>
                <a:cs typeface="Courier New"/>
                <a:sym typeface="Courier New"/>
              </a:rPr>
              <a:t>                       .../part-00000-1e59347e-18f9-4a08-9e58-b0542212b1dc.c000.snappy.parquet</a:t>
            </a:r>
            <a:br>
              <a:rPr b="1" lang="en-US" sz="1000">
                <a:solidFill>
                  <a:srgbClr val="0000FF"/>
                </a:solidFill>
                <a:latin typeface="Courier New"/>
                <a:ea typeface="Courier New"/>
                <a:cs typeface="Courier New"/>
                <a:sym typeface="Courier New"/>
              </a:rPr>
            </a:br>
            <a:r>
              <a:rPr b="1" lang="en-US" sz="1000">
                <a:solidFill>
                  <a:srgbClr val="0000FF"/>
                </a:solidFill>
                <a:latin typeface="Courier New"/>
                <a:ea typeface="Courier New"/>
                <a:cs typeface="Courier New"/>
                <a:sym typeface="Courier New"/>
              </a:rPr>
              <a:t>                       .../part-00001-58e35c69-ebd1-454e-aa6d-142b135f3d74.c000.snappy.parquet</a:t>
            </a:r>
            <a:br>
              <a:rPr lang="en-US" sz="1000">
                <a:latin typeface="Courier New"/>
                <a:ea typeface="Courier New"/>
                <a:cs typeface="Courier New"/>
                <a:sym typeface="Courier New"/>
              </a:rPr>
            </a:br>
            <a:r>
              <a:rPr lang="en-US" sz="1000">
                <a:latin typeface="Courier New"/>
                <a:ea typeface="Courier New"/>
                <a:cs typeface="Courier New"/>
                <a:sym typeface="Courier New"/>
              </a:rPr>
              <a:t>.../p_transacted_year=2013/</a:t>
            </a:r>
            <a:endParaRPr sz="1000">
              <a:latin typeface="Courier New"/>
              <a:ea typeface="Courier New"/>
              <a:cs typeface="Courier New"/>
              <a:sym typeface="Courier New"/>
            </a:endParaRPr>
          </a:p>
          <a:p>
            <a:pPr indent="0" lvl="0" marL="0" rtl="0" algn="l">
              <a:spcBef>
                <a:spcPts val="0"/>
              </a:spcBef>
              <a:spcAft>
                <a:spcPts val="0"/>
              </a:spcAft>
              <a:buNone/>
            </a:pPr>
            <a:r>
              <a:rPr lang="en-US" sz="1000">
                <a:latin typeface="Courier New"/>
                <a:ea typeface="Courier New"/>
                <a:cs typeface="Courier New"/>
                <a:sym typeface="Courier New"/>
              </a:rPr>
              <a:t>                       .../part-00000-8f3d8071-c746-45c5-8793-0aceed9b804d.c000.snappy.parquet</a:t>
            </a:r>
            <a:endParaRPr sz="1000">
              <a:latin typeface="Courier New"/>
              <a:ea typeface="Courier New"/>
              <a:cs typeface="Courier New"/>
              <a:sym typeface="Courier New"/>
            </a:endParaRPr>
          </a:p>
          <a:p>
            <a:pPr indent="0" lvl="0" marL="0" rtl="0" algn="l">
              <a:spcBef>
                <a:spcPts val="0"/>
              </a:spcBef>
              <a:spcAft>
                <a:spcPts val="0"/>
              </a:spcAft>
              <a:buNone/>
            </a:pPr>
            <a:r>
              <a:rPr lang="en-US" sz="1000">
                <a:latin typeface="Courier New"/>
                <a:ea typeface="Courier New"/>
                <a:cs typeface="Courier New"/>
                <a:sym typeface="Courier New"/>
              </a:rPr>
              <a:t>                       .../part-00001-925d23e1-e17d-44c1-a9e8-226a1b6cf93e.c000.snappy.parquet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36" name="Google Shape;136;p28"/>
          <p:cNvSpPr txBox="1"/>
          <p:nvPr>
            <p:ph idx="1" type="body"/>
          </p:nvPr>
        </p:nvSpPr>
        <p:spPr>
          <a:xfrm>
            <a:off x="571500" y="1752600"/>
            <a:ext cx="8001000" cy="1143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45700" spcFirstLastPara="1" rIns="45700" wrap="square" tIns="45700">
            <a:noAutofit/>
          </a:bodyPr>
          <a:lstStyle/>
          <a:p>
            <a:pPr indent="0" lvl="0" marL="0" rtl="0" algn="l">
              <a:lnSpc>
                <a:spcPct val="100000"/>
              </a:lnSpc>
              <a:spcBef>
                <a:spcPts val="0"/>
              </a:spcBef>
              <a:spcAft>
                <a:spcPts val="0"/>
              </a:spcAft>
              <a:buNone/>
            </a:pPr>
            <a:r>
              <a:rPr lang="en-US" sz="1000">
                <a:solidFill>
                  <a:schemeClr val="dk1"/>
                </a:solidFill>
                <a:latin typeface="Courier New"/>
                <a:ea typeface="Courier New"/>
                <a:cs typeface="Courier New"/>
                <a:sym typeface="Courier New"/>
              </a:rPr>
              <a:t>.../2011-to-2018-100gb.delta/</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chemeClr val="dk1"/>
                </a:solidFill>
                <a:latin typeface="Courier New"/>
                <a:ea typeface="Courier New"/>
                <a:cs typeface="Courier New"/>
                <a:sym typeface="Courier New"/>
              </a:rPr>
              <a:t>.../</a:t>
            </a:r>
            <a:r>
              <a:rPr lang="en-US" sz="1000">
                <a:solidFill>
                  <a:schemeClr val="dk1"/>
                </a:solidFill>
                <a:latin typeface="Courier New"/>
                <a:ea typeface="Courier New"/>
                <a:cs typeface="Courier New"/>
                <a:sym typeface="Courier New"/>
              </a:rPr>
              <a:t>part-00000-dde3cb66-4cc6-4cdd-8d97-a7b5733e4130-c000.snappy.parquet</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chemeClr val="dk1"/>
                </a:solidFill>
                <a:latin typeface="Courier New"/>
                <a:ea typeface="Courier New"/>
                <a:cs typeface="Courier New"/>
                <a:sym typeface="Courier New"/>
              </a:rPr>
              <a:t>part-00001-187cc51d-01ae-421a-81ea-ca639804474c-c000.snappy.parquet</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chemeClr val="dk1"/>
                </a:solidFill>
                <a:latin typeface="Courier New"/>
                <a:ea typeface="Courier New"/>
                <a:cs typeface="Courier New"/>
                <a:sym typeface="Courier New"/>
              </a:rPr>
              <a:t>part-00002-14486581-5d4b-46ec-81a8-c0eb464df22a-c000.snappy.parquet</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chemeClr val="dk1"/>
                </a:solidFill>
                <a:latin typeface="Courier New"/>
                <a:ea typeface="Courier New"/>
                <a:cs typeface="Courier New"/>
                <a:sym typeface="Courier New"/>
              </a:rPr>
              <a:t>part-00003-3bdee346-69c4-4304-b870-c14a2493fb3d-c000.snappy.parquet</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chemeClr val="dk1"/>
                </a:solidFill>
                <a:latin typeface="Courier New"/>
                <a:ea typeface="Courier New"/>
                <a:cs typeface="Courier New"/>
                <a:sym typeface="Courier New"/>
              </a:rPr>
              <a:t>part-00004-9a82b515-723b-4df5-ba15-eb0722073b43-c000.snappy.parquet</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chemeClr val="dk1"/>
                </a:solidFill>
                <a:latin typeface="Courier New"/>
                <a:ea typeface="Courier New"/>
                <a:cs typeface="Courier New"/>
                <a:sym typeface="Courier New"/>
              </a:rPr>
              <a:t>part-00005-b8154400-3be1-4a54-91cb-79e022637199-c000.snappy.parquet</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
        <p:nvSpPr>
          <p:cNvPr id="137" name="Google Shape;137;p28"/>
          <p:cNvSpPr txBox="1"/>
          <p:nvPr>
            <p:ph idx="2"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Disk-Partitioning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p:nvPr/>
        </p:nvSpPr>
        <p:spPr>
          <a:xfrm flipH="1">
            <a:off x="3505200" y="3967063"/>
            <a:ext cx="5257800" cy="659700"/>
          </a:xfrm>
          <a:prstGeom prst="rightArrowCallout">
            <a:avLst>
              <a:gd fmla="val 25000" name="adj1"/>
              <a:gd fmla="val 25000" name="adj2"/>
              <a:gd fmla="val 25000" name="adj3"/>
              <a:gd fmla="val 71833" name="adj4"/>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9"/>
          <p:cNvSpPr txBox="1"/>
          <p:nvPr>
            <p:ph idx="1" type="body"/>
          </p:nvPr>
        </p:nvSpPr>
        <p:spPr>
          <a:xfrm>
            <a:off x="457200" y="1679448"/>
            <a:ext cx="4191000" cy="31212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US"/>
              <a:t>Reading a single part-file</a:t>
            </a:r>
            <a:br>
              <a:rPr lang="en-US"/>
            </a:br>
            <a:br>
              <a:rPr lang="en-US"/>
            </a:br>
            <a:br>
              <a:rPr lang="en-US"/>
            </a:br>
            <a:br>
              <a:rPr lang="en-US"/>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b="1" lang="en-US" sz="1100"/>
            </a:br>
            <a:endParaRPr b="1" sz="1100"/>
          </a:p>
          <a:p>
            <a:pPr indent="0" lvl="0" marL="0" rtl="0" algn="l">
              <a:spcBef>
                <a:spcPts val="0"/>
              </a:spcBef>
              <a:spcAft>
                <a:spcPts val="0"/>
              </a:spcAft>
              <a:buNone/>
            </a:pPr>
            <a:br>
              <a:rPr b="1" lang="en-US" sz="1100"/>
            </a:br>
            <a:r>
              <a:rPr b="1" lang="en-US" sz="1100">
                <a:solidFill>
                  <a:schemeClr val="dk1"/>
                </a:solidFill>
              </a:rPr>
              <a:t>dbfs:/mnt/training/global-sales/transactions/</a:t>
            </a:r>
            <a:br>
              <a:rPr b="1" lang="en-US" sz="1100">
                <a:solidFill>
                  <a:schemeClr val="dk1"/>
                </a:solidFill>
              </a:rPr>
            </a:br>
            <a:r>
              <a:rPr b="1" lang="en-US" sz="1100">
                <a:solidFill>
                  <a:schemeClr val="dk1"/>
                </a:solidFill>
              </a:rPr>
              <a:t>2015.parquet</a:t>
            </a:r>
            <a:r>
              <a:rPr b="1" lang="en-US" sz="1100">
                <a:solidFill>
                  <a:schemeClr val="accent2"/>
                </a:solidFill>
              </a:rPr>
              <a:t>/year=2015/month=1/day=1/hour=0/</a:t>
            </a:r>
            <a:br>
              <a:rPr b="1" lang="en-US" sz="1100"/>
            </a:br>
            <a:r>
              <a:rPr b="1" lang="en-US" sz="1100">
                <a:solidFill>
                  <a:schemeClr val="dk1"/>
                </a:solidFill>
              </a:rPr>
              <a:t>part-01936-tid-603998421373801016-9f938725-f4e3-4996-b1f9-9482af5c9227-525614.c000.snappy.parquet</a:t>
            </a:r>
            <a:endParaRPr sz="1100">
              <a:solidFill>
                <a:schemeClr val="dk1"/>
              </a:solidFill>
            </a:endParaRPr>
          </a:p>
        </p:txBody>
      </p:sp>
      <p:sp>
        <p:nvSpPr>
          <p:cNvPr id="144" name="Google Shape;144;p29"/>
          <p:cNvSpPr txBox="1"/>
          <p:nvPr>
            <p:ph idx="2" type="subTitle"/>
          </p:nvPr>
        </p:nvSpPr>
        <p:spPr>
          <a:xfrm>
            <a:off x="347472" y="533400"/>
            <a:ext cx="8796600" cy="4572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Clr>
                <a:srgbClr val="000000"/>
              </a:buClr>
              <a:buSzPts val="1400"/>
              <a:buFont typeface="Arial"/>
              <a:buNone/>
            </a:pPr>
            <a:r>
              <a:rPr lang="en-US"/>
              <a:t>How Disk-Partitions Relate To Columns</a:t>
            </a:r>
            <a:endParaRPr/>
          </a:p>
        </p:txBody>
      </p:sp>
      <p:sp>
        <p:nvSpPr>
          <p:cNvPr id="145" name="Google Shape;145;p29"/>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SzPts val="1400"/>
              <a:buNone/>
            </a:pPr>
            <a:r>
              <a:rPr lang="en-US" sz="2300"/>
              <a:t>Key Ingestion Concepts</a:t>
            </a:r>
            <a:endParaRPr sz="2300"/>
          </a:p>
        </p:txBody>
      </p:sp>
      <p:sp>
        <p:nvSpPr>
          <p:cNvPr id="146" name="Google Shape;146;p29"/>
          <p:cNvSpPr txBox="1"/>
          <p:nvPr>
            <p:ph idx="1" type="body"/>
          </p:nvPr>
        </p:nvSpPr>
        <p:spPr>
          <a:xfrm>
            <a:off x="457200" y="1069848"/>
            <a:ext cx="8229600" cy="606600"/>
          </a:xfrm>
          <a:prstGeom prst="rect">
            <a:avLst/>
          </a:prstGeom>
          <a:noFill/>
          <a:ln>
            <a:noFill/>
          </a:ln>
        </p:spPr>
        <p:txBody>
          <a:bodyPr anchorCtr="0" anchor="t" bIns="0" lIns="0" spcFirstLastPara="1" rIns="0" wrap="square" tIns="0">
            <a:noAutofit/>
          </a:bodyPr>
          <a:lstStyle/>
          <a:p>
            <a:pPr indent="-330200" lvl="0" marL="457200" rtl="0" algn="l">
              <a:spcBef>
                <a:spcPts val="0"/>
              </a:spcBef>
              <a:spcAft>
                <a:spcPts val="0"/>
              </a:spcAft>
              <a:buSzPts val="1600"/>
              <a:buChar char="●"/>
            </a:pPr>
            <a:r>
              <a:rPr lang="en-US"/>
              <a:t>The part-file does not necessarily retain partitioned columns</a:t>
            </a:r>
            <a:endParaRPr/>
          </a:p>
          <a:p>
            <a:pPr indent="-330200" lvl="0" marL="457200" rtl="0" algn="l">
              <a:spcBef>
                <a:spcPts val="0"/>
              </a:spcBef>
              <a:spcAft>
                <a:spcPts val="0"/>
              </a:spcAft>
              <a:buSzPts val="1600"/>
              <a:buChar char="●"/>
            </a:pPr>
            <a:r>
              <a:rPr lang="en-US"/>
              <a:t>Consider this example, partitioned by </a:t>
            </a:r>
            <a:r>
              <a:rPr b="1" lang="en-US"/>
              <a:t>year</a:t>
            </a:r>
            <a:r>
              <a:rPr lang="en-US"/>
              <a:t>, </a:t>
            </a:r>
            <a:r>
              <a:rPr b="1" lang="en-US"/>
              <a:t>month</a:t>
            </a:r>
            <a:r>
              <a:rPr lang="en-US"/>
              <a:t>, </a:t>
            </a:r>
            <a:r>
              <a:rPr b="1" lang="en-US"/>
              <a:t>day </a:t>
            </a:r>
            <a:r>
              <a:rPr lang="en-US"/>
              <a:t>and </a:t>
            </a:r>
            <a:r>
              <a:rPr b="1" lang="en-US"/>
              <a:t>hour</a:t>
            </a:r>
            <a:endParaRPr/>
          </a:p>
        </p:txBody>
      </p:sp>
      <p:sp>
        <p:nvSpPr>
          <p:cNvPr id="147" name="Google Shape;147;p29"/>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graphicFrame>
        <p:nvGraphicFramePr>
          <p:cNvPr id="148" name="Google Shape;148;p29"/>
          <p:cNvGraphicFramePr/>
          <p:nvPr/>
        </p:nvGraphicFramePr>
        <p:xfrm>
          <a:off x="457200" y="2037948"/>
          <a:ext cx="3000000" cy="3000000"/>
        </p:xfrm>
        <a:graphic>
          <a:graphicData uri="http://schemas.openxmlformats.org/drawingml/2006/table">
            <a:tbl>
              <a:tblPr>
                <a:noFill/>
                <a:tableStyleId>{27614510-4897-4A01-B543-8EC1A4C64E4C}</a:tableStyleId>
              </a:tblPr>
              <a:tblGrid>
                <a:gridCol w="1828800"/>
                <a:gridCol w="1828800"/>
              </a:tblGrid>
              <a:tr h="178600">
                <a:tc>
                  <a:txBody>
                    <a:bodyPr/>
                    <a:lstStyle/>
                    <a:p>
                      <a:pPr indent="0" lvl="0" marL="0" rtl="0" algn="ctr">
                        <a:lnSpc>
                          <a:spcPct val="115000"/>
                        </a:lnSpc>
                        <a:spcBef>
                          <a:spcPts val="0"/>
                        </a:spcBef>
                        <a:spcAft>
                          <a:spcPts val="0"/>
                        </a:spcAft>
                        <a:buNone/>
                      </a:pPr>
                      <a:r>
                        <a:rPr b="1" lang="en-US" sz="1100">
                          <a:solidFill>
                            <a:srgbClr val="FFFFFF"/>
                          </a:solidFill>
                          <a:latin typeface="Courier New"/>
                          <a:ea typeface="Courier New"/>
                          <a:cs typeface="Courier New"/>
                          <a:sym typeface="Courier New"/>
                        </a:rPr>
                        <a:t>Column Name</a:t>
                      </a:r>
                      <a:endParaRPr b="1" sz="1100">
                        <a:solidFill>
                          <a:srgbClr val="FFFFFF"/>
                        </a:solidFill>
                        <a:latin typeface="Courier New"/>
                        <a:ea typeface="Courier New"/>
                        <a:cs typeface="Courier New"/>
                        <a:sym typeface="Courier New"/>
                      </a:endParaRPr>
                    </a:p>
                  </a:txBody>
                  <a:tcPr marT="45700" marB="45700" marR="45700" marL="45700">
                    <a:solidFill>
                      <a:schemeClr val="accent2"/>
                    </a:solidFill>
                  </a:tcPr>
                </a:tc>
                <a:tc>
                  <a:txBody>
                    <a:bodyPr/>
                    <a:lstStyle/>
                    <a:p>
                      <a:pPr indent="0" lvl="0" marL="0" rtl="0" algn="ctr">
                        <a:spcBef>
                          <a:spcPts val="0"/>
                        </a:spcBef>
                        <a:spcAft>
                          <a:spcPts val="0"/>
                        </a:spcAft>
                        <a:buNone/>
                      </a:pPr>
                      <a:r>
                        <a:rPr b="1" lang="en-US" sz="1100">
                          <a:solidFill>
                            <a:srgbClr val="FFFFFF"/>
                          </a:solidFill>
                          <a:latin typeface="Courier New"/>
                          <a:ea typeface="Courier New"/>
                          <a:cs typeface="Courier New"/>
                          <a:sym typeface="Courier New"/>
                        </a:rPr>
                        <a:t>Data Type</a:t>
                      </a:r>
                      <a:endParaRPr b="1" sz="1100">
                        <a:solidFill>
                          <a:srgbClr val="FFFFFF"/>
                        </a:solidFill>
                        <a:latin typeface="Courier New"/>
                        <a:ea typeface="Courier New"/>
                        <a:cs typeface="Courier New"/>
                        <a:sym typeface="Courier New"/>
                      </a:endParaRPr>
                    </a:p>
                  </a:txBody>
                  <a:tcPr marT="45700" marB="45700" marR="45700" marL="45700">
                    <a:solidFill>
                      <a:schemeClr val="accent2"/>
                    </a:solidFill>
                  </a:tcPr>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transacted_at</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timestamp</a:t>
                      </a:r>
                      <a:endParaRPr b="1" sz="1100">
                        <a:latin typeface="Courier New"/>
                        <a:ea typeface="Courier New"/>
                        <a:cs typeface="Courier New"/>
                        <a:sym typeface="Courier New"/>
                      </a:endParaRPr>
                    </a:p>
                  </a:txBody>
                  <a:tcPr marT="45700" marB="45700" marR="45700" marL="45700"/>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trx_id</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integer</a:t>
                      </a:r>
                      <a:endParaRPr b="1" sz="1100">
                        <a:latin typeface="Courier New"/>
                        <a:ea typeface="Courier New"/>
                        <a:cs typeface="Courier New"/>
                        <a:sym typeface="Courier New"/>
                      </a:endParaRPr>
                    </a:p>
                  </a:txBody>
                  <a:tcPr marT="45700" marB="45700" marR="45700" marL="45700"/>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retailer_id</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integer</a:t>
                      </a:r>
                      <a:endParaRPr b="1" sz="1100">
                        <a:latin typeface="Courier New"/>
                        <a:ea typeface="Courier New"/>
                        <a:cs typeface="Courier New"/>
                        <a:sym typeface="Courier New"/>
                      </a:endParaRPr>
                    </a:p>
                  </a:txBody>
                  <a:tcPr marT="45700" marB="45700" marR="45700" marL="45700"/>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description</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string</a:t>
                      </a:r>
                      <a:endParaRPr b="1" sz="1100">
                        <a:latin typeface="Courier New"/>
                        <a:ea typeface="Courier New"/>
                        <a:cs typeface="Courier New"/>
                        <a:sym typeface="Courier New"/>
                      </a:endParaRPr>
                    </a:p>
                  </a:txBody>
                  <a:tcPr marT="45700" marB="45700" marR="45700" marL="45700"/>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amount</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decimal(38,18)</a:t>
                      </a:r>
                      <a:endParaRPr b="1" sz="1100">
                        <a:latin typeface="Courier New"/>
                        <a:ea typeface="Courier New"/>
                        <a:cs typeface="Courier New"/>
                        <a:sym typeface="Courier New"/>
                      </a:endParaRPr>
                    </a:p>
                  </a:txBody>
                  <a:tcPr marT="45700" marB="45700" marR="45700" marL="45700"/>
                </a:tc>
              </a:tr>
              <a:tr h="2227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city_id</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integer</a:t>
                      </a:r>
                      <a:endParaRPr b="1" sz="1100">
                        <a:latin typeface="Courier New"/>
                        <a:ea typeface="Courier New"/>
                        <a:cs typeface="Courier New"/>
                        <a:sym typeface="Courier New"/>
                      </a:endParaRPr>
                    </a:p>
                  </a:txBody>
                  <a:tcPr marT="45700" marB="45700" marR="45700" marL="45700"/>
                </a:tc>
              </a:tr>
            </a:tbl>
          </a:graphicData>
        </a:graphic>
      </p:graphicFrame>
      <p:graphicFrame>
        <p:nvGraphicFramePr>
          <p:cNvPr id="149" name="Google Shape;149;p29"/>
          <p:cNvGraphicFramePr/>
          <p:nvPr/>
        </p:nvGraphicFramePr>
        <p:xfrm>
          <a:off x="5029200" y="2037948"/>
          <a:ext cx="3000000" cy="3000000"/>
        </p:xfrm>
        <a:graphic>
          <a:graphicData uri="http://schemas.openxmlformats.org/drawingml/2006/table">
            <a:tbl>
              <a:tblPr>
                <a:noFill/>
                <a:tableStyleId>{27614510-4897-4A01-B543-8EC1A4C64E4C}</a:tableStyleId>
              </a:tblPr>
              <a:tblGrid>
                <a:gridCol w="1828800"/>
                <a:gridCol w="1828800"/>
              </a:tblGrid>
              <a:tr h="178600">
                <a:tc>
                  <a:txBody>
                    <a:bodyPr/>
                    <a:lstStyle/>
                    <a:p>
                      <a:pPr indent="0" lvl="0" marL="0" rtl="0" algn="ctr">
                        <a:lnSpc>
                          <a:spcPct val="115000"/>
                        </a:lnSpc>
                        <a:spcBef>
                          <a:spcPts val="0"/>
                        </a:spcBef>
                        <a:spcAft>
                          <a:spcPts val="0"/>
                        </a:spcAft>
                        <a:buNone/>
                      </a:pPr>
                      <a:r>
                        <a:rPr b="1" lang="en-US" sz="1100">
                          <a:solidFill>
                            <a:srgbClr val="FFFFFF"/>
                          </a:solidFill>
                          <a:latin typeface="Courier New"/>
                          <a:ea typeface="Courier New"/>
                          <a:cs typeface="Courier New"/>
                          <a:sym typeface="Courier New"/>
                        </a:rPr>
                        <a:t>Column Name</a:t>
                      </a:r>
                      <a:endParaRPr b="1" sz="1100">
                        <a:solidFill>
                          <a:srgbClr val="FFFFFF"/>
                        </a:solidFill>
                        <a:latin typeface="Courier New"/>
                        <a:ea typeface="Courier New"/>
                        <a:cs typeface="Courier New"/>
                        <a:sym typeface="Courier New"/>
                      </a:endParaRPr>
                    </a:p>
                  </a:txBody>
                  <a:tcPr marT="45700" marB="45700" marR="45700" marL="45700">
                    <a:solidFill>
                      <a:schemeClr val="accent2"/>
                    </a:solidFill>
                  </a:tcPr>
                </a:tc>
                <a:tc>
                  <a:txBody>
                    <a:bodyPr/>
                    <a:lstStyle/>
                    <a:p>
                      <a:pPr indent="0" lvl="0" marL="0" rtl="0" algn="ctr">
                        <a:spcBef>
                          <a:spcPts val="0"/>
                        </a:spcBef>
                        <a:spcAft>
                          <a:spcPts val="0"/>
                        </a:spcAft>
                        <a:buNone/>
                      </a:pPr>
                      <a:r>
                        <a:rPr b="1" lang="en-US" sz="1100">
                          <a:solidFill>
                            <a:srgbClr val="FFFFFF"/>
                          </a:solidFill>
                          <a:latin typeface="Courier New"/>
                          <a:ea typeface="Courier New"/>
                          <a:cs typeface="Courier New"/>
                          <a:sym typeface="Courier New"/>
                        </a:rPr>
                        <a:t>Data Type</a:t>
                      </a:r>
                      <a:endParaRPr b="1" sz="1100">
                        <a:solidFill>
                          <a:srgbClr val="FFFFFF"/>
                        </a:solidFill>
                        <a:latin typeface="Courier New"/>
                        <a:ea typeface="Courier New"/>
                        <a:cs typeface="Courier New"/>
                        <a:sym typeface="Courier New"/>
                      </a:endParaRPr>
                    </a:p>
                  </a:txBody>
                  <a:tcPr marT="45700" marB="45700" marR="45700" marL="45700">
                    <a:solidFill>
                      <a:schemeClr val="accent2"/>
                    </a:solidFill>
                  </a:tcPr>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transacted_at</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timestamp</a:t>
                      </a:r>
                      <a:endParaRPr b="1" sz="1100">
                        <a:latin typeface="Courier New"/>
                        <a:ea typeface="Courier New"/>
                        <a:cs typeface="Courier New"/>
                        <a:sym typeface="Courier New"/>
                      </a:endParaRPr>
                    </a:p>
                  </a:txBody>
                  <a:tcPr marT="45700" marB="45700" marR="45700" marL="45700"/>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trx_id</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integer</a:t>
                      </a:r>
                      <a:endParaRPr b="1" sz="1100">
                        <a:latin typeface="Courier New"/>
                        <a:ea typeface="Courier New"/>
                        <a:cs typeface="Courier New"/>
                        <a:sym typeface="Courier New"/>
                      </a:endParaRPr>
                    </a:p>
                  </a:txBody>
                  <a:tcPr marT="45700" marB="45700" marR="45700" marL="45700"/>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retailer_id</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integer</a:t>
                      </a:r>
                      <a:endParaRPr b="1" sz="1100">
                        <a:latin typeface="Courier New"/>
                        <a:ea typeface="Courier New"/>
                        <a:cs typeface="Courier New"/>
                        <a:sym typeface="Courier New"/>
                      </a:endParaRPr>
                    </a:p>
                  </a:txBody>
                  <a:tcPr marT="45700" marB="45700" marR="45700" marL="45700"/>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description</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string</a:t>
                      </a:r>
                      <a:endParaRPr b="1" sz="1100">
                        <a:latin typeface="Courier New"/>
                        <a:ea typeface="Courier New"/>
                        <a:cs typeface="Courier New"/>
                        <a:sym typeface="Courier New"/>
                      </a:endParaRPr>
                    </a:p>
                  </a:txBody>
                  <a:tcPr marT="45700" marB="45700" marR="45700" marL="45700"/>
                </a:tc>
              </a:tr>
              <a:tr h="1786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amount</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decimal(38,18)</a:t>
                      </a:r>
                      <a:endParaRPr b="1" sz="1100">
                        <a:latin typeface="Courier New"/>
                        <a:ea typeface="Courier New"/>
                        <a:cs typeface="Courier New"/>
                        <a:sym typeface="Courier New"/>
                      </a:endParaRPr>
                    </a:p>
                  </a:txBody>
                  <a:tcPr marT="45700" marB="45700" marR="45700" marL="45700"/>
                </a:tc>
              </a:tr>
              <a:tr h="2227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city_id</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integer</a:t>
                      </a:r>
                      <a:endParaRPr b="1" sz="1100">
                        <a:latin typeface="Courier New"/>
                        <a:ea typeface="Courier New"/>
                        <a:cs typeface="Courier New"/>
                        <a:sym typeface="Courier New"/>
                      </a:endParaRPr>
                    </a:p>
                  </a:txBody>
                  <a:tcPr marT="45700" marB="45700" marR="45700" marL="45700"/>
                </a:tc>
              </a:tr>
              <a:tr h="2227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hour</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integer</a:t>
                      </a:r>
                      <a:endParaRPr b="1" sz="1100">
                        <a:latin typeface="Courier New"/>
                        <a:ea typeface="Courier New"/>
                        <a:cs typeface="Courier New"/>
                        <a:sym typeface="Courier New"/>
                      </a:endParaRPr>
                    </a:p>
                  </a:txBody>
                  <a:tcPr marT="45700" marB="45700" marR="45700" marL="45700"/>
                </a:tc>
              </a:tr>
              <a:tr h="222700">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day</a:t>
                      </a:r>
                      <a:endParaRPr b="1" sz="1100">
                        <a:latin typeface="Courier New"/>
                        <a:ea typeface="Courier New"/>
                        <a:cs typeface="Courier New"/>
                        <a:sym typeface="Courier New"/>
                      </a:endParaRPr>
                    </a:p>
                  </a:txBody>
                  <a:tcPr marT="45700" marB="45700" marR="45700" marL="45700"/>
                </a:tc>
                <a:tc>
                  <a:txBody>
                    <a:bodyPr/>
                    <a:lstStyle/>
                    <a:p>
                      <a:pPr indent="0" lvl="0" marL="0" rtl="0" algn="l">
                        <a:lnSpc>
                          <a:spcPct val="115000"/>
                        </a:lnSpc>
                        <a:spcBef>
                          <a:spcPts val="0"/>
                        </a:spcBef>
                        <a:spcAft>
                          <a:spcPts val="0"/>
                        </a:spcAft>
                        <a:buNone/>
                      </a:pPr>
                      <a:r>
                        <a:rPr b="1" lang="en-US" sz="1100">
                          <a:latin typeface="Courier New"/>
                          <a:ea typeface="Courier New"/>
                          <a:cs typeface="Courier New"/>
                          <a:sym typeface="Courier New"/>
                        </a:rPr>
                        <a:t>integer</a:t>
                      </a:r>
                      <a:endParaRPr b="1" sz="1100">
                        <a:latin typeface="Courier New"/>
                        <a:ea typeface="Courier New"/>
                        <a:cs typeface="Courier New"/>
                        <a:sym typeface="Courier New"/>
                      </a:endParaRPr>
                    </a:p>
                  </a:txBody>
                  <a:tcPr marT="45700" marB="45700" marR="45700" marL="45700"/>
                </a:tc>
              </a:tr>
            </a:tbl>
          </a:graphicData>
        </a:graphic>
      </p:graphicFrame>
      <p:sp>
        <p:nvSpPr>
          <p:cNvPr id="150" name="Google Shape;150;p29"/>
          <p:cNvSpPr txBox="1"/>
          <p:nvPr/>
        </p:nvSpPr>
        <p:spPr>
          <a:xfrm>
            <a:off x="5029200" y="1676400"/>
            <a:ext cx="3657600" cy="3352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solidFill>
                  <a:schemeClr val="dk1"/>
                </a:solidFill>
                <a:latin typeface="Barlow"/>
                <a:ea typeface="Barlow"/>
                <a:cs typeface="Barlow"/>
                <a:sym typeface="Barlow"/>
              </a:rPr>
              <a:t>Reading the parent directory</a:t>
            </a:r>
            <a:br>
              <a:rPr lang="en-US" sz="1100">
                <a:solidFill>
                  <a:schemeClr val="dk1"/>
                </a:solidFill>
                <a:latin typeface="Barlow"/>
                <a:ea typeface="Barlow"/>
                <a:cs typeface="Barlow"/>
                <a:sym typeface="Barlow"/>
              </a:rPr>
            </a:br>
            <a:br>
              <a:rPr lang="en-US" sz="1100">
                <a:solidFill>
                  <a:schemeClr val="dk1"/>
                </a:solidFill>
                <a:latin typeface="Barlow"/>
                <a:ea typeface="Barlow"/>
                <a:cs typeface="Barlow"/>
                <a:sym typeface="Barlow"/>
              </a:rPr>
            </a:br>
            <a:br>
              <a:rPr lang="en-US" sz="1100">
                <a:solidFill>
                  <a:schemeClr val="dk1"/>
                </a:solidFill>
                <a:latin typeface="Barlow"/>
                <a:ea typeface="Barlow"/>
                <a:cs typeface="Barlow"/>
                <a:sym typeface="Barlow"/>
              </a:rPr>
            </a:br>
            <a:br>
              <a:rPr lang="en-US" sz="1100">
                <a:solidFill>
                  <a:schemeClr val="dk1"/>
                </a:solidFill>
                <a:latin typeface="Barlow"/>
                <a:ea typeface="Barlow"/>
                <a:cs typeface="Barlow"/>
                <a:sym typeface="Barlow"/>
              </a:rPr>
            </a:br>
            <a:br>
              <a:rPr lang="en-US" sz="1100">
                <a:solidFill>
                  <a:schemeClr val="dk1"/>
                </a:solidFill>
                <a:latin typeface="Barlow"/>
                <a:ea typeface="Barlow"/>
                <a:cs typeface="Barlow"/>
                <a:sym typeface="Barlow"/>
              </a:rPr>
            </a:b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b="1" sz="1100">
              <a:solidFill>
                <a:schemeClr val="dk1"/>
              </a:solidFill>
              <a:latin typeface="Barlow"/>
              <a:ea typeface="Barlow"/>
              <a:cs typeface="Barlow"/>
              <a:sym typeface="Barlow"/>
            </a:endParaRPr>
          </a:p>
          <a:p>
            <a:pPr indent="0" lvl="0" marL="0" rtl="0" algn="l">
              <a:spcBef>
                <a:spcPts val="0"/>
              </a:spcBef>
              <a:spcAft>
                <a:spcPts val="0"/>
              </a:spcAft>
              <a:buNone/>
            </a:pPr>
            <a:r>
              <a:t/>
            </a:r>
            <a:endParaRPr b="1" sz="1100">
              <a:solidFill>
                <a:schemeClr val="dk1"/>
              </a:solidFill>
              <a:latin typeface="Barlow"/>
              <a:ea typeface="Barlow"/>
              <a:cs typeface="Barlow"/>
              <a:sym typeface="Barlow"/>
            </a:endParaRPr>
          </a:p>
          <a:p>
            <a:pPr indent="0" lvl="0" marL="0" rtl="0" algn="l">
              <a:spcBef>
                <a:spcPts val="0"/>
              </a:spcBef>
              <a:spcAft>
                <a:spcPts val="0"/>
              </a:spcAft>
              <a:buNone/>
            </a:pPr>
            <a:r>
              <a:t/>
            </a:r>
            <a:endParaRPr b="1" sz="1100">
              <a:solidFill>
                <a:schemeClr val="dk1"/>
              </a:solidFill>
              <a:latin typeface="Barlow"/>
              <a:ea typeface="Barlow"/>
              <a:cs typeface="Barlow"/>
              <a:sym typeface="Barlow"/>
            </a:endParaRPr>
          </a:p>
          <a:p>
            <a:pPr indent="0" lvl="0" marL="0" rtl="0" algn="l">
              <a:spcBef>
                <a:spcPts val="0"/>
              </a:spcBef>
              <a:spcAft>
                <a:spcPts val="0"/>
              </a:spcAft>
              <a:buNone/>
            </a:pPr>
            <a:r>
              <a:t/>
            </a:r>
            <a:endParaRPr b="1" sz="1100">
              <a:solidFill>
                <a:schemeClr val="dk1"/>
              </a:solidFill>
              <a:latin typeface="Barlow"/>
              <a:ea typeface="Barlow"/>
              <a:cs typeface="Barlow"/>
              <a:sym typeface="Barlow"/>
            </a:endParaRPr>
          </a:p>
          <a:p>
            <a:pPr indent="0" lvl="0" marL="0" rtl="0" algn="l">
              <a:spcBef>
                <a:spcPts val="0"/>
              </a:spcBef>
              <a:spcAft>
                <a:spcPts val="0"/>
              </a:spcAft>
              <a:buNone/>
            </a:pPr>
            <a:r>
              <a:t/>
            </a:r>
            <a:endParaRPr b="1" sz="1100">
              <a:solidFill>
                <a:schemeClr val="dk1"/>
              </a:solidFill>
              <a:latin typeface="Barlow"/>
              <a:ea typeface="Barlow"/>
              <a:cs typeface="Barlow"/>
              <a:sym typeface="Barlow"/>
            </a:endParaRPr>
          </a:p>
          <a:p>
            <a:pPr indent="0" lvl="0" marL="0" rtl="0" algn="l">
              <a:spcBef>
                <a:spcPts val="0"/>
              </a:spcBef>
              <a:spcAft>
                <a:spcPts val="0"/>
              </a:spcAft>
              <a:buNone/>
            </a:pPr>
            <a:r>
              <a:t/>
            </a:r>
            <a:endParaRPr b="1" sz="1100">
              <a:solidFill>
                <a:schemeClr val="dk1"/>
              </a:solidFill>
              <a:latin typeface="Barlow"/>
              <a:ea typeface="Barlow"/>
              <a:cs typeface="Barlow"/>
              <a:sym typeface="Barlow"/>
            </a:endParaRPr>
          </a:p>
          <a:p>
            <a:pPr indent="0" lvl="0" marL="0" rtl="0" algn="l">
              <a:spcBef>
                <a:spcPts val="0"/>
              </a:spcBef>
              <a:spcAft>
                <a:spcPts val="0"/>
              </a:spcAft>
              <a:buNone/>
            </a:pPr>
            <a:r>
              <a:t/>
            </a:r>
            <a:endParaRPr b="1" sz="1100">
              <a:solidFill>
                <a:schemeClr val="dk1"/>
              </a:solidFill>
              <a:latin typeface="Barlow"/>
              <a:ea typeface="Barlow"/>
              <a:cs typeface="Barlow"/>
              <a:sym typeface="Barlow"/>
            </a:endParaRPr>
          </a:p>
          <a:p>
            <a:pPr indent="0" lvl="0" marL="0" rtl="0" algn="l">
              <a:spcBef>
                <a:spcPts val="0"/>
              </a:spcBef>
              <a:spcAft>
                <a:spcPts val="0"/>
              </a:spcAft>
              <a:buNone/>
            </a:pPr>
            <a:br>
              <a:rPr b="1" lang="en-US" sz="600">
                <a:solidFill>
                  <a:schemeClr val="dk1"/>
                </a:solidFill>
                <a:latin typeface="Barlow"/>
                <a:ea typeface="Barlow"/>
                <a:cs typeface="Barlow"/>
                <a:sym typeface="Barlow"/>
              </a:rPr>
            </a:br>
            <a:r>
              <a:rPr b="1" lang="en-US" sz="1100">
                <a:solidFill>
                  <a:schemeClr val="dk1"/>
                </a:solidFill>
                <a:latin typeface="Barlow"/>
                <a:ea typeface="Barlow"/>
                <a:cs typeface="Barlow"/>
                <a:sym typeface="Barlow"/>
              </a:rPr>
              <a:t>dbfs:/mnt/training/global-sales/transactions/</a:t>
            </a:r>
            <a:br>
              <a:rPr b="1" lang="en-US" sz="1100">
                <a:solidFill>
                  <a:schemeClr val="dk1"/>
                </a:solidFill>
                <a:latin typeface="Barlow"/>
                <a:ea typeface="Barlow"/>
                <a:cs typeface="Barlow"/>
                <a:sym typeface="Barlow"/>
              </a:rPr>
            </a:br>
            <a:r>
              <a:rPr b="1" lang="en-US" sz="1100">
                <a:solidFill>
                  <a:schemeClr val="dk1"/>
                </a:solidFill>
                <a:latin typeface="Barlow"/>
                <a:ea typeface="Barlow"/>
                <a:cs typeface="Barlow"/>
                <a:sym typeface="Barlow"/>
              </a:rPr>
              <a:t>2015.parquet</a:t>
            </a:r>
            <a:r>
              <a:rPr b="1" lang="en-US" sz="1100">
                <a:solidFill>
                  <a:schemeClr val="accent2"/>
                </a:solidFill>
                <a:latin typeface="Barlow"/>
                <a:ea typeface="Barlow"/>
                <a:cs typeface="Barlow"/>
                <a:sym typeface="Barlow"/>
              </a:rPr>
              <a:t>/year=2015/month=1/</a:t>
            </a:r>
            <a:endParaRPr sz="1100">
              <a:solidFill>
                <a:schemeClr val="accent2"/>
              </a:solidFill>
              <a:latin typeface="Barlow"/>
              <a:ea typeface="Barlow"/>
              <a:cs typeface="Barlow"/>
              <a:sym typeface="Barlow"/>
            </a:endParaRPr>
          </a:p>
        </p:txBody>
      </p:sp>
      <p:sp>
        <p:nvSpPr>
          <p:cNvPr id="151" name="Google Shape;151;p29"/>
          <p:cNvSpPr/>
          <p:nvPr/>
        </p:nvSpPr>
        <p:spPr>
          <a:xfrm>
            <a:off x="5715000" y="2438400"/>
            <a:ext cx="3657600" cy="514200"/>
          </a:xfrm>
          <a:prstGeom prst="roundRect">
            <a:avLst>
              <a:gd fmla="val 50000" name="adj"/>
            </a:avLst>
          </a:prstGeom>
          <a:solidFill>
            <a:srgbClr val="FF3620"/>
          </a:solidFill>
          <a:ln>
            <a:noFill/>
          </a:ln>
        </p:spPr>
        <p:txBody>
          <a:bodyPr anchorCtr="0" anchor="ctr" bIns="34275" lIns="68575" spcFirstLastPara="1" rIns="137150" wrap="square" tIns="20575">
            <a:noAutofit/>
          </a:bodyPr>
          <a:lstStyle/>
          <a:p>
            <a:pPr indent="0" lvl="0" marL="38100" marR="0" rtl="0" algn="l">
              <a:lnSpc>
                <a:spcPct val="90000"/>
              </a:lnSpc>
              <a:spcBef>
                <a:spcPts val="0"/>
              </a:spcBef>
              <a:spcAft>
                <a:spcPts val="0"/>
              </a:spcAft>
              <a:buNone/>
            </a:pPr>
            <a:r>
              <a:rPr b="1" lang="en-US" sz="1300">
                <a:solidFill>
                  <a:srgbClr val="FFFFFF"/>
                </a:solidFill>
              </a:rPr>
              <a:t>Column names &amp; data types are</a:t>
            </a:r>
            <a:br>
              <a:rPr b="1" lang="en-US" sz="1300">
                <a:solidFill>
                  <a:srgbClr val="FFFFFF"/>
                </a:solidFill>
              </a:rPr>
            </a:br>
            <a:r>
              <a:rPr b="1" lang="en-US" sz="1300">
                <a:solidFill>
                  <a:srgbClr val="FFFFFF"/>
                </a:solidFill>
              </a:rPr>
              <a:t>inferred from the subdirectories</a:t>
            </a:r>
            <a:endParaRPr b="1" i="0" sz="1300" u="none" cap="none" strike="noStrike">
              <a:solidFill>
                <a:srgbClr val="FFFFFF"/>
              </a:solidFill>
            </a:endParaRPr>
          </a:p>
        </p:txBody>
      </p:sp>
      <p:sp>
        <p:nvSpPr>
          <p:cNvPr id="152" name="Google Shape;152;p29"/>
          <p:cNvSpPr/>
          <p:nvPr/>
        </p:nvSpPr>
        <p:spPr>
          <a:xfrm>
            <a:off x="5715000" y="3048000"/>
            <a:ext cx="3657600" cy="514200"/>
          </a:xfrm>
          <a:prstGeom prst="roundRect">
            <a:avLst>
              <a:gd fmla="val 50000" name="adj"/>
            </a:avLst>
          </a:prstGeom>
          <a:solidFill>
            <a:srgbClr val="FF3620"/>
          </a:solidFill>
          <a:ln>
            <a:noFill/>
          </a:ln>
        </p:spPr>
        <p:txBody>
          <a:bodyPr anchorCtr="0" anchor="ctr" bIns="34275" lIns="68575" spcFirstLastPara="1" rIns="137150" wrap="square" tIns="20575">
            <a:noAutofit/>
          </a:bodyPr>
          <a:lstStyle/>
          <a:p>
            <a:pPr indent="0" lvl="0" marL="38100" marR="0" rtl="0" algn="l">
              <a:lnSpc>
                <a:spcPct val="90000"/>
              </a:lnSpc>
              <a:spcBef>
                <a:spcPts val="0"/>
              </a:spcBef>
              <a:spcAft>
                <a:spcPts val="0"/>
              </a:spcAft>
              <a:buNone/>
            </a:pPr>
            <a:r>
              <a:rPr b="1" lang="en-US" sz="1300">
                <a:solidFill>
                  <a:srgbClr val="FFFFFF"/>
                </a:solidFill>
              </a:rPr>
              <a:t>Both are finalized during scanning and</a:t>
            </a:r>
            <a:endParaRPr b="1" sz="1300">
              <a:solidFill>
                <a:srgbClr val="FFFFFF"/>
              </a:solidFill>
            </a:endParaRPr>
          </a:p>
          <a:p>
            <a:pPr indent="0" lvl="0" marL="38100" marR="0" rtl="0" algn="l">
              <a:lnSpc>
                <a:spcPct val="90000"/>
              </a:lnSpc>
              <a:spcBef>
                <a:spcPts val="0"/>
              </a:spcBef>
              <a:spcAft>
                <a:spcPts val="0"/>
              </a:spcAft>
              <a:buNone/>
            </a:pPr>
            <a:r>
              <a:rPr b="1" lang="en-US" sz="1300">
                <a:solidFill>
                  <a:srgbClr val="FFFFFF"/>
                </a:solidFill>
              </a:rPr>
              <a:t>NOT when reading the actual data</a:t>
            </a:r>
            <a:endParaRPr b="1" sz="1300">
              <a:solidFill>
                <a:srgbClr val="FFFFFF"/>
              </a:solidFill>
            </a:endParaRPr>
          </a:p>
        </p:txBody>
      </p:sp>
      <p:sp>
        <p:nvSpPr>
          <p:cNvPr id="153" name="Google Shape;153;p29"/>
          <p:cNvSpPr/>
          <p:nvPr/>
        </p:nvSpPr>
        <p:spPr>
          <a:xfrm>
            <a:off x="5715000" y="3657600"/>
            <a:ext cx="3657600" cy="514200"/>
          </a:xfrm>
          <a:prstGeom prst="roundRect">
            <a:avLst>
              <a:gd fmla="val 50000" name="adj"/>
            </a:avLst>
          </a:prstGeom>
          <a:solidFill>
            <a:srgbClr val="FF3620"/>
          </a:solidFill>
          <a:ln>
            <a:noFill/>
          </a:ln>
        </p:spPr>
        <p:txBody>
          <a:bodyPr anchorCtr="0" anchor="ctr" bIns="34275" lIns="68575" spcFirstLastPara="1" rIns="137150" wrap="square" tIns="20575">
            <a:noAutofit/>
          </a:bodyPr>
          <a:lstStyle/>
          <a:p>
            <a:pPr indent="0" lvl="0" marL="38100" marR="0" rtl="0" algn="l">
              <a:lnSpc>
                <a:spcPct val="90000"/>
              </a:lnSpc>
              <a:spcBef>
                <a:spcPts val="0"/>
              </a:spcBef>
              <a:spcAft>
                <a:spcPts val="0"/>
              </a:spcAft>
              <a:buNone/>
            </a:pPr>
            <a:r>
              <a:rPr b="1" lang="en-US" sz="1300">
                <a:solidFill>
                  <a:srgbClr val="FFFFFF"/>
                </a:solidFill>
              </a:rPr>
              <a:t>IO is reduced by not reading otherwise redundant values in every record</a:t>
            </a:r>
            <a:endParaRPr b="1" sz="1300">
              <a:solidFill>
                <a:srgbClr val="FFFFFF"/>
              </a:solidFill>
            </a:endParaRPr>
          </a:p>
        </p:txBody>
      </p:sp>
      <p:pic>
        <p:nvPicPr>
          <p:cNvPr id="154" name="Google Shape;154;p29"/>
          <p:cNvPicPr preferRelativeResize="0"/>
          <p:nvPr/>
        </p:nvPicPr>
        <p:blipFill>
          <a:blip r:embed="rId3">
            <a:alphaModFix/>
          </a:blip>
          <a:stretch>
            <a:fillRect/>
          </a:stretch>
        </p:blipFill>
        <p:spPr>
          <a:xfrm>
            <a:off x="8677870" y="4814689"/>
            <a:ext cx="466130" cy="32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SzPts val="1400"/>
              <a:buNone/>
            </a:pPr>
            <a:r>
              <a:rPr lang="en-US" sz="2300"/>
              <a:t>Key Ingestion Concepts</a:t>
            </a:r>
            <a:endParaRPr sz="2300"/>
          </a:p>
        </p:txBody>
      </p:sp>
      <p:sp>
        <p:nvSpPr>
          <p:cNvPr id="160" name="Google Shape;160;p30"/>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p>
            <a:pPr indent="-330200" lvl="0" marL="457200" rtl="0" algn="l">
              <a:spcBef>
                <a:spcPts val="0"/>
              </a:spcBef>
              <a:spcAft>
                <a:spcPts val="0"/>
              </a:spcAft>
              <a:buSzPts val="1600"/>
              <a:buChar char="●"/>
            </a:pPr>
            <a:r>
              <a:rPr lang="en-US"/>
              <a:t>Spark can push a predicate down to the file scanner</a:t>
            </a:r>
            <a:br>
              <a:rPr lang="en-US"/>
            </a:br>
            <a:endParaRPr/>
          </a:p>
          <a:p>
            <a:pPr indent="-330200" lvl="0" marL="457200" rtl="0" algn="l">
              <a:spcBef>
                <a:spcPts val="0"/>
              </a:spcBef>
              <a:spcAft>
                <a:spcPts val="0"/>
              </a:spcAft>
              <a:buSzPts val="1600"/>
              <a:buChar char="●"/>
            </a:pPr>
            <a:r>
              <a:rPr lang="en-US"/>
              <a:t>Only those directories that match the predicate are read in</a:t>
            </a:r>
            <a:br>
              <a:rPr lang="en-US"/>
            </a:br>
            <a:endParaRPr/>
          </a:p>
          <a:p>
            <a:pPr indent="-330200" lvl="0" marL="457200" rtl="0" algn="l">
              <a:spcBef>
                <a:spcPts val="0"/>
              </a:spcBef>
              <a:spcAft>
                <a:spcPts val="0"/>
              </a:spcAft>
              <a:buSzPts val="1600"/>
              <a:buChar char="●"/>
            </a:pPr>
            <a:r>
              <a:rPr lang="en-US"/>
              <a:t>Spark infers column types and names from the directory</a:t>
            </a:r>
            <a:br>
              <a:rPr lang="en-US"/>
            </a:br>
            <a:r>
              <a:rPr lang="en-US"/>
              <a:t>structure further reducing the number of bytes read from disk</a:t>
            </a:r>
            <a:br>
              <a:rPr lang="en-US"/>
            </a:br>
            <a:endParaRPr/>
          </a:p>
          <a:p>
            <a:pPr indent="-330200" lvl="0" marL="457200" rtl="0" algn="l">
              <a:spcBef>
                <a:spcPts val="0"/>
              </a:spcBef>
              <a:spcAft>
                <a:spcPts val="0"/>
              </a:spcAft>
              <a:buSzPts val="1600"/>
              <a:buChar char="●"/>
            </a:pPr>
            <a:r>
              <a:rPr lang="en-US"/>
              <a:t>Works for Delta, Parquet, ORC, CSV, JSON and many more</a:t>
            </a:r>
            <a:br>
              <a:rPr lang="en-US"/>
            </a:br>
            <a:endParaRPr/>
          </a:p>
          <a:p>
            <a:pPr indent="-330200" lvl="0" marL="457200" rtl="0" algn="l">
              <a:spcBef>
                <a:spcPts val="0"/>
              </a:spcBef>
              <a:spcAft>
                <a:spcPts val="0"/>
              </a:spcAft>
              <a:buSzPts val="1600"/>
              <a:buChar char="●"/>
            </a:pPr>
            <a:r>
              <a:rPr lang="en-US"/>
              <a:t>See </a:t>
            </a:r>
            <a:r>
              <a:rPr lang="en-US" u="sng">
                <a:solidFill>
                  <a:schemeClr val="hlink"/>
                </a:solidFill>
                <a:hlinkClick r:id="rId3"/>
              </a:rPr>
              <a:t>Partition Discovery</a:t>
            </a:r>
            <a:r>
              <a:rPr lang="en-US"/>
              <a:t> for more information and the configuration setting </a:t>
            </a:r>
            <a:r>
              <a:rPr b="1" lang="en-US"/>
              <a:t>spark.sql.sources.partitionColumnTypeInference.enabled</a:t>
            </a:r>
            <a:endParaRPr b="1"/>
          </a:p>
          <a:p>
            <a:pPr indent="0" lvl="0" marL="0" rtl="0" algn="l">
              <a:spcBef>
                <a:spcPts val="0"/>
              </a:spcBef>
              <a:spcAft>
                <a:spcPts val="0"/>
              </a:spcAft>
              <a:buNone/>
            </a:pPr>
            <a:r>
              <a:t/>
            </a:r>
            <a:endParaRPr/>
          </a:p>
        </p:txBody>
      </p:sp>
      <p:sp>
        <p:nvSpPr>
          <p:cNvPr id="161" name="Google Shape;161;p30"/>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162" name="Google Shape;162;p30"/>
          <p:cNvSpPr txBox="1"/>
          <p:nvPr>
            <p:ph idx="2"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Disk Partitioning - Why?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SzPts val="1400"/>
              <a:buNone/>
            </a:pPr>
            <a:r>
              <a:rPr lang="en-US" sz="2300"/>
              <a:t>Key Ingestion Concepts</a:t>
            </a:r>
            <a:endParaRPr/>
          </a:p>
          <a:p>
            <a:pPr indent="0" lvl="0" marL="0" rtl="0" algn="l">
              <a:lnSpc>
                <a:spcPct val="90000"/>
              </a:lnSpc>
              <a:spcBef>
                <a:spcPts val="0"/>
              </a:spcBef>
              <a:spcAft>
                <a:spcPts val="0"/>
              </a:spcAft>
              <a:buSzPts val="1400"/>
              <a:buNone/>
            </a:pPr>
            <a:r>
              <a:t/>
            </a:r>
            <a:endParaRPr sz="2300"/>
          </a:p>
        </p:txBody>
      </p:sp>
      <p:sp>
        <p:nvSpPr>
          <p:cNvPr id="168" name="Google Shape;168;p31"/>
          <p:cNvSpPr txBox="1"/>
          <p:nvPr>
            <p:ph idx="4294967295"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US"/>
              <a:t>See </a:t>
            </a:r>
            <a:r>
              <a:rPr lang="en-US" u="sng">
                <a:solidFill>
                  <a:schemeClr val="hlink"/>
                </a:solidFill>
                <a:hlinkClick r:id="rId3"/>
              </a:rPr>
              <a:t>Experiment #2934</a:t>
            </a:r>
            <a:endParaRPr/>
          </a:p>
          <a:p>
            <a:pPr indent="-330200" lvl="0" marL="457200" rtl="0" algn="l">
              <a:spcBef>
                <a:spcPts val="800"/>
              </a:spcBef>
              <a:spcAft>
                <a:spcPts val="0"/>
              </a:spcAft>
              <a:buSzPts val="1600"/>
              <a:buChar char="●"/>
            </a:pPr>
            <a:r>
              <a:rPr lang="en-US"/>
              <a:t>Contrast </a:t>
            </a:r>
            <a:r>
              <a:rPr b="1" lang="en-US"/>
              <a:t>Step B</a:t>
            </a:r>
            <a:r>
              <a:rPr lang="en-US"/>
              <a:t> and </a:t>
            </a:r>
            <a:r>
              <a:rPr b="1" lang="en-US"/>
              <a:t>Step C</a:t>
            </a:r>
            <a:r>
              <a:rPr lang="en-US"/>
              <a:t> where the data is filtered by </a:t>
            </a:r>
            <a:r>
              <a:rPr b="1" lang="en-US"/>
              <a:t>city_id</a:t>
            </a:r>
            <a:endParaRPr b="1"/>
          </a:p>
          <a:p>
            <a:pPr indent="-330200" lvl="1" marL="914400" rtl="0" algn="l">
              <a:spcBef>
                <a:spcPts val="800"/>
              </a:spcBef>
              <a:spcAft>
                <a:spcPts val="0"/>
              </a:spcAft>
              <a:buSzPts val="1600"/>
              <a:buChar char="■"/>
            </a:pPr>
            <a:r>
              <a:rPr lang="en-US"/>
              <a:t>Note the total execution time of each command</a:t>
            </a:r>
            <a:endParaRPr/>
          </a:p>
          <a:p>
            <a:pPr indent="-330200" lvl="1" marL="914400" rtl="0" algn="l">
              <a:spcBef>
                <a:spcPts val="800"/>
              </a:spcBef>
              <a:spcAft>
                <a:spcPts val="0"/>
              </a:spcAft>
              <a:buSzPts val="1600"/>
              <a:buChar char="■"/>
            </a:pPr>
            <a:r>
              <a:rPr lang="en-US"/>
              <a:t>In the </a:t>
            </a:r>
            <a:r>
              <a:rPr b="1" lang="en-US"/>
              <a:t>Spark UI</a:t>
            </a:r>
            <a:r>
              <a:rPr lang="en-US"/>
              <a:t>, </a:t>
            </a:r>
            <a:r>
              <a:rPr b="1" lang="en-US"/>
              <a:t>Query Details</a:t>
            </a:r>
            <a:endParaRPr/>
          </a:p>
          <a:p>
            <a:pPr indent="-330200" lvl="2" marL="1371600" rtl="0" algn="l">
              <a:spcBef>
                <a:spcPts val="800"/>
              </a:spcBef>
              <a:spcAft>
                <a:spcPts val="0"/>
              </a:spcAft>
              <a:buSzPts val="1600"/>
              <a:buChar char="●"/>
            </a:pPr>
            <a:r>
              <a:rPr lang="en-US"/>
              <a:t>Note the </a:t>
            </a:r>
            <a:r>
              <a:rPr b="1" lang="en-US"/>
              <a:t>number of files read</a:t>
            </a:r>
            <a:endParaRPr b="1"/>
          </a:p>
          <a:p>
            <a:pPr indent="-330200" lvl="2" marL="1371600" rtl="0" algn="l">
              <a:spcBef>
                <a:spcPts val="800"/>
              </a:spcBef>
              <a:spcAft>
                <a:spcPts val="0"/>
              </a:spcAft>
              <a:buSzPts val="1600"/>
              <a:buChar char="●"/>
            </a:pPr>
            <a:r>
              <a:rPr lang="en-US"/>
              <a:t>Note the </a:t>
            </a:r>
            <a:r>
              <a:rPr b="1" lang="en-US"/>
              <a:t>filesystem read data size total</a:t>
            </a:r>
            <a:endParaRPr b="1"/>
          </a:p>
          <a:p>
            <a:pPr indent="-330200" lvl="2" marL="1371600" rtl="0" algn="l">
              <a:spcBef>
                <a:spcPts val="800"/>
              </a:spcBef>
              <a:spcAft>
                <a:spcPts val="0"/>
              </a:spcAft>
              <a:buSzPts val="1600"/>
              <a:buChar char="●"/>
            </a:pPr>
            <a:r>
              <a:rPr lang="en-US"/>
              <a:t>Note the </a:t>
            </a:r>
            <a:r>
              <a:rPr b="1" lang="en-US"/>
              <a:t>filesystem read time</a:t>
            </a:r>
            <a:br>
              <a:rPr b="1" lang="en-US"/>
            </a:br>
            <a:endParaRPr b="1"/>
          </a:p>
          <a:p>
            <a:pPr indent="-330200" lvl="0" marL="457200" rtl="0" algn="l">
              <a:spcBef>
                <a:spcPts val="800"/>
              </a:spcBef>
              <a:spcAft>
                <a:spcPts val="0"/>
              </a:spcAft>
              <a:buSzPts val="1600"/>
              <a:buChar char="●"/>
            </a:pPr>
            <a:r>
              <a:rPr lang="en-US"/>
              <a:t>What is different in each of these </a:t>
            </a:r>
            <a:r>
              <a:rPr lang="en-US"/>
              <a:t>queries</a:t>
            </a:r>
            <a:r>
              <a:rPr lang="en-US"/>
              <a:t>’ </a:t>
            </a:r>
            <a:r>
              <a:rPr b="1" lang="en-US"/>
              <a:t>Physical Plans</a:t>
            </a:r>
            <a:r>
              <a:rPr lang="en-US"/>
              <a:t>?</a:t>
            </a:r>
            <a:endParaRPr/>
          </a:p>
          <a:p>
            <a:pPr indent="-330200" lvl="0" marL="457200" rtl="0" algn="l">
              <a:spcBef>
                <a:spcPts val="800"/>
              </a:spcBef>
              <a:spcAft>
                <a:spcPts val="0"/>
              </a:spcAft>
              <a:buSzPts val="1600"/>
              <a:buChar char="●"/>
            </a:pPr>
            <a:r>
              <a:rPr lang="en-US"/>
              <a:t>What is unusual/unexpected in </a:t>
            </a:r>
            <a:r>
              <a:rPr b="1" lang="en-US"/>
              <a:t>Step B</a:t>
            </a:r>
            <a:r>
              <a:rPr lang="en-US"/>
              <a:t>’s </a:t>
            </a:r>
            <a:r>
              <a:rPr b="1" lang="en-US"/>
              <a:t>Physical Plan</a:t>
            </a:r>
            <a:r>
              <a:rPr lang="en-US"/>
              <a:t>?</a:t>
            </a:r>
            <a:endParaRPr/>
          </a:p>
        </p:txBody>
      </p:sp>
      <p:sp>
        <p:nvSpPr>
          <p:cNvPr id="169" name="Google Shape;169;p31"/>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170" name="Google Shape;170;p31"/>
          <p:cNvSpPr txBox="1"/>
          <p:nvPr>
            <p:ph idx="2"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Predicate Pushdown w/Disk-Partitioning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SzPts val="1400"/>
              <a:buNone/>
            </a:pPr>
            <a:r>
              <a:rPr lang="en-US" sz="2300"/>
              <a:t>Key Ingestion Concepts</a:t>
            </a:r>
            <a:endParaRPr/>
          </a:p>
          <a:p>
            <a:pPr indent="0" lvl="0" marL="0" rtl="0" algn="l">
              <a:lnSpc>
                <a:spcPct val="90000"/>
              </a:lnSpc>
              <a:spcBef>
                <a:spcPts val="0"/>
              </a:spcBef>
              <a:spcAft>
                <a:spcPts val="0"/>
              </a:spcAft>
              <a:buSzPts val="1400"/>
              <a:buNone/>
            </a:pPr>
            <a:r>
              <a:t/>
            </a:r>
            <a:endParaRPr sz="2300"/>
          </a:p>
        </p:txBody>
      </p:sp>
      <p:sp>
        <p:nvSpPr>
          <p:cNvPr id="176" name="Google Shape;176;p32"/>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graphicFrame>
        <p:nvGraphicFramePr>
          <p:cNvPr id="177" name="Google Shape;177;p32"/>
          <p:cNvGraphicFramePr/>
          <p:nvPr/>
        </p:nvGraphicFramePr>
        <p:xfrm>
          <a:off x="457200" y="2118450"/>
          <a:ext cx="3000000" cy="3000000"/>
        </p:xfrm>
        <a:graphic>
          <a:graphicData uri="http://schemas.openxmlformats.org/drawingml/2006/table">
            <a:tbl>
              <a:tblPr>
                <a:noFill/>
                <a:tableStyleId>{27614510-4897-4A01-B543-8EC1A4C64E4C}</a:tableStyleId>
              </a:tblPr>
              <a:tblGrid>
                <a:gridCol w="675275"/>
                <a:gridCol w="1168225"/>
                <a:gridCol w="1168225"/>
                <a:gridCol w="1467375"/>
                <a:gridCol w="1207575"/>
                <a:gridCol w="2542925"/>
              </a:tblGrid>
              <a:tr h="564550">
                <a:tc>
                  <a:txBody>
                    <a:bodyPr/>
                    <a:lstStyle/>
                    <a:p>
                      <a:pPr indent="0" lvl="0" marL="0" rtl="0" algn="ctr">
                        <a:spcBef>
                          <a:spcPts val="0"/>
                        </a:spcBef>
                        <a:spcAft>
                          <a:spcPts val="0"/>
                        </a:spcAft>
                        <a:buNone/>
                      </a:pPr>
                      <a:r>
                        <a:rPr b="1" lang="en-US">
                          <a:solidFill>
                            <a:srgbClr val="FFFFFF"/>
                          </a:solidFill>
                        </a:rPr>
                        <a:t>Step</a:t>
                      </a:r>
                      <a:endParaRPr b="1">
                        <a:solidFill>
                          <a:srgbClr val="FFFFFF"/>
                        </a:solidFill>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b="1" lang="en-US">
                          <a:solidFill>
                            <a:srgbClr val="FFFFFF"/>
                          </a:solidFill>
                        </a:rPr>
                        <a:t>Execution Time</a:t>
                      </a:r>
                      <a:endParaRPr b="1">
                        <a:solidFill>
                          <a:srgbClr val="FFFFFF"/>
                        </a:solidFill>
                      </a:endParaRPr>
                    </a:p>
                  </a:txBody>
                  <a:tcPr marT="91425" marB="91425" marR="91425" marL="91425" anchor="ctr">
                    <a:lnB cap="flat" cmpd="sng" w="9525">
                      <a:solidFill>
                        <a:srgbClr val="9E9E9E"/>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a:solidFill>
                            <a:srgbClr val="FFFFFF"/>
                          </a:solidFill>
                        </a:rPr>
                        <a:t>number of</a:t>
                      </a:r>
                      <a:br>
                        <a:rPr b="1" lang="en-US">
                          <a:solidFill>
                            <a:srgbClr val="FFFFFF"/>
                          </a:solidFill>
                        </a:rPr>
                      </a:br>
                      <a:r>
                        <a:rPr b="1" lang="en-US">
                          <a:solidFill>
                            <a:srgbClr val="FFFFFF"/>
                          </a:solidFill>
                        </a:rPr>
                        <a:t>files read</a:t>
                      </a:r>
                      <a:endParaRPr b="1">
                        <a:solidFill>
                          <a:srgbClr val="FFFFFF"/>
                        </a:solidFill>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b="1" lang="en-US">
                          <a:solidFill>
                            <a:srgbClr val="FFFFFF"/>
                          </a:solidFill>
                        </a:rPr>
                        <a:t>filesystem</a:t>
                      </a:r>
                      <a:br>
                        <a:rPr b="1" lang="en-US">
                          <a:solidFill>
                            <a:srgbClr val="FFFFFF"/>
                          </a:solidFill>
                        </a:rPr>
                      </a:br>
                      <a:r>
                        <a:rPr b="1" lang="en-US">
                          <a:solidFill>
                            <a:srgbClr val="FFFFFF"/>
                          </a:solidFill>
                        </a:rPr>
                        <a:t>read data size</a:t>
                      </a:r>
                      <a:endParaRPr b="1">
                        <a:solidFill>
                          <a:srgbClr val="FFFFFF"/>
                        </a:solidFill>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b="1" lang="en-US">
                          <a:solidFill>
                            <a:srgbClr val="FFFFFF"/>
                          </a:solidFill>
                        </a:rPr>
                        <a:t>filesystem</a:t>
                      </a:r>
                      <a:br>
                        <a:rPr b="1" lang="en-US">
                          <a:solidFill>
                            <a:srgbClr val="FFFFFF"/>
                          </a:solidFill>
                        </a:rPr>
                      </a:br>
                      <a:r>
                        <a:rPr b="1" lang="en-US">
                          <a:solidFill>
                            <a:srgbClr val="FFFFFF"/>
                          </a:solidFill>
                        </a:rPr>
                        <a:t>read time</a:t>
                      </a:r>
                      <a:endParaRPr b="1">
                        <a:solidFill>
                          <a:srgbClr val="FFFFFF"/>
                        </a:solidFill>
                      </a:endParaRPr>
                    </a:p>
                  </a:txBody>
                  <a:tcPr marT="91425" marB="91425" marR="91425" marL="91425" anchor="ctr">
                    <a:lnB cap="flat" cmpd="sng" w="9525">
                      <a:solidFill>
                        <a:srgbClr val="9E9E9E"/>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a:solidFill>
                            <a:srgbClr val="FFFFFF"/>
                          </a:solidFill>
                        </a:rPr>
                        <a:t>Physical Plan</a:t>
                      </a:r>
                      <a:br>
                        <a:rPr b="1" lang="en-US">
                          <a:solidFill>
                            <a:srgbClr val="FFFFFF"/>
                          </a:solidFill>
                        </a:rPr>
                      </a:br>
                      <a:r>
                        <a:rPr b="1" lang="en-US">
                          <a:solidFill>
                            <a:srgbClr val="FFFFFF"/>
                          </a:solidFill>
                        </a:rPr>
                        <a:t>FileScan | …?</a:t>
                      </a:r>
                      <a:endParaRPr b="1">
                        <a:solidFill>
                          <a:srgbClr val="FFFFFF"/>
                        </a:solidFill>
                      </a:endParaRPr>
                    </a:p>
                  </a:txBody>
                  <a:tcPr marT="91425" marB="91425" marR="91425" marL="91425" anchor="ctr">
                    <a:solidFill>
                      <a:schemeClr val="accent2"/>
                    </a:solidFill>
                  </a:tcPr>
                </a:tc>
              </a:tr>
              <a:tr h="253450">
                <a:tc>
                  <a:txBody>
                    <a:bodyPr/>
                    <a:lstStyle/>
                    <a:p>
                      <a:pPr indent="0" lvl="0" marL="0" rtl="0" algn="ctr">
                        <a:lnSpc>
                          <a:spcPct val="90000"/>
                        </a:lnSpc>
                        <a:spcBef>
                          <a:spcPts val="0"/>
                        </a:spcBef>
                        <a:spcAft>
                          <a:spcPts val="0"/>
                        </a:spcAft>
                        <a:buNone/>
                      </a:pPr>
                      <a:r>
                        <a:rPr lang="en-US">
                          <a:latin typeface="Barlow"/>
                          <a:ea typeface="Barlow"/>
                          <a:cs typeface="Barlow"/>
                          <a:sym typeface="Barlow"/>
                        </a:rPr>
                        <a:t>B</a:t>
                      </a:r>
                      <a:endParaRPr>
                        <a:latin typeface="Barlow"/>
                        <a:ea typeface="Barlow"/>
                        <a:cs typeface="Barlow"/>
                        <a:sym typeface="Barlow"/>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r">
                        <a:spcBef>
                          <a:spcPts val="0"/>
                        </a:spcBef>
                        <a:spcAft>
                          <a:spcPts val="0"/>
                        </a:spcAft>
                        <a:buNone/>
                      </a:pPr>
                      <a:r>
                        <a:rPr lang="en-US">
                          <a:latin typeface="Barlow"/>
                          <a:ea typeface="Barlow"/>
                          <a:cs typeface="Barlow"/>
                          <a:sym typeface="Barlow"/>
                        </a:rPr>
                        <a:t>~7 minutes</a:t>
                      </a:r>
                      <a:endParaRPr>
                        <a:latin typeface="Barlow"/>
                        <a:ea typeface="Barlow"/>
                        <a:cs typeface="Barlow"/>
                        <a:sym typeface="Barlo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US">
                          <a:latin typeface="Barlow"/>
                          <a:ea typeface="Barlow"/>
                          <a:cs typeface="Barlow"/>
                          <a:sym typeface="Barlow"/>
                        </a:rPr>
                        <a:t>100</a:t>
                      </a:r>
                      <a:endParaRPr>
                        <a:latin typeface="Barlow"/>
                        <a:ea typeface="Barlow"/>
                        <a:cs typeface="Barlow"/>
                        <a:sym typeface="Barlow"/>
                      </a:endParaRPr>
                    </a:p>
                  </a:txBody>
                  <a:tcPr marT="91425" marB="91425" marR="91425" marL="91425">
                    <a:lnL cap="flat" cmpd="sng" w="9525">
                      <a:solidFill>
                        <a:srgbClr val="9E9E9E"/>
                      </a:solidFill>
                      <a:prstDash val="solid"/>
                      <a:round/>
                      <a:headEnd len="sm" w="sm" type="none"/>
                      <a:tailEnd len="sm" w="sm" type="none"/>
                    </a:lnL>
                    <a:solidFill>
                      <a:srgbClr val="FFFFFF"/>
                    </a:solidFill>
                  </a:tcPr>
                </a:tc>
                <a:tc>
                  <a:txBody>
                    <a:bodyPr/>
                    <a:lstStyle/>
                    <a:p>
                      <a:pPr indent="0" lvl="0" marL="457200" rtl="0" algn="r">
                        <a:spcBef>
                          <a:spcPts val="0"/>
                        </a:spcBef>
                        <a:spcAft>
                          <a:spcPts val="0"/>
                        </a:spcAft>
                        <a:buNone/>
                      </a:pPr>
                      <a:r>
                        <a:rPr lang="en-US">
                          <a:latin typeface="Barlow"/>
                          <a:ea typeface="Barlow"/>
                          <a:cs typeface="Barlow"/>
                          <a:sym typeface="Barlow"/>
                        </a:rPr>
                        <a:t>102 GB</a:t>
                      </a:r>
                      <a:endParaRPr>
                        <a:latin typeface="Barlow"/>
                        <a:ea typeface="Barlow"/>
                        <a:cs typeface="Barlow"/>
                        <a:sym typeface="Barlow"/>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r">
                        <a:spcBef>
                          <a:spcPts val="0"/>
                        </a:spcBef>
                        <a:spcAft>
                          <a:spcPts val="0"/>
                        </a:spcAft>
                        <a:buNone/>
                      </a:pPr>
                      <a:r>
                        <a:rPr lang="en-US">
                          <a:latin typeface="Barlow"/>
                          <a:ea typeface="Barlow"/>
                          <a:cs typeface="Barlow"/>
                          <a:sym typeface="Barlow"/>
                        </a:rPr>
                        <a:t>~7 minutes</a:t>
                      </a:r>
                      <a:endParaRPr>
                        <a:latin typeface="Barlow"/>
                        <a:ea typeface="Barlow"/>
                        <a:cs typeface="Barlow"/>
                        <a:sym typeface="Barlo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US">
                          <a:latin typeface="Barlow"/>
                          <a:ea typeface="Barlow"/>
                          <a:cs typeface="Barlow"/>
                          <a:sym typeface="Barlow"/>
                        </a:rPr>
                        <a:t>Includes </a:t>
                      </a:r>
                      <a:r>
                        <a:rPr b="1" lang="en-US">
                          <a:latin typeface="Barlow"/>
                          <a:ea typeface="Barlow"/>
                          <a:cs typeface="Barlow"/>
                          <a:sym typeface="Barlow"/>
                        </a:rPr>
                        <a:t>PushedFilters </a:t>
                      </a:r>
                      <a:r>
                        <a:rPr lang="en-US">
                          <a:latin typeface="Barlow"/>
                          <a:ea typeface="Barlow"/>
                          <a:cs typeface="Barlow"/>
                          <a:sym typeface="Barlow"/>
                        </a:rPr>
                        <a:t>(why?)</a:t>
                      </a:r>
                      <a:endParaRPr>
                        <a:latin typeface="Barlow"/>
                        <a:ea typeface="Barlow"/>
                        <a:cs typeface="Barlow"/>
                        <a:sym typeface="Barlow"/>
                      </a:endParaRPr>
                    </a:p>
                  </a:txBody>
                  <a:tcPr marT="91425" marB="91425" marR="91425" marL="91425">
                    <a:lnL cap="flat" cmpd="sng" w="9525">
                      <a:solidFill>
                        <a:srgbClr val="9E9E9E"/>
                      </a:solidFill>
                      <a:prstDash val="solid"/>
                      <a:round/>
                      <a:headEnd len="sm" w="sm" type="none"/>
                      <a:tailEnd len="sm" w="sm" type="none"/>
                    </a:lnL>
                    <a:solidFill>
                      <a:srgbClr val="FFFFFF"/>
                    </a:solidFill>
                  </a:tcPr>
                </a:tc>
              </a:tr>
              <a:tr h="368025">
                <a:tc>
                  <a:txBody>
                    <a:bodyPr/>
                    <a:lstStyle/>
                    <a:p>
                      <a:pPr indent="0" lvl="0" marL="0" rtl="0" algn="ctr">
                        <a:spcBef>
                          <a:spcPts val="0"/>
                        </a:spcBef>
                        <a:spcAft>
                          <a:spcPts val="0"/>
                        </a:spcAft>
                        <a:buNone/>
                      </a:pPr>
                      <a:r>
                        <a:rPr lang="en-US">
                          <a:latin typeface="Barlow"/>
                          <a:ea typeface="Barlow"/>
                          <a:cs typeface="Barlow"/>
                          <a:sym typeface="Barlow"/>
                        </a:rPr>
                        <a:t>C</a:t>
                      </a:r>
                      <a:endParaRPr>
                        <a:latin typeface="Barlow"/>
                        <a:ea typeface="Barlow"/>
                        <a:cs typeface="Barlow"/>
                        <a:sym typeface="Barlow"/>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r">
                        <a:spcBef>
                          <a:spcPts val="0"/>
                        </a:spcBef>
                        <a:spcAft>
                          <a:spcPts val="0"/>
                        </a:spcAft>
                        <a:buNone/>
                      </a:pPr>
                      <a:r>
                        <a:rPr lang="en-US">
                          <a:latin typeface="Barlow"/>
                          <a:ea typeface="Barlow"/>
                          <a:cs typeface="Barlow"/>
                          <a:sym typeface="Barlow"/>
                        </a:rPr>
                        <a:t>~10 seconds</a:t>
                      </a:r>
                      <a:endParaRPr>
                        <a:latin typeface="Barlow"/>
                        <a:ea typeface="Barlow"/>
                        <a:cs typeface="Barlow"/>
                        <a:sym typeface="Barlo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US">
                          <a:latin typeface="Barlow"/>
                          <a:ea typeface="Barlow"/>
                          <a:cs typeface="Barlow"/>
                          <a:sym typeface="Barlow"/>
                        </a:rPr>
                        <a:t>1</a:t>
                      </a:r>
                      <a:endParaRPr>
                        <a:latin typeface="Barlow"/>
                        <a:ea typeface="Barlow"/>
                        <a:cs typeface="Barlow"/>
                        <a:sym typeface="Barlow"/>
                      </a:endParaRPr>
                    </a:p>
                  </a:txBody>
                  <a:tcPr marT="91425" marB="91425" marR="91425" marL="91425">
                    <a:lnL cap="flat" cmpd="sng" w="9525">
                      <a:solidFill>
                        <a:srgbClr val="9E9E9E"/>
                      </a:solidFill>
                      <a:prstDash val="solid"/>
                      <a:round/>
                      <a:headEnd len="sm" w="sm" type="none"/>
                      <a:tailEnd len="sm" w="sm" type="none"/>
                    </a:lnL>
                    <a:solidFill>
                      <a:srgbClr val="FFFFFF"/>
                    </a:solidFill>
                  </a:tcPr>
                </a:tc>
                <a:tc>
                  <a:txBody>
                    <a:bodyPr/>
                    <a:lstStyle/>
                    <a:p>
                      <a:pPr indent="0" lvl="0" marL="0" rtl="0" algn="r">
                        <a:spcBef>
                          <a:spcPts val="0"/>
                        </a:spcBef>
                        <a:spcAft>
                          <a:spcPts val="0"/>
                        </a:spcAft>
                        <a:buNone/>
                      </a:pPr>
                      <a:r>
                        <a:rPr lang="en-US">
                          <a:latin typeface="Barlow"/>
                          <a:ea typeface="Barlow"/>
                          <a:cs typeface="Barlow"/>
                          <a:sym typeface="Barlow"/>
                        </a:rPr>
                        <a:t>285 MB</a:t>
                      </a:r>
                      <a:endParaRPr>
                        <a:latin typeface="Barlow"/>
                        <a:ea typeface="Barlow"/>
                        <a:cs typeface="Barlow"/>
                        <a:sym typeface="Barlow"/>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r">
                        <a:spcBef>
                          <a:spcPts val="0"/>
                        </a:spcBef>
                        <a:spcAft>
                          <a:spcPts val="0"/>
                        </a:spcAft>
                        <a:buNone/>
                      </a:pPr>
                      <a:r>
                        <a:rPr lang="en-US">
                          <a:latin typeface="Barlow"/>
                          <a:ea typeface="Barlow"/>
                          <a:cs typeface="Barlow"/>
                          <a:sym typeface="Barlow"/>
                        </a:rPr>
                        <a:t>10 seconds</a:t>
                      </a:r>
                      <a:endParaRPr>
                        <a:latin typeface="Barlow"/>
                        <a:ea typeface="Barlow"/>
                        <a:cs typeface="Barlow"/>
                        <a:sym typeface="Barlo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US">
                          <a:latin typeface="Barlow"/>
                          <a:ea typeface="Barlow"/>
                          <a:cs typeface="Barlow"/>
                          <a:sym typeface="Barlow"/>
                        </a:rPr>
                        <a:t>Includes </a:t>
                      </a:r>
                      <a:r>
                        <a:rPr b="1" lang="en-US">
                          <a:latin typeface="Barlow"/>
                          <a:ea typeface="Barlow"/>
                          <a:cs typeface="Barlow"/>
                          <a:sym typeface="Barlow"/>
                        </a:rPr>
                        <a:t>PartitionFilters</a:t>
                      </a:r>
                      <a:endParaRPr b="1">
                        <a:latin typeface="Barlow"/>
                        <a:ea typeface="Barlow"/>
                        <a:cs typeface="Barlow"/>
                        <a:sym typeface="Barlow"/>
                      </a:endParaRPr>
                    </a:p>
                  </a:txBody>
                  <a:tcPr marT="91425" marB="91425" marR="91425" marL="91425">
                    <a:lnL cap="flat" cmpd="sng" w="9525">
                      <a:solidFill>
                        <a:srgbClr val="9E9E9E"/>
                      </a:solidFill>
                      <a:prstDash val="solid"/>
                      <a:round/>
                      <a:headEnd len="sm" w="sm" type="none"/>
                      <a:tailEnd len="sm" w="sm" type="none"/>
                    </a:lnL>
                    <a:solidFill>
                      <a:srgbClr val="FFFFFF"/>
                    </a:solidFill>
                  </a:tcPr>
                </a:tc>
              </a:tr>
            </a:tbl>
          </a:graphicData>
        </a:graphic>
      </p:graphicFrame>
      <p:sp>
        <p:nvSpPr>
          <p:cNvPr id="178" name="Google Shape;178;p32"/>
          <p:cNvSpPr txBox="1"/>
          <p:nvPr>
            <p:ph idx="1"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Predicate Pushdown w/Disk-Partitioning,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3"/>
          <p:cNvPicPr preferRelativeResize="0"/>
          <p:nvPr/>
        </p:nvPicPr>
        <p:blipFill>
          <a:blip r:embed="rId3">
            <a:alphaModFix amt="50000"/>
          </a:blip>
          <a:stretch>
            <a:fillRect/>
          </a:stretch>
        </p:blipFill>
        <p:spPr>
          <a:xfrm>
            <a:off x="6858000" y="38099"/>
            <a:ext cx="2270339" cy="2247902"/>
          </a:xfrm>
          <a:prstGeom prst="rect">
            <a:avLst/>
          </a:prstGeom>
          <a:noFill/>
          <a:ln>
            <a:noFill/>
          </a:ln>
        </p:spPr>
      </p:pic>
      <p:sp>
        <p:nvSpPr>
          <p:cNvPr id="184" name="Google Shape;184;p33"/>
          <p:cNvSpPr txBox="1"/>
          <p:nvPr>
            <p:ph idx="1" type="body"/>
          </p:nvPr>
        </p:nvSpPr>
        <p:spPr>
          <a:xfrm>
            <a:off x="345734" y="1124712"/>
            <a:ext cx="8798400" cy="3443100"/>
          </a:xfrm>
          <a:prstGeom prst="rect">
            <a:avLst/>
          </a:prstGeom>
          <a:noFill/>
          <a:ln>
            <a:noFill/>
          </a:ln>
        </p:spPr>
        <p:txBody>
          <a:bodyPr anchorCtr="0" anchor="t" bIns="34275" lIns="0" spcFirstLastPara="1" rIns="0" wrap="square" tIns="34275">
            <a:noAutofit/>
          </a:bodyPr>
          <a:lstStyle/>
          <a:p>
            <a:pPr indent="-330200" lvl="0" marL="457200" rtl="0" algn="l">
              <a:spcBef>
                <a:spcPts val="0"/>
              </a:spcBef>
              <a:spcAft>
                <a:spcPts val="0"/>
              </a:spcAft>
              <a:buSzPts val="1600"/>
              <a:buChar char="●"/>
            </a:pPr>
            <a:r>
              <a:rPr lang="en-US"/>
              <a:t>Over partitioning c</a:t>
            </a:r>
            <a:r>
              <a:rPr lang="en-US"/>
              <a:t>an lead to Tiny Files.</a:t>
            </a:r>
            <a:endParaRPr/>
          </a:p>
          <a:p>
            <a:pPr indent="-330200" lvl="1" marL="914400" rtl="0" algn="l">
              <a:spcBef>
                <a:spcPts val="0"/>
              </a:spcBef>
              <a:spcAft>
                <a:spcPts val="0"/>
              </a:spcAft>
              <a:buSzPts val="1600"/>
              <a:buChar char="■"/>
            </a:pPr>
            <a:r>
              <a:rPr lang="en-US"/>
              <a:t>Consider a 1024 MB part-file now </a:t>
            </a:r>
            <a:r>
              <a:rPr lang="en-US"/>
              <a:t>partitioned</a:t>
            </a:r>
            <a:r>
              <a:rPr lang="en-US"/>
              <a:t> by hour</a:t>
            </a:r>
            <a:endParaRPr/>
          </a:p>
          <a:p>
            <a:pPr indent="-330200" lvl="1" marL="914400" rtl="0" algn="l">
              <a:spcBef>
                <a:spcPts val="0"/>
              </a:spcBef>
              <a:spcAft>
                <a:spcPts val="0"/>
              </a:spcAft>
              <a:buSzPts val="1600"/>
              <a:buChar char="■"/>
            </a:pPr>
            <a:r>
              <a:rPr lang="en-US"/>
              <a:t>This will produce </a:t>
            </a:r>
            <a:r>
              <a:rPr lang="en-US"/>
              <a:t>24 part-files, each one ~42 MB (1024 / 24)</a:t>
            </a:r>
            <a:endParaRPr/>
          </a:p>
          <a:p>
            <a:pPr indent="-330200" lvl="0" marL="457200" rtl="0" algn="l">
              <a:spcBef>
                <a:spcPts val="0"/>
              </a:spcBef>
              <a:spcAft>
                <a:spcPts val="0"/>
              </a:spcAft>
              <a:buSzPts val="1600"/>
              <a:buChar char="●"/>
            </a:pPr>
            <a:r>
              <a:rPr lang="en-US"/>
              <a:t>Over partitioning can result in excessive directory scanning</a:t>
            </a:r>
            <a:br>
              <a:rPr lang="en-US"/>
            </a:br>
            <a:r>
              <a:rPr lang="en-US"/>
              <a:t>by creating a highly nested structure (recall </a:t>
            </a:r>
            <a:r>
              <a:rPr lang="en-US" u="sng">
                <a:solidFill>
                  <a:schemeClr val="hlink"/>
                </a:solidFill>
                <a:hlinkClick r:id="rId4"/>
              </a:rPr>
              <a:t>Experiment #8973</a:t>
            </a:r>
            <a:r>
              <a:rPr lang="en-US"/>
              <a:t>)</a:t>
            </a:r>
            <a:endParaRPr/>
          </a:p>
          <a:p>
            <a:pPr indent="-330200" lvl="0" marL="457200" rtl="0" algn="l">
              <a:spcBef>
                <a:spcPts val="0"/>
              </a:spcBef>
              <a:spcAft>
                <a:spcPts val="0"/>
              </a:spcAft>
              <a:buSzPts val="1600"/>
              <a:buChar char="●"/>
            </a:pPr>
            <a:r>
              <a:rPr lang="en-US"/>
              <a:t>Remember: Advertise </a:t>
            </a:r>
            <a:r>
              <a:rPr lang="en-US"/>
              <a:t>partitioned</a:t>
            </a:r>
            <a:r>
              <a:rPr lang="en-US"/>
              <a:t> columns so that they get used</a:t>
            </a:r>
            <a:endParaRPr/>
          </a:p>
          <a:p>
            <a:pPr indent="-330200" lvl="0" marL="457200" rtl="0" algn="l">
              <a:spcBef>
                <a:spcPts val="0"/>
              </a:spcBef>
              <a:spcAft>
                <a:spcPts val="0"/>
              </a:spcAft>
              <a:buSzPts val="1600"/>
              <a:buChar char="●"/>
            </a:pPr>
            <a:r>
              <a:rPr lang="en-US"/>
              <a:t>One of the most common mistakes consumers make is to create their own indexes as opposed to using the provided, optimized indexes</a:t>
            </a:r>
            <a:endParaRPr/>
          </a:p>
          <a:p>
            <a:pPr indent="0" lvl="0" marL="0" rtl="0" algn="l">
              <a:spcBef>
                <a:spcPts val="0"/>
              </a:spcBef>
              <a:spcAft>
                <a:spcPts val="0"/>
              </a:spcAft>
              <a:buNone/>
            </a:pPr>
            <a:r>
              <a:t/>
            </a:r>
            <a:endParaRPr/>
          </a:p>
        </p:txBody>
      </p:sp>
      <p:sp>
        <p:nvSpPr>
          <p:cNvPr id="185" name="Google Shape;185;p33"/>
          <p:cNvSpPr txBox="1"/>
          <p:nvPr>
            <p:ph type="title"/>
          </p:nvPr>
        </p:nvSpPr>
        <p:spPr>
          <a:xfrm>
            <a:off x="347472" y="228600"/>
            <a:ext cx="8790600" cy="3840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SzPts val="1400"/>
              <a:buNone/>
            </a:pPr>
            <a:r>
              <a:rPr lang="en-US" sz="2300"/>
              <a:t>Key Ingestion Concepts</a:t>
            </a:r>
            <a:endParaRPr sz="2300"/>
          </a:p>
        </p:txBody>
      </p:sp>
      <p:sp>
        <p:nvSpPr>
          <p:cNvPr id="186" name="Google Shape;186;p33"/>
          <p:cNvSpPr txBox="1"/>
          <p:nvPr/>
        </p:nvSpPr>
        <p:spPr>
          <a:xfrm>
            <a:off x="5989800" y="393975"/>
            <a:ext cx="984900" cy="393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100">
              <a:latin typeface="Barlow"/>
              <a:ea typeface="Barlow"/>
              <a:cs typeface="Barlow"/>
              <a:sym typeface="Barlow"/>
            </a:endParaRPr>
          </a:p>
        </p:txBody>
      </p:sp>
      <p:sp>
        <p:nvSpPr>
          <p:cNvPr id="187" name="Google Shape;187;p33"/>
          <p:cNvSpPr txBox="1"/>
          <p:nvPr/>
        </p:nvSpPr>
        <p:spPr>
          <a:xfrm>
            <a:off x="5029200" y="4419600"/>
            <a:ext cx="3657600" cy="313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US" sz="1100">
                <a:solidFill>
                  <a:schemeClr val="accent1"/>
                </a:solidFill>
                <a:latin typeface="Barlow"/>
                <a:ea typeface="Barlow"/>
                <a:cs typeface="Barlow"/>
                <a:sym typeface="Barlow"/>
              </a:rPr>
              <a:t>👍 </a:t>
            </a:r>
            <a:r>
              <a:rPr b="1" lang="en-US" sz="1100">
                <a:solidFill>
                  <a:srgbClr val="0000FF"/>
                </a:solidFill>
                <a:latin typeface="Courier New"/>
                <a:ea typeface="Courier New"/>
                <a:cs typeface="Courier New"/>
                <a:sym typeface="Courier New"/>
              </a:rPr>
              <a:t>someDF.filter($”p_trx_year”) === 1975)</a:t>
            </a:r>
            <a:endParaRPr b="1" sz="1100">
              <a:solidFill>
                <a:srgbClr val="0000FF"/>
              </a:solidFill>
              <a:latin typeface="Courier New"/>
              <a:ea typeface="Courier New"/>
              <a:cs typeface="Courier New"/>
              <a:sym typeface="Courier New"/>
            </a:endParaRPr>
          </a:p>
        </p:txBody>
      </p:sp>
      <p:sp>
        <p:nvSpPr>
          <p:cNvPr id="188" name="Google Shape;188;p33"/>
          <p:cNvSpPr txBox="1"/>
          <p:nvPr/>
        </p:nvSpPr>
        <p:spPr>
          <a:xfrm>
            <a:off x="457305" y="4419600"/>
            <a:ext cx="3886200" cy="313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US" sz="1100">
                <a:solidFill>
                  <a:schemeClr val="accent1"/>
                </a:solidFill>
                <a:latin typeface="Barlow"/>
                <a:ea typeface="Barlow"/>
                <a:cs typeface="Barlow"/>
                <a:sym typeface="Barlow"/>
              </a:rPr>
              <a:t>👎 </a:t>
            </a:r>
            <a:r>
              <a:rPr b="1" lang="en-US" sz="1100">
                <a:solidFill>
                  <a:srgbClr val="0000FF"/>
                </a:solidFill>
                <a:latin typeface="Courier New"/>
                <a:ea typeface="Courier New"/>
                <a:cs typeface="Courier New"/>
                <a:sym typeface="Courier New"/>
              </a:rPr>
              <a:t>someDF.filter(year($”trx_date”) === 1975)</a:t>
            </a:r>
            <a:endParaRPr b="1" sz="1100">
              <a:solidFill>
                <a:srgbClr val="0000FF"/>
              </a:solidFill>
              <a:latin typeface="Courier New"/>
              <a:ea typeface="Courier New"/>
              <a:cs typeface="Courier New"/>
              <a:sym typeface="Courier New"/>
            </a:endParaRPr>
          </a:p>
        </p:txBody>
      </p:sp>
      <p:sp>
        <p:nvSpPr>
          <p:cNvPr id="189" name="Google Shape;189;p33"/>
          <p:cNvSpPr txBox="1"/>
          <p:nvPr>
            <p:ph idx="2" type="subTitle"/>
          </p:nvPr>
        </p:nvSpPr>
        <p:spPr>
          <a:xfrm>
            <a:off x="347472" y="533400"/>
            <a:ext cx="8796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Disk-Partitioning Warnings</a:t>
            </a:r>
            <a:endParaRPr/>
          </a:p>
        </p:txBody>
      </p:sp>
      <p:pic>
        <p:nvPicPr>
          <p:cNvPr id="190" name="Google Shape;190;p33"/>
          <p:cNvPicPr preferRelativeResize="0"/>
          <p:nvPr/>
        </p:nvPicPr>
        <p:blipFill>
          <a:blip r:embed="rId5">
            <a:alphaModFix/>
          </a:blip>
          <a:stretch>
            <a:fillRect/>
          </a:stretch>
        </p:blipFill>
        <p:spPr>
          <a:xfrm>
            <a:off x="8677870" y="4814689"/>
            <a:ext cx="466130" cy="328800"/>
          </a:xfrm>
          <a:prstGeom prst="rect">
            <a:avLst/>
          </a:prstGeom>
          <a:noFill/>
          <a:ln>
            <a:noFill/>
          </a:ln>
        </p:spPr>
      </p:pic>
      <p:grpSp>
        <p:nvGrpSpPr>
          <p:cNvPr id="191" name="Google Shape;191;p33"/>
          <p:cNvGrpSpPr/>
          <p:nvPr/>
        </p:nvGrpSpPr>
        <p:grpSpPr>
          <a:xfrm>
            <a:off x="1905000" y="3444900"/>
            <a:ext cx="1371600" cy="1050900"/>
            <a:chOff x="1905000" y="3352800"/>
            <a:chExt cx="1371600" cy="1050900"/>
          </a:xfrm>
        </p:grpSpPr>
        <p:sp>
          <p:nvSpPr>
            <p:cNvPr id="192" name="Google Shape;192;p33"/>
            <p:cNvSpPr/>
            <p:nvPr/>
          </p:nvSpPr>
          <p:spPr>
            <a:xfrm rot="5400000">
              <a:off x="2446350" y="3573450"/>
              <a:ext cx="288900" cy="1371600"/>
            </a:xfrm>
            <a:prstGeom prst="leftBrace">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3"/>
            <p:cNvSpPr/>
            <p:nvPr/>
          </p:nvSpPr>
          <p:spPr>
            <a:xfrm>
              <a:off x="2057400" y="3352800"/>
              <a:ext cx="1066824" cy="990576"/>
            </a:xfrm>
            <a:prstGeom prst="irregularSeal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rPr>
                <a:t>Bad</a:t>
              </a:r>
              <a:endParaRPr b="1">
                <a:solidFill>
                  <a:srgbClr val="FFFFFF"/>
                </a:solidFill>
              </a:endParaRPr>
            </a:p>
          </p:txBody>
        </p:sp>
      </p:grpSp>
      <p:grpSp>
        <p:nvGrpSpPr>
          <p:cNvPr id="194" name="Google Shape;194;p33"/>
          <p:cNvGrpSpPr/>
          <p:nvPr/>
        </p:nvGrpSpPr>
        <p:grpSpPr>
          <a:xfrm>
            <a:off x="6248400" y="3292500"/>
            <a:ext cx="1523988" cy="1203300"/>
            <a:chOff x="6248400" y="3200400"/>
            <a:chExt cx="1523988" cy="1203300"/>
          </a:xfrm>
        </p:grpSpPr>
        <p:sp>
          <p:nvSpPr>
            <p:cNvPr id="195" name="Google Shape;195;p33"/>
            <p:cNvSpPr/>
            <p:nvPr/>
          </p:nvSpPr>
          <p:spPr>
            <a:xfrm rot="5400000">
              <a:off x="6827850" y="3687750"/>
              <a:ext cx="288900" cy="1143000"/>
            </a:xfrm>
            <a:prstGeom prst="leftBrace">
              <a:avLst>
                <a:gd fmla="val 50000" name="adj1"/>
                <a:gd fmla="val 50000" name="adj2"/>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3"/>
            <p:cNvSpPr/>
            <p:nvPr/>
          </p:nvSpPr>
          <p:spPr>
            <a:xfrm>
              <a:off x="6248400" y="3200400"/>
              <a:ext cx="1523988" cy="1066770"/>
            </a:xfrm>
            <a:prstGeom prst="irregularSeal2">
              <a:avLst/>
            </a:prstGeom>
            <a:solidFill>
              <a:srgbClr val="38761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rPr>
                <a:t>Good</a:t>
              </a:r>
              <a:endParaRPr b="1">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ptimization Theme">
  <a:themeElements>
    <a:clrScheme name="Databricks 2020">
      <a:dk1>
        <a:srgbClr val="1B3038"/>
      </a:dk1>
      <a:lt1>
        <a:srgbClr val="FFFFFF"/>
      </a:lt1>
      <a:dk2>
        <a:srgbClr val="1B5161"/>
      </a:dk2>
      <a:lt2>
        <a:srgbClr val="E7E6E6"/>
      </a:lt2>
      <a:accent1>
        <a:srgbClr val="1B3038"/>
      </a:accent1>
      <a:accent2>
        <a:srgbClr val="FF3620"/>
      </a:accent2>
      <a:accent3>
        <a:srgbClr val="1B5161"/>
      </a:accent3>
      <a:accent4>
        <a:srgbClr val="FFAB00"/>
      </a:accent4>
      <a:accent5>
        <a:srgbClr val="618793"/>
      </a:accent5>
      <a:accent6>
        <a:srgbClr val="A0ACBE"/>
      </a:accent6>
      <a:hlink>
        <a:srgbClr val="98102A"/>
      </a:hlink>
      <a:folHlink>
        <a:srgbClr val="7D531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