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regular.fntdata"/><Relationship Id="rId14" Type="http://schemas.openxmlformats.org/officeDocument/2006/relationships/slide" Target="slides/slide9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6f552b35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g8a6f552b35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0c5ccd2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8f0c5ccd2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2a4b6d56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922a4b6d56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d4886294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If the </a:t>
            </a:r>
            <a:r>
              <a:rPr b="1" lang="en"/>
              <a:t>Introduction to the Spark UI </a:t>
            </a:r>
            <a:r>
              <a:rPr lang="en"/>
              <a:t>did not </a:t>
            </a:r>
            <a:r>
              <a:rPr lang="en"/>
              <a:t>precede</a:t>
            </a:r>
            <a:r>
              <a:rPr lang="en"/>
              <a:t> this course, now is the time to introduce the simulator</a:t>
            </a:r>
            <a:endParaRPr/>
          </a:p>
        </p:txBody>
      </p:sp>
      <p:sp>
        <p:nvSpPr>
          <p:cNvPr id="101" name="Google Shape;101;g8d4886294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48862944_4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These are not delayed by establishing the execution context, that happened in </a:t>
            </a:r>
            <a:r>
              <a:rPr b="1" lang="en"/>
              <a:t>Step A-S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B1 and B2 are going to be different because the very first instance is required to load the schema for the dataframe from disk.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By the time B2 is ran, that data is already cached. Specifying the schema will preclude this variance.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Step C has one less job because the schema was specified and so we didn’t need to read it</a:t>
            </a:r>
            <a:endParaRPr/>
          </a:p>
        </p:txBody>
      </p:sp>
      <p:sp>
        <p:nvSpPr>
          <p:cNvPr id="109" name="Google Shape;109;g8d48862944_4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48862944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Just call out the differences between </a:t>
            </a:r>
            <a:r>
              <a:rPr b="1" lang="en"/>
              <a:t>count()</a:t>
            </a:r>
            <a:r>
              <a:rPr lang="en"/>
              <a:t> and </a:t>
            </a:r>
            <a:r>
              <a:rPr b="1" lang="en"/>
              <a:t>foreach()</a:t>
            </a:r>
            <a:r>
              <a:rPr lang="en"/>
              <a:t>, we will talk about why later.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Python version will be slower because of the serialization of python code (even the do-nothing lambda) which can add significant overhead.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Do go deep on why Python is slower, we will go deeper into that later</a:t>
            </a:r>
            <a:endParaRPr/>
          </a:p>
        </p:txBody>
      </p:sp>
      <p:sp>
        <p:nvSpPr>
          <p:cNvPr id="116" name="Google Shape;116;g8d48862944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48862944_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Just call out the differences between </a:t>
            </a:r>
            <a:r>
              <a:rPr b="1" lang="en"/>
              <a:t>count()</a:t>
            </a:r>
            <a:r>
              <a:rPr lang="en"/>
              <a:t> and </a:t>
            </a:r>
            <a:r>
              <a:rPr b="1" lang="en"/>
              <a:t>foreach()</a:t>
            </a:r>
            <a:r>
              <a:rPr lang="en"/>
              <a:t>, we will talk about why later.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Python version will be slower because of the serialization of python code (even the do-nothing lambda) which can add significant overhead.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Do not go deep on why Python is slower, we will go deeper into that later</a:t>
            </a:r>
            <a:endParaRPr/>
          </a:p>
        </p:txBody>
      </p:sp>
      <p:sp>
        <p:nvSpPr>
          <p:cNvPr id="124" name="Google Shape;124;g8d48862944_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48862944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d48862944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4">
  <p:cSld name="Headline 04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8" name="Google Shape;68;p13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bricks.training/spark-ui-simulator/experiment-5980/v002-S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databricks.training/spark-ui-simulator/experiment-5980/v002-S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Spark: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egregious problems fall into one of five categories: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Spill</a:t>
            </a:r>
            <a:r>
              <a:rPr lang="en"/>
              <a:t>: The writing of temp files to disk due to a lack of memory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Skew</a:t>
            </a:r>
            <a:r>
              <a:rPr lang="en"/>
              <a:t>: An imbalance in the size of partitions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Shuffle</a:t>
            </a:r>
            <a:r>
              <a:rPr lang="en"/>
              <a:t>: The act of moving data between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Storage</a:t>
            </a:r>
            <a:r>
              <a:rPr lang="en"/>
              <a:t>: A set of problems directly related to how data is stored on disk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Serialization</a:t>
            </a:r>
            <a:r>
              <a:rPr lang="en"/>
              <a:t>: The distribution of code segments across the cluster</a:t>
            </a:r>
            <a:endParaRPr/>
          </a:p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Basic Problems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85" name="Google Shape;85;p1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Root sourcing problems is hard when one problem can causes another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Skew </a:t>
            </a:r>
            <a:r>
              <a:rPr lang="en"/>
              <a:t>can induce </a:t>
            </a:r>
            <a:r>
              <a:rPr b="1" lang="en"/>
              <a:t>Spill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Storage </a:t>
            </a:r>
            <a:r>
              <a:rPr lang="en"/>
              <a:t>issues can induce excess </a:t>
            </a:r>
            <a:r>
              <a:rPr b="1" lang="en"/>
              <a:t>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Incorrectly addressing </a:t>
            </a:r>
            <a:r>
              <a:rPr b="1" lang="en"/>
              <a:t>Shuffle </a:t>
            </a:r>
            <a:r>
              <a:rPr lang="en"/>
              <a:t>can exacerbate </a:t>
            </a:r>
            <a:r>
              <a:rPr b="1" lang="en"/>
              <a:t>Skew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of these problems can be present at the same 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better illustrate this problem…</a:t>
            </a:r>
            <a:br>
              <a:rPr lang="en"/>
            </a:br>
            <a:r>
              <a:rPr lang="en"/>
              <a:t>let’s take a quick look at how we benchmark our experiments</a:t>
            </a:r>
            <a:endParaRPr/>
          </a:p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Basic Problems - Why it’s hard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93" name="Google Shape;93;p1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Spark: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Benchmarking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generally three common approaches to benchmarking: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/>
              <a:t> action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foreach() </a:t>
            </a:r>
            <a:r>
              <a:rPr lang="en"/>
              <a:t>action with a do-nothing lambda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noop</a:t>
            </a:r>
            <a:r>
              <a:rPr lang="en"/>
              <a:t> (or no operation) write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how these three strategies differ with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Spark UI Simulator</a:t>
            </a:r>
            <a:endParaRPr/>
          </a:p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106" name="Google Shape;106;p2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Benchmarking - In Action, Part 1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lang="en" sz="2000" u="sng">
                <a:solidFill>
                  <a:srgbClr val="98102A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 #5980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Compare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B-1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B-2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duration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Why did </a:t>
            </a:r>
            <a:r>
              <a:rPr b="1"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Step B-1</a:t>
            </a: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 take 2x longer than </a:t>
            </a:r>
            <a:r>
              <a:rPr b="1"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Step B-2</a:t>
            </a: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b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800">
              <a:solidFill>
                <a:srgbClr val="F0585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C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operation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duration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that the Python and Scala samples are nearly identical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number of jobs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Why is there one fewer job compared to </a:t>
            </a:r>
            <a:r>
              <a:rPr b="1"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Step B-2</a:t>
            </a: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1800">
              <a:solidFill>
                <a:srgbClr val="F058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8" name="Google Shape;118;p22"/>
          <p:cNvPicPr preferRelativeResize="0"/>
          <p:nvPr/>
        </p:nvPicPr>
        <p:blipFill rotWithShape="1">
          <a:blip r:embed="rId3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lang="en" sz="2000" u="sng">
                <a:solidFill>
                  <a:srgbClr val="98102A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 #5980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D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foreach()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action with a do-nothing lambda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duration (esp compared to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action)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Compare the Scala a Python versions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Why is the Python version significantly slower than the Scala version?</a:t>
            </a:r>
            <a:b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800">
              <a:solidFill>
                <a:srgbClr val="F0585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E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noop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write.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duration of both the Python and Scala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Benchmarking - In Action, Part 2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About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B-1 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B-2</a:t>
            </a:r>
            <a:endParaRPr b="1"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Loading the schema in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B-1</a:t>
            </a: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and not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B-2</a:t>
            </a: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provided a side effect</a:t>
            </a:r>
            <a:br>
              <a:rPr lang="en" sz="18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800">
              <a:solidFill>
                <a:srgbClr val="F0585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About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action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Count is optimized - doesn’t process all the data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Metadata &amp; columnar reads affect execution</a:t>
            </a:r>
            <a:b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About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foreach()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action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Simulates processing of every record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serialization side effect is quite significant in Python</a:t>
            </a:r>
            <a:b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About the </a:t>
            </a: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noop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with a schema - it just works as expected!</a:t>
            </a:r>
            <a:endParaRPr sz="2000">
              <a:solidFill>
                <a:srgbClr val="1B3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Benchmarking - Review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