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Barlow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A10FD3-6ACA-45FD-B616-420B86DAB63E}">
  <a:tblStyle styleId="{B7A10FD3-6ACA-45FD-B616-420B86DAB6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Barlow-bold.fntdata"/><Relationship Id="rId23" Type="http://schemas.openxmlformats.org/officeDocument/2006/relationships/font" Target="fonts/Barl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Barlow-boldItalic.fntdata"/><Relationship Id="rId25" Type="http://schemas.openxmlformats.org/officeDocument/2006/relationships/font" Target="fonts/Barlow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a6f552b35_0_4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8a6f552b35_0_4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91a2ef05d1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91a2ef05d1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91a2ef05d1_0_1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91a2ef05d1_0_1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91a2ef05d1_0_15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We can actually see in AQE that it WON’T use a BHJ if it detects too many empty partitions which induce too much overhead to make BHJ effective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The Driver needs enough RAM to collect the entire broadcasted tables (possibly many of them)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The Executor needs to use storage RAM to receive the fully broadcasted table back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Relative scale: 1M to 1M might perform better as a SMJ</a:t>
            </a:r>
            <a:endParaRPr/>
          </a:p>
        </p:txBody>
      </p:sp>
      <p:sp>
        <p:nvSpPr>
          <p:cNvPr id="945" name="Google Shape;945;g91a2ef05d1_0_15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91a2ef05d1_0_1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91a2ef05d1_0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91a2ef05d1_0_1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91a2ef05d1_0_1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Left-Outer-Join - not possible to know if it exists on the left but not the right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Full-Outer-Join - not at all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91a2ef05d1_0_16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Skew: partition-by, bucket by a second column, salt the bucketing column</a:t>
            </a:r>
            <a:endParaRPr/>
          </a:p>
        </p:txBody>
      </p:sp>
      <p:sp>
        <p:nvSpPr>
          <p:cNvPr id="995" name="Google Shape;995;g91a2ef05d1_0_16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8ecb0cc3c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3" name="Google Shape;1003;g8ecb0cc3c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ecb0cc40a_0_9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Skew: partition-by, bucket by a second column, salt the bucketing column</a:t>
            </a:r>
            <a:endParaRPr/>
          </a:p>
        </p:txBody>
      </p:sp>
      <p:sp>
        <p:nvSpPr>
          <p:cNvPr id="84" name="Google Shape;84;g8ecb0cc40a_0_9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1a2ef05d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1a2ef05d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1a2ef05d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1a2ef05d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1a2ef05d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1a2ef05d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1a2ef05d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1a2ef05d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1a2ef05d1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1a2ef05d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1a2ef05d1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1a2ef05d1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91a2ef05d1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91a2ef05d1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 showMasterSp="0">
  <p:cSld name="Corporate Theme">
    <p:bg>
      <p:bgPr>
        <a:solidFill>
          <a:schemeClr val="accen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accen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0" y="0"/>
            <a:ext cx="5284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person, black, holding, white&#10;&#10;Description automatically generated" id="59" name="Google Shape;59;p11"/>
          <p:cNvPicPr preferRelativeResize="0"/>
          <p:nvPr/>
        </p:nvPicPr>
        <p:blipFill rotWithShape="1">
          <a:blip r:embed="rId2">
            <a:alphaModFix/>
          </a:blip>
          <a:srcRect b="0" l="0" r="26291" t="0"/>
          <a:stretch/>
        </p:blipFill>
        <p:spPr>
          <a:xfrm>
            <a:off x="2403881" y="0"/>
            <a:ext cx="674011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>
            <p:ph type="ctrTitle"/>
          </p:nvPr>
        </p:nvSpPr>
        <p:spPr>
          <a:xfrm>
            <a:off x="345735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rlow"/>
              <a:buNone/>
              <a:defRPr sz="45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345735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62" name="Google Shape;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16" y="4761292"/>
            <a:ext cx="1001269" cy="15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rporate Theme" showMasterSp="0">
  <p:cSld name="1_Corporate Theme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red, light&#10;&#10;Description automatically generated" id="74" name="Google Shape;7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 Only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6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20040" y="1128900"/>
            <a:ext cx="4050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736592" y="1124712"/>
            <a:ext cx="4050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593962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7"/>
          <p:cNvCxnSpPr/>
          <p:nvPr/>
        </p:nvCxnSpPr>
        <p:spPr>
          <a:xfrm>
            <a:off x="3023483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71796" y="1128900"/>
            <a:ext cx="26061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264408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6233100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4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">
  <p:cSld name="Headline 04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2" name="Google Shape;42;p8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top)">
  <p:cSld name="Headline 04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8" name="Google Shape;48;p9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1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/>
        </p:nvSpPr>
        <p:spPr>
          <a:xfrm>
            <a:off x="0" y="4876800"/>
            <a:ext cx="1600200" cy="22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sz="23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8000" y="1128900"/>
            <a:ext cx="88260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1" y="4947897"/>
            <a:ext cx="1001269" cy="1575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youtu.be/B9aY7KkTLTw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498135" y="22270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Optimizing Apache Spark</a:t>
            </a:r>
            <a:b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 Five Most Common</a:t>
            </a:r>
            <a:br>
              <a:rPr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Performance Problems</a:t>
            </a:r>
            <a:endParaRPr sz="25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Shuffle Mitigation:</a:t>
            </a:r>
            <a:br>
              <a:rPr lang="en" sz="3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3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Broadcast Hash Joins</a:t>
            </a:r>
            <a:endParaRPr sz="3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 txBox="1"/>
          <p:nvPr/>
        </p:nvSpPr>
        <p:spPr>
          <a:xfrm>
            <a:off x="345734" y="273844"/>
            <a:ext cx="8445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Next, a copy of the entire table</a:t>
            </a:r>
            <a:b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is sent back to each executor</a:t>
            </a:r>
            <a:endParaRPr sz="25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01" name="Google Shape;6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25"/>
          <p:cNvSpPr/>
          <p:nvPr/>
        </p:nvSpPr>
        <p:spPr>
          <a:xfrm>
            <a:off x="3505200" y="1371600"/>
            <a:ext cx="2133600" cy="144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</a:t>
            </a: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228600" y="3352800"/>
            <a:ext cx="2133600" cy="144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 #1</a:t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2438400" y="3352800"/>
            <a:ext cx="2133600" cy="144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 #2</a:t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4648200" y="3352800"/>
            <a:ext cx="2133600" cy="144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 #3</a:t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6858000" y="3352800"/>
            <a:ext cx="2133600" cy="144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 #4</a:t>
            </a:r>
            <a:endParaRPr/>
          </a:p>
        </p:txBody>
      </p:sp>
      <p:grpSp>
        <p:nvGrpSpPr>
          <p:cNvPr id="607" name="Google Shape;607;p25"/>
          <p:cNvGrpSpPr/>
          <p:nvPr/>
        </p:nvGrpSpPr>
        <p:grpSpPr>
          <a:xfrm>
            <a:off x="304800" y="4267200"/>
            <a:ext cx="1981200" cy="457200"/>
            <a:chOff x="304800" y="1219200"/>
            <a:chExt cx="1981200" cy="457200"/>
          </a:xfrm>
        </p:grpSpPr>
        <p:sp>
          <p:nvSpPr>
            <p:cNvPr id="608" name="Google Shape;608;p25"/>
            <p:cNvSpPr/>
            <p:nvPr/>
          </p:nvSpPr>
          <p:spPr>
            <a:xfrm>
              <a:off x="304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01</a:t>
              </a:r>
              <a:endParaRPr sz="800"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457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02</a:t>
              </a:r>
              <a:endParaRPr sz="800"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609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03</a:t>
              </a:r>
              <a:endParaRPr sz="800"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762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04</a:t>
              </a:r>
              <a:endParaRPr sz="800"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914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05</a:t>
              </a:r>
              <a:endParaRPr sz="800"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1066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06</a:t>
              </a:r>
              <a:endParaRPr sz="800"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1219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07</a:t>
              </a:r>
              <a:endParaRPr sz="800"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1371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08</a:t>
              </a:r>
              <a:endParaRPr sz="800"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1524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09</a:t>
              </a:r>
              <a:endParaRPr sz="800"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1676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10</a:t>
              </a:r>
              <a:endParaRPr sz="800"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1828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11</a:t>
              </a:r>
              <a:endParaRPr sz="800"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1981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12</a:t>
              </a:r>
              <a:endParaRPr sz="800"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2133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13</a:t>
              </a:r>
              <a:endParaRPr sz="800"/>
            </a:p>
          </p:txBody>
        </p:sp>
      </p:grpSp>
      <p:grpSp>
        <p:nvGrpSpPr>
          <p:cNvPr id="621" name="Google Shape;621;p25"/>
          <p:cNvGrpSpPr/>
          <p:nvPr/>
        </p:nvGrpSpPr>
        <p:grpSpPr>
          <a:xfrm>
            <a:off x="2514600" y="4267200"/>
            <a:ext cx="1981200" cy="457200"/>
            <a:chOff x="304800" y="1219200"/>
            <a:chExt cx="1981200" cy="457200"/>
          </a:xfrm>
        </p:grpSpPr>
        <p:sp>
          <p:nvSpPr>
            <p:cNvPr id="622" name="Google Shape;622;p25"/>
            <p:cNvSpPr/>
            <p:nvPr/>
          </p:nvSpPr>
          <p:spPr>
            <a:xfrm>
              <a:off x="304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14</a:t>
              </a:r>
              <a:endParaRPr sz="800"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457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15</a:t>
              </a:r>
              <a:endParaRPr sz="800"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609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16</a:t>
              </a:r>
              <a:endParaRPr sz="800"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762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17</a:t>
              </a:r>
              <a:endParaRPr sz="800"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914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18</a:t>
              </a:r>
              <a:endParaRPr sz="800"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1066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19</a:t>
              </a:r>
              <a:endParaRPr sz="800"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1219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20</a:t>
              </a:r>
              <a:endParaRPr sz="800"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1371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21</a:t>
              </a:r>
              <a:endParaRPr sz="800"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1524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22</a:t>
              </a:r>
              <a:endParaRPr sz="800"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1676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23</a:t>
              </a:r>
              <a:endParaRPr sz="800"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1828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24</a:t>
              </a:r>
              <a:endParaRPr sz="800"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1981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25</a:t>
              </a:r>
              <a:endParaRPr sz="800"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2133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26</a:t>
              </a:r>
              <a:endParaRPr sz="800"/>
            </a:p>
          </p:txBody>
        </p:sp>
      </p:grpSp>
      <p:grpSp>
        <p:nvGrpSpPr>
          <p:cNvPr id="635" name="Google Shape;635;p25"/>
          <p:cNvGrpSpPr/>
          <p:nvPr/>
        </p:nvGrpSpPr>
        <p:grpSpPr>
          <a:xfrm>
            <a:off x="4724400" y="4267200"/>
            <a:ext cx="1981200" cy="457200"/>
            <a:chOff x="304800" y="1219200"/>
            <a:chExt cx="1981200" cy="457200"/>
          </a:xfrm>
        </p:grpSpPr>
        <p:sp>
          <p:nvSpPr>
            <p:cNvPr id="636" name="Google Shape;636;p25"/>
            <p:cNvSpPr/>
            <p:nvPr/>
          </p:nvSpPr>
          <p:spPr>
            <a:xfrm>
              <a:off x="304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27</a:t>
              </a:r>
              <a:endParaRPr sz="800"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457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28</a:t>
              </a:r>
              <a:endParaRPr sz="800"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609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29</a:t>
              </a:r>
              <a:endParaRPr sz="800"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762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30</a:t>
              </a:r>
              <a:endParaRPr sz="800"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914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31</a:t>
              </a:r>
              <a:endParaRPr sz="800"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1066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32</a:t>
              </a:r>
              <a:endParaRPr sz="800"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1219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33</a:t>
              </a:r>
              <a:endParaRPr sz="800"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1371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34</a:t>
              </a:r>
              <a:endParaRPr sz="800"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1524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35</a:t>
              </a:r>
              <a:endParaRPr sz="800"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1676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36</a:t>
              </a:r>
              <a:endParaRPr sz="800"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1828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37</a:t>
              </a:r>
              <a:endParaRPr sz="800"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1981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38</a:t>
              </a:r>
              <a:endParaRPr sz="800"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2133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39</a:t>
              </a:r>
              <a:endParaRPr sz="800"/>
            </a:p>
          </p:txBody>
        </p:sp>
      </p:grpSp>
      <p:grpSp>
        <p:nvGrpSpPr>
          <p:cNvPr id="649" name="Google Shape;649;p25"/>
          <p:cNvGrpSpPr/>
          <p:nvPr/>
        </p:nvGrpSpPr>
        <p:grpSpPr>
          <a:xfrm>
            <a:off x="6934200" y="4267200"/>
            <a:ext cx="1981200" cy="457200"/>
            <a:chOff x="304800" y="1219200"/>
            <a:chExt cx="1981200" cy="457200"/>
          </a:xfrm>
        </p:grpSpPr>
        <p:sp>
          <p:nvSpPr>
            <p:cNvPr id="650" name="Google Shape;650;p25"/>
            <p:cNvSpPr/>
            <p:nvPr/>
          </p:nvSpPr>
          <p:spPr>
            <a:xfrm>
              <a:off x="304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40</a:t>
              </a:r>
              <a:endParaRPr sz="800"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457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41</a:t>
              </a:r>
              <a:endParaRPr sz="800"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609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42</a:t>
              </a:r>
              <a:endParaRPr sz="800"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762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43</a:t>
              </a:r>
              <a:endParaRPr sz="800"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914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44</a:t>
              </a:r>
              <a:endParaRPr sz="800"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1066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45</a:t>
              </a:r>
              <a:endParaRPr sz="800"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1219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46</a:t>
              </a:r>
              <a:endParaRPr sz="800"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1371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47</a:t>
              </a:r>
              <a:endParaRPr sz="800"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1524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48</a:t>
              </a:r>
              <a:endParaRPr sz="800"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1676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49</a:t>
              </a:r>
              <a:endParaRPr sz="800"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1828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50</a:t>
              </a:r>
              <a:endParaRPr sz="800"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1981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51</a:t>
              </a:r>
              <a:endParaRPr sz="800"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2133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52</a:t>
              </a:r>
              <a:endParaRPr sz="800"/>
            </a:p>
          </p:txBody>
        </p:sp>
      </p:grpSp>
      <p:grpSp>
        <p:nvGrpSpPr>
          <p:cNvPr id="663" name="Google Shape;663;p25"/>
          <p:cNvGrpSpPr/>
          <p:nvPr/>
        </p:nvGrpSpPr>
        <p:grpSpPr>
          <a:xfrm>
            <a:off x="3657600" y="1981200"/>
            <a:ext cx="1828800" cy="457200"/>
            <a:chOff x="3657600" y="1981200"/>
            <a:chExt cx="1828800" cy="457200"/>
          </a:xfrm>
        </p:grpSpPr>
        <p:grpSp>
          <p:nvGrpSpPr>
            <p:cNvPr id="664" name="Google Shape;664;p25"/>
            <p:cNvGrpSpPr/>
            <p:nvPr/>
          </p:nvGrpSpPr>
          <p:grpSpPr>
            <a:xfrm>
              <a:off x="3657600" y="1981200"/>
              <a:ext cx="457200" cy="457200"/>
              <a:chOff x="3657600" y="1828800"/>
              <a:chExt cx="457200" cy="457200"/>
            </a:xfrm>
          </p:grpSpPr>
          <p:sp>
            <p:nvSpPr>
              <p:cNvPr id="665" name="Google Shape;665;p25"/>
              <p:cNvSpPr/>
              <p:nvPr/>
            </p:nvSpPr>
            <p:spPr>
              <a:xfrm>
                <a:off x="36576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01</a:t>
                </a:r>
                <a:endParaRPr sz="800"/>
              </a:p>
            </p:txBody>
          </p:sp>
          <p:sp>
            <p:nvSpPr>
              <p:cNvPr id="666" name="Google Shape;666;p25"/>
              <p:cNvSpPr/>
              <p:nvPr/>
            </p:nvSpPr>
            <p:spPr>
              <a:xfrm>
                <a:off x="38100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02</a:t>
                </a:r>
                <a:endParaRPr sz="800"/>
              </a:p>
            </p:txBody>
          </p:sp>
          <p:sp>
            <p:nvSpPr>
              <p:cNvPr id="667" name="Google Shape;667;p25"/>
              <p:cNvSpPr/>
              <p:nvPr/>
            </p:nvSpPr>
            <p:spPr>
              <a:xfrm>
                <a:off x="39624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03</a:t>
                </a:r>
                <a:endParaRPr sz="800"/>
              </a:p>
            </p:txBody>
          </p:sp>
        </p:grpSp>
        <p:grpSp>
          <p:nvGrpSpPr>
            <p:cNvPr id="668" name="Google Shape;668;p25"/>
            <p:cNvGrpSpPr/>
            <p:nvPr/>
          </p:nvGrpSpPr>
          <p:grpSpPr>
            <a:xfrm>
              <a:off x="4114800" y="1981200"/>
              <a:ext cx="457200" cy="457200"/>
              <a:chOff x="5029200" y="1828800"/>
              <a:chExt cx="457200" cy="457200"/>
            </a:xfrm>
          </p:grpSpPr>
          <p:sp>
            <p:nvSpPr>
              <p:cNvPr id="669" name="Google Shape;669;p25"/>
              <p:cNvSpPr/>
              <p:nvPr/>
            </p:nvSpPr>
            <p:spPr>
              <a:xfrm>
                <a:off x="50292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04</a:t>
                </a:r>
                <a:endParaRPr sz="800"/>
              </a:p>
            </p:txBody>
          </p:sp>
          <p:sp>
            <p:nvSpPr>
              <p:cNvPr id="670" name="Google Shape;670;p25"/>
              <p:cNvSpPr/>
              <p:nvPr/>
            </p:nvSpPr>
            <p:spPr>
              <a:xfrm>
                <a:off x="51816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05</a:t>
                </a:r>
                <a:endParaRPr sz="800"/>
              </a:p>
            </p:txBody>
          </p:sp>
          <p:sp>
            <p:nvSpPr>
              <p:cNvPr id="671" name="Google Shape;671;p25"/>
              <p:cNvSpPr/>
              <p:nvPr/>
            </p:nvSpPr>
            <p:spPr>
              <a:xfrm>
                <a:off x="53340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06</a:t>
                </a:r>
                <a:endParaRPr sz="800"/>
              </a:p>
            </p:txBody>
          </p:sp>
        </p:grpSp>
        <p:grpSp>
          <p:nvGrpSpPr>
            <p:cNvPr id="672" name="Google Shape;672;p25"/>
            <p:cNvGrpSpPr/>
            <p:nvPr/>
          </p:nvGrpSpPr>
          <p:grpSpPr>
            <a:xfrm>
              <a:off x="4572000" y="1981200"/>
              <a:ext cx="457200" cy="457200"/>
              <a:chOff x="5029200" y="1828800"/>
              <a:chExt cx="457200" cy="457200"/>
            </a:xfrm>
          </p:grpSpPr>
          <p:sp>
            <p:nvSpPr>
              <p:cNvPr id="673" name="Google Shape;673;p25"/>
              <p:cNvSpPr/>
              <p:nvPr/>
            </p:nvSpPr>
            <p:spPr>
              <a:xfrm>
                <a:off x="50292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07</a:t>
                </a:r>
                <a:endParaRPr sz="800"/>
              </a:p>
            </p:txBody>
          </p:sp>
          <p:sp>
            <p:nvSpPr>
              <p:cNvPr id="674" name="Google Shape;674;p25"/>
              <p:cNvSpPr/>
              <p:nvPr/>
            </p:nvSpPr>
            <p:spPr>
              <a:xfrm>
                <a:off x="51816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08</a:t>
                </a:r>
                <a:endParaRPr sz="800"/>
              </a:p>
            </p:txBody>
          </p:sp>
          <p:sp>
            <p:nvSpPr>
              <p:cNvPr id="675" name="Google Shape;675;p25"/>
              <p:cNvSpPr/>
              <p:nvPr/>
            </p:nvSpPr>
            <p:spPr>
              <a:xfrm>
                <a:off x="53340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09</a:t>
                </a:r>
                <a:endParaRPr sz="800"/>
              </a:p>
            </p:txBody>
          </p:sp>
        </p:grpSp>
        <p:grpSp>
          <p:nvGrpSpPr>
            <p:cNvPr id="676" name="Google Shape;676;p25"/>
            <p:cNvGrpSpPr/>
            <p:nvPr/>
          </p:nvGrpSpPr>
          <p:grpSpPr>
            <a:xfrm>
              <a:off x="5029200" y="1981200"/>
              <a:ext cx="457200" cy="457200"/>
              <a:chOff x="5029200" y="1828800"/>
              <a:chExt cx="457200" cy="457200"/>
            </a:xfrm>
          </p:grpSpPr>
          <p:sp>
            <p:nvSpPr>
              <p:cNvPr id="677" name="Google Shape;677;p25"/>
              <p:cNvSpPr/>
              <p:nvPr/>
            </p:nvSpPr>
            <p:spPr>
              <a:xfrm>
                <a:off x="50292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10</a:t>
                </a:r>
                <a:endParaRPr sz="800"/>
              </a:p>
            </p:txBody>
          </p:sp>
          <p:sp>
            <p:nvSpPr>
              <p:cNvPr id="678" name="Google Shape;678;p25"/>
              <p:cNvSpPr/>
              <p:nvPr/>
            </p:nvSpPr>
            <p:spPr>
              <a:xfrm>
                <a:off x="51816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11</a:t>
                </a:r>
                <a:endParaRPr sz="800"/>
              </a:p>
            </p:txBody>
          </p:sp>
          <p:sp>
            <p:nvSpPr>
              <p:cNvPr id="679" name="Google Shape;679;p25"/>
              <p:cNvSpPr/>
              <p:nvPr/>
            </p:nvSpPr>
            <p:spPr>
              <a:xfrm>
                <a:off x="53340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12</a:t>
                </a:r>
                <a:endParaRPr sz="800"/>
              </a:p>
            </p:txBody>
          </p:sp>
        </p:grpSp>
      </p:grpSp>
      <p:grpSp>
        <p:nvGrpSpPr>
          <p:cNvPr id="680" name="Google Shape;680;p25"/>
          <p:cNvGrpSpPr/>
          <p:nvPr/>
        </p:nvGrpSpPr>
        <p:grpSpPr>
          <a:xfrm>
            <a:off x="381000" y="3733800"/>
            <a:ext cx="1828800" cy="457200"/>
            <a:chOff x="3657600" y="1981200"/>
            <a:chExt cx="1828800" cy="457200"/>
          </a:xfrm>
        </p:grpSpPr>
        <p:grpSp>
          <p:nvGrpSpPr>
            <p:cNvPr id="681" name="Google Shape;681;p25"/>
            <p:cNvGrpSpPr/>
            <p:nvPr/>
          </p:nvGrpSpPr>
          <p:grpSpPr>
            <a:xfrm>
              <a:off x="3657600" y="1981200"/>
              <a:ext cx="457200" cy="457200"/>
              <a:chOff x="3657600" y="1828800"/>
              <a:chExt cx="457200" cy="457200"/>
            </a:xfrm>
          </p:grpSpPr>
          <p:sp>
            <p:nvSpPr>
              <p:cNvPr id="682" name="Google Shape;682;p25"/>
              <p:cNvSpPr/>
              <p:nvPr/>
            </p:nvSpPr>
            <p:spPr>
              <a:xfrm>
                <a:off x="36576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01</a:t>
                </a:r>
                <a:endParaRPr sz="800"/>
              </a:p>
            </p:txBody>
          </p:sp>
          <p:sp>
            <p:nvSpPr>
              <p:cNvPr id="683" name="Google Shape;683;p25"/>
              <p:cNvSpPr/>
              <p:nvPr/>
            </p:nvSpPr>
            <p:spPr>
              <a:xfrm>
                <a:off x="38100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02</a:t>
                </a:r>
                <a:endParaRPr sz="800"/>
              </a:p>
            </p:txBody>
          </p:sp>
          <p:sp>
            <p:nvSpPr>
              <p:cNvPr id="684" name="Google Shape;684;p25"/>
              <p:cNvSpPr/>
              <p:nvPr/>
            </p:nvSpPr>
            <p:spPr>
              <a:xfrm>
                <a:off x="39624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03</a:t>
                </a:r>
                <a:endParaRPr sz="800"/>
              </a:p>
            </p:txBody>
          </p:sp>
        </p:grpSp>
        <p:grpSp>
          <p:nvGrpSpPr>
            <p:cNvPr id="685" name="Google Shape;685;p25"/>
            <p:cNvGrpSpPr/>
            <p:nvPr/>
          </p:nvGrpSpPr>
          <p:grpSpPr>
            <a:xfrm>
              <a:off x="4114800" y="1981200"/>
              <a:ext cx="457200" cy="457200"/>
              <a:chOff x="5029200" y="1828800"/>
              <a:chExt cx="457200" cy="457200"/>
            </a:xfrm>
          </p:grpSpPr>
          <p:sp>
            <p:nvSpPr>
              <p:cNvPr id="686" name="Google Shape;686;p25"/>
              <p:cNvSpPr/>
              <p:nvPr/>
            </p:nvSpPr>
            <p:spPr>
              <a:xfrm>
                <a:off x="50292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04</a:t>
                </a:r>
                <a:endParaRPr sz="800"/>
              </a:p>
            </p:txBody>
          </p:sp>
          <p:sp>
            <p:nvSpPr>
              <p:cNvPr id="687" name="Google Shape;687;p25"/>
              <p:cNvSpPr/>
              <p:nvPr/>
            </p:nvSpPr>
            <p:spPr>
              <a:xfrm>
                <a:off x="51816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05</a:t>
                </a:r>
                <a:endParaRPr sz="800"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53340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06</a:t>
                </a:r>
                <a:endParaRPr sz="800"/>
              </a:p>
            </p:txBody>
          </p:sp>
        </p:grpSp>
        <p:grpSp>
          <p:nvGrpSpPr>
            <p:cNvPr id="689" name="Google Shape;689;p25"/>
            <p:cNvGrpSpPr/>
            <p:nvPr/>
          </p:nvGrpSpPr>
          <p:grpSpPr>
            <a:xfrm>
              <a:off x="4572000" y="1981200"/>
              <a:ext cx="457200" cy="457200"/>
              <a:chOff x="5029200" y="1828800"/>
              <a:chExt cx="457200" cy="457200"/>
            </a:xfrm>
          </p:grpSpPr>
          <p:sp>
            <p:nvSpPr>
              <p:cNvPr id="690" name="Google Shape;690;p25"/>
              <p:cNvSpPr/>
              <p:nvPr/>
            </p:nvSpPr>
            <p:spPr>
              <a:xfrm>
                <a:off x="50292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07</a:t>
                </a:r>
                <a:endParaRPr sz="800"/>
              </a:p>
            </p:txBody>
          </p:sp>
          <p:sp>
            <p:nvSpPr>
              <p:cNvPr id="691" name="Google Shape;691;p25"/>
              <p:cNvSpPr/>
              <p:nvPr/>
            </p:nvSpPr>
            <p:spPr>
              <a:xfrm>
                <a:off x="51816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08</a:t>
                </a:r>
                <a:endParaRPr sz="800"/>
              </a:p>
            </p:txBody>
          </p:sp>
          <p:sp>
            <p:nvSpPr>
              <p:cNvPr id="692" name="Google Shape;692;p25"/>
              <p:cNvSpPr/>
              <p:nvPr/>
            </p:nvSpPr>
            <p:spPr>
              <a:xfrm>
                <a:off x="53340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09</a:t>
                </a:r>
                <a:endParaRPr sz="800"/>
              </a:p>
            </p:txBody>
          </p:sp>
        </p:grpSp>
        <p:grpSp>
          <p:nvGrpSpPr>
            <p:cNvPr id="693" name="Google Shape;693;p25"/>
            <p:cNvGrpSpPr/>
            <p:nvPr/>
          </p:nvGrpSpPr>
          <p:grpSpPr>
            <a:xfrm>
              <a:off x="5029200" y="1981200"/>
              <a:ext cx="457200" cy="457200"/>
              <a:chOff x="5029200" y="1828800"/>
              <a:chExt cx="457200" cy="457200"/>
            </a:xfrm>
          </p:grpSpPr>
          <p:sp>
            <p:nvSpPr>
              <p:cNvPr id="694" name="Google Shape;694;p25"/>
              <p:cNvSpPr/>
              <p:nvPr/>
            </p:nvSpPr>
            <p:spPr>
              <a:xfrm>
                <a:off x="50292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10</a:t>
                </a:r>
                <a:endParaRPr sz="800"/>
              </a:p>
            </p:txBody>
          </p:sp>
          <p:sp>
            <p:nvSpPr>
              <p:cNvPr id="695" name="Google Shape;695;p25"/>
              <p:cNvSpPr/>
              <p:nvPr/>
            </p:nvSpPr>
            <p:spPr>
              <a:xfrm>
                <a:off x="51816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11</a:t>
                </a:r>
                <a:endParaRPr sz="800"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53340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12</a:t>
                </a:r>
                <a:endParaRPr sz="800"/>
              </a:p>
            </p:txBody>
          </p:sp>
        </p:grpSp>
      </p:grpSp>
      <p:grpSp>
        <p:nvGrpSpPr>
          <p:cNvPr id="697" name="Google Shape;697;p25"/>
          <p:cNvGrpSpPr/>
          <p:nvPr/>
        </p:nvGrpSpPr>
        <p:grpSpPr>
          <a:xfrm>
            <a:off x="2590800" y="3733800"/>
            <a:ext cx="1828800" cy="457200"/>
            <a:chOff x="3657600" y="1981200"/>
            <a:chExt cx="1828800" cy="457200"/>
          </a:xfrm>
        </p:grpSpPr>
        <p:grpSp>
          <p:nvGrpSpPr>
            <p:cNvPr id="698" name="Google Shape;698;p25"/>
            <p:cNvGrpSpPr/>
            <p:nvPr/>
          </p:nvGrpSpPr>
          <p:grpSpPr>
            <a:xfrm>
              <a:off x="3657600" y="1981200"/>
              <a:ext cx="457200" cy="457200"/>
              <a:chOff x="3657600" y="1828800"/>
              <a:chExt cx="457200" cy="457200"/>
            </a:xfrm>
          </p:grpSpPr>
          <p:sp>
            <p:nvSpPr>
              <p:cNvPr id="699" name="Google Shape;699;p25"/>
              <p:cNvSpPr/>
              <p:nvPr/>
            </p:nvSpPr>
            <p:spPr>
              <a:xfrm>
                <a:off x="36576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01</a:t>
                </a:r>
                <a:endParaRPr sz="800"/>
              </a:p>
            </p:txBody>
          </p:sp>
          <p:sp>
            <p:nvSpPr>
              <p:cNvPr id="700" name="Google Shape;700;p25"/>
              <p:cNvSpPr/>
              <p:nvPr/>
            </p:nvSpPr>
            <p:spPr>
              <a:xfrm>
                <a:off x="38100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02</a:t>
                </a:r>
                <a:endParaRPr sz="800"/>
              </a:p>
            </p:txBody>
          </p:sp>
          <p:sp>
            <p:nvSpPr>
              <p:cNvPr id="701" name="Google Shape;701;p25"/>
              <p:cNvSpPr/>
              <p:nvPr/>
            </p:nvSpPr>
            <p:spPr>
              <a:xfrm>
                <a:off x="39624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03</a:t>
                </a:r>
                <a:endParaRPr sz="800"/>
              </a:p>
            </p:txBody>
          </p:sp>
        </p:grpSp>
        <p:grpSp>
          <p:nvGrpSpPr>
            <p:cNvPr id="702" name="Google Shape;702;p25"/>
            <p:cNvGrpSpPr/>
            <p:nvPr/>
          </p:nvGrpSpPr>
          <p:grpSpPr>
            <a:xfrm>
              <a:off x="4114800" y="1981200"/>
              <a:ext cx="457200" cy="457200"/>
              <a:chOff x="5029200" y="1828800"/>
              <a:chExt cx="457200" cy="457200"/>
            </a:xfrm>
          </p:grpSpPr>
          <p:sp>
            <p:nvSpPr>
              <p:cNvPr id="703" name="Google Shape;703;p25"/>
              <p:cNvSpPr/>
              <p:nvPr/>
            </p:nvSpPr>
            <p:spPr>
              <a:xfrm>
                <a:off x="50292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04</a:t>
                </a:r>
                <a:endParaRPr sz="800"/>
              </a:p>
            </p:txBody>
          </p:sp>
          <p:sp>
            <p:nvSpPr>
              <p:cNvPr id="704" name="Google Shape;704;p25"/>
              <p:cNvSpPr/>
              <p:nvPr/>
            </p:nvSpPr>
            <p:spPr>
              <a:xfrm>
                <a:off x="51816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05</a:t>
                </a:r>
                <a:endParaRPr sz="800"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53340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06</a:t>
                </a:r>
                <a:endParaRPr sz="800"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4572000" y="1981200"/>
              <a:ext cx="457200" cy="457200"/>
              <a:chOff x="5029200" y="1828800"/>
              <a:chExt cx="457200" cy="4572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50292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07</a:t>
                </a:r>
                <a:endParaRPr sz="800"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51816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08</a:t>
                </a:r>
                <a:endParaRPr sz="800"/>
              </a:p>
            </p:txBody>
          </p:sp>
          <p:sp>
            <p:nvSpPr>
              <p:cNvPr id="709" name="Google Shape;709;p25"/>
              <p:cNvSpPr/>
              <p:nvPr/>
            </p:nvSpPr>
            <p:spPr>
              <a:xfrm>
                <a:off x="53340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09</a:t>
                </a:r>
                <a:endParaRPr sz="800"/>
              </a:p>
            </p:txBody>
          </p:sp>
        </p:grpSp>
        <p:grpSp>
          <p:nvGrpSpPr>
            <p:cNvPr id="710" name="Google Shape;710;p25"/>
            <p:cNvGrpSpPr/>
            <p:nvPr/>
          </p:nvGrpSpPr>
          <p:grpSpPr>
            <a:xfrm>
              <a:off x="5029200" y="1981200"/>
              <a:ext cx="457200" cy="457200"/>
              <a:chOff x="5029200" y="1828800"/>
              <a:chExt cx="457200" cy="457200"/>
            </a:xfrm>
          </p:grpSpPr>
          <p:sp>
            <p:nvSpPr>
              <p:cNvPr id="711" name="Google Shape;711;p25"/>
              <p:cNvSpPr/>
              <p:nvPr/>
            </p:nvSpPr>
            <p:spPr>
              <a:xfrm>
                <a:off x="50292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10</a:t>
                </a:r>
                <a:endParaRPr sz="800"/>
              </a:p>
            </p:txBody>
          </p:sp>
          <p:sp>
            <p:nvSpPr>
              <p:cNvPr id="712" name="Google Shape;712;p25"/>
              <p:cNvSpPr/>
              <p:nvPr/>
            </p:nvSpPr>
            <p:spPr>
              <a:xfrm>
                <a:off x="51816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11</a:t>
                </a:r>
                <a:endParaRPr sz="800"/>
              </a:p>
            </p:txBody>
          </p:sp>
          <p:sp>
            <p:nvSpPr>
              <p:cNvPr id="713" name="Google Shape;713;p25"/>
              <p:cNvSpPr/>
              <p:nvPr/>
            </p:nvSpPr>
            <p:spPr>
              <a:xfrm>
                <a:off x="53340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12</a:t>
                </a:r>
                <a:endParaRPr sz="800"/>
              </a:p>
            </p:txBody>
          </p:sp>
        </p:grpSp>
      </p:grpSp>
      <p:grpSp>
        <p:nvGrpSpPr>
          <p:cNvPr id="714" name="Google Shape;714;p25"/>
          <p:cNvGrpSpPr/>
          <p:nvPr/>
        </p:nvGrpSpPr>
        <p:grpSpPr>
          <a:xfrm>
            <a:off x="4800600" y="3733800"/>
            <a:ext cx="1828800" cy="457200"/>
            <a:chOff x="3657600" y="1981200"/>
            <a:chExt cx="1828800" cy="457200"/>
          </a:xfrm>
        </p:grpSpPr>
        <p:grpSp>
          <p:nvGrpSpPr>
            <p:cNvPr id="715" name="Google Shape;715;p25"/>
            <p:cNvGrpSpPr/>
            <p:nvPr/>
          </p:nvGrpSpPr>
          <p:grpSpPr>
            <a:xfrm>
              <a:off x="3657600" y="1981200"/>
              <a:ext cx="457200" cy="457200"/>
              <a:chOff x="3657600" y="1828800"/>
              <a:chExt cx="457200" cy="457200"/>
            </a:xfrm>
          </p:grpSpPr>
          <p:sp>
            <p:nvSpPr>
              <p:cNvPr id="716" name="Google Shape;716;p25"/>
              <p:cNvSpPr/>
              <p:nvPr/>
            </p:nvSpPr>
            <p:spPr>
              <a:xfrm>
                <a:off x="36576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01</a:t>
                </a:r>
                <a:endParaRPr sz="800"/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>
                <a:off x="38100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02</a:t>
                </a:r>
                <a:endParaRPr sz="800"/>
              </a:p>
            </p:txBody>
          </p:sp>
          <p:sp>
            <p:nvSpPr>
              <p:cNvPr id="718" name="Google Shape;718;p25"/>
              <p:cNvSpPr/>
              <p:nvPr/>
            </p:nvSpPr>
            <p:spPr>
              <a:xfrm>
                <a:off x="39624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03</a:t>
                </a:r>
                <a:endParaRPr sz="800"/>
              </a:p>
            </p:txBody>
          </p:sp>
        </p:grpSp>
        <p:grpSp>
          <p:nvGrpSpPr>
            <p:cNvPr id="719" name="Google Shape;719;p25"/>
            <p:cNvGrpSpPr/>
            <p:nvPr/>
          </p:nvGrpSpPr>
          <p:grpSpPr>
            <a:xfrm>
              <a:off x="4114800" y="1981200"/>
              <a:ext cx="457200" cy="457200"/>
              <a:chOff x="5029200" y="1828800"/>
              <a:chExt cx="457200" cy="457200"/>
            </a:xfrm>
          </p:grpSpPr>
          <p:sp>
            <p:nvSpPr>
              <p:cNvPr id="720" name="Google Shape;720;p25"/>
              <p:cNvSpPr/>
              <p:nvPr/>
            </p:nvSpPr>
            <p:spPr>
              <a:xfrm>
                <a:off x="50292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04</a:t>
                </a:r>
                <a:endParaRPr sz="800"/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>
                <a:off x="51816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05</a:t>
                </a:r>
                <a:endParaRPr sz="800"/>
              </a:p>
            </p:txBody>
          </p:sp>
          <p:sp>
            <p:nvSpPr>
              <p:cNvPr id="722" name="Google Shape;722;p25"/>
              <p:cNvSpPr/>
              <p:nvPr/>
            </p:nvSpPr>
            <p:spPr>
              <a:xfrm>
                <a:off x="53340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06</a:t>
                </a:r>
                <a:endParaRPr sz="800"/>
              </a:p>
            </p:txBody>
          </p:sp>
        </p:grpSp>
        <p:grpSp>
          <p:nvGrpSpPr>
            <p:cNvPr id="723" name="Google Shape;723;p25"/>
            <p:cNvGrpSpPr/>
            <p:nvPr/>
          </p:nvGrpSpPr>
          <p:grpSpPr>
            <a:xfrm>
              <a:off x="4572000" y="1981200"/>
              <a:ext cx="457200" cy="457200"/>
              <a:chOff x="5029200" y="1828800"/>
              <a:chExt cx="457200" cy="457200"/>
            </a:xfrm>
          </p:grpSpPr>
          <p:sp>
            <p:nvSpPr>
              <p:cNvPr id="724" name="Google Shape;724;p25"/>
              <p:cNvSpPr/>
              <p:nvPr/>
            </p:nvSpPr>
            <p:spPr>
              <a:xfrm>
                <a:off x="50292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07</a:t>
                </a:r>
                <a:endParaRPr sz="800"/>
              </a:p>
            </p:txBody>
          </p:sp>
          <p:sp>
            <p:nvSpPr>
              <p:cNvPr id="725" name="Google Shape;725;p25"/>
              <p:cNvSpPr/>
              <p:nvPr/>
            </p:nvSpPr>
            <p:spPr>
              <a:xfrm>
                <a:off x="51816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08</a:t>
                </a:r>
                <a:endParaRPr sz="800"/>
              </a:p>
            </p:txBody>
          </p:sp>
          <p:sp>
            <p:nvSpPr>
              <p:cNvPr id="726" name="Google Shape;726;p25"/>
              <p:cNvSpPr/>
              <p:nvPr/>
            </p:nvSpPr>
            <p:spPr>
              <a:xfrm>
                <a:off x="53340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09</a:t>
                </a:r>
                <a:endParaRPr sz="800"/>
              </a:p>
            </p:txBody>
          </p:sp>
        </p:grpSp>
        <p:grpSp>
          <p:nvGrpSpPr>
            <p:cNvPr id="727" name="Google Shape;727;p25"/>
            <p:cNvGrpSpPr/>
            <p:nvPr/>
          </p:nvGrpSpPr>
          <p:grpSpPr>
            <a:xfrm>
              <a:off x="5029200" y="1981200"/>
              <a:ext cx="457200" cy="457200"/>
              <a:chOff x="5029200" y="1828800"/>
              <a:chExt cx="457200" cy="457200"/>
            </a:xfrm>
          </p:grpSpPr>
          <p:sp>
            <p:nvSpPr>
              <p:cNvPr id="728" name="Google Shape;728;p25"/>
              <p:cNvSpPr/>
              <p:nvPr/>
            </p:nvSpPr>
            <p:spPr>
              <a:xfrm>
                <a:off x="50292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10</a:t>
                </a:r>
                <a:endParaRPr sz="800"/>
              </a:p>
            </p:txBody>
          </p:sp>
          <p:sp>
            <p:nvSpPr>
              <p:cNvPr id="729" name="Google Shape;729;p25"/>
              <p:cNvSpPr/>
              <p:nvPr/>
            </p:nvSpPr>
            <p:spPr>
              <a:xfrm>
                <a:off x="51816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11</a:t>
                </a:r>
                <a:endParaRPr sz="800"/>
              </a:p>
            </p:txBody>
          </p:sp>
          <p:sp>
            <p:nvSpPr>
              <p:cNvPr id="730" name="Google Shape;730;p25"/>
              <p:cNvSpPr/>
              <p:nvPr/>
            </p:nvSpPr>
            <p:spPr>
              <a:xfrm>
                <a:off x="53340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12</a:t>
                </a:r>
                <a:endParaRPr sz="800"/>
              </a:p>
            </p:txBody>
          </p:sp>
        </p:grpSp>
      </p:grpSp>
      <p:grpSp>
        <p:nvGrpSpPr>
          <p:cNvPr id="731" name="Google Shape;731;p25"/>
          <p:cNvGrpSpPr/>
          <p:nvPr/>
        </p:nvGrpSpPr>
        <p:grpSpPr>
          <a:xfrm>
            <a:off x="7010400" y="3733800"/>
            <a:ext cx="1828800" cy="457200"/>
            <a:chOff x="3657600" y="1981200"/>
            <a:chExt cx="1828800" cy="457200"/>
          </a:xfrm>
        </p:grpSpPr>
        <p:grpSp>
          <p:nvGrpSpPr>
            <p:cNvPr id="732" name="Google Shape;732;p25"/>
            <p:cNvGrpSpPr/>
            <p:nvPr/>
          </p:nvGrpSpPr>
          <p:grpSpPr>
            <a:xfrm>
              <a:off x="3657600" y="1981200"/>
              <a:ext cx="457200" cy="457200"/>
              <a:chOff x="3657600" y="1828800"/>
              <a:chExt cx="457200" cy="457200"/>
            </a:xfrm>
          </p:grpSpPr>
          <p:sp>
            <p:nvSpPr>
              <p:cNvPr id="733" name="Google Shape;733;p25"/>
              <p:cNvSpPr/>
              <p:nvPr/>
            </p:nvSpPr>
            <p:spPr>
              <a:xfrm>
                <a:off x="36576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01</a:t>
                </a:r>
                <a:endParaRPr sz="800"/>
              </a:p>
            </p:txBody>
          </p:sp>
          <p:sp>
            <p:nvSpPr>
              <p:cNvPr id="734" name="Google Shape;734;p25"/>
              <p:cNvSpPr/>
              <p:nvPr/>
            </p:nvSpPr>
            <p:spPr>
              <a:xfrm>
                <a:off x="38100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02</a:t>
                </a:r>
                <a:endParaRPr sz="800"/>
              </a:p>
            </p:txBody>
          </p:sp>
          <p:sp>
            <p:nvSpPr>
              <p:cNvPr id="735" name="Google Shape;735;p25"/>
              <p:cNvSpPr/>
              <p:nvPr/>
            </p:nvSpPr>
            <p:spPr>
              <a:xfrm>
                <a:off x="39624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03</a:t>
                </a:r>
                <a:endParaRPr sz="800"/>
              </a:p>
            </p:txBody>
          </p:sp>
        </p:grpSp>
        <p:grpSp>
          <p:nvGrpSpPr>
            <p:cNvPr id="736" name="Google Shape;736;p25"/>
            <p:cNvGrpSpPr/>
            <p:nvPr/>
          </p:nvGrpSpPr>
          <p:grpSpPr>
            <a:xfrm>
              <a:off x="4114800" y="1981200"/>
              <a:ext cx="457200" cy="457200"/>
              <a:chOff x="5029200" y="1828800"/>
              <a:chExt cx="457200" cy="457200"/>
            </a:xfrm>
          </p:grpSpPr>
          <p:sp>
            <p:nvSpPr>
              <p:cNvPr id="737" name="Google Shape;737;p25"/>
              <p:cNvSpPr/>
              <p:nvPr/>
            </p:nvSpPr>
            <p:spPr>
              <a:xfrm>
                <a:off x="50292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04</a:t>
                </a:r>
                <a:endParaRPr sz="800"/>
              </a:p>
            </p:txBody>
          </p:sp>
          <p:sp>
            <p:nvSpPr>
              <p:cNvPr id="738" name="Google Shape;738;p25"/>
              <p:cNvSpPr/>
              <p:nvPr/>
            </p:nvSpPr>
            <p:spPr>
              <a:xfrm>
                <a:off x="51816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05</a:t>
                </a:r>
                <a:endParaRPr sz="800"/>
              </a:p>
            </p:txBody>
          </p:sp>
          <p:sp>
            <p:nvSpPr>
              <p:cNvPr id="739" name="Google Shape;739;p25"/>
              <p:cNvSpPr/>
              <p:nvPr/>
            </p:nvSpPr>
            <p:spPr>
              <a:xfrm>
                <a:off x="53340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06</a:t>
                </a:r>
                <a:endParaRPr sz="800"/>
              </a:p>
            </p:txBody>
          </p:sp>
        </p:grpSp>
        <p:grpSp>
          <p:nvGrpSpPr>
            <p:cNvPr id="740" name="Google Shape;740;p25"/>
            <p:cNvGrpSpPr/>
            <p:nvPr/>
          </p:nvGrpSpPr>
          <p:grpSpPr>
            <a:xfrm>
              <a:off x="4572000" y="1981200"/>
              <a:ext cx="457200" cy="457200"/>
              <a:chOff x="5029200" y="1828800"/>
              <a:chExt cx="457200" cy="457200"/>
            </a:xfrm>
          </p:grpSpPr>
          <p:sp>
            <p:nvSpPr>
              <p:cNvPr id="741" name="Google Shape;741;p25"/>
              <p:cNvSpPr/>
              <p:nvPr/>
            </p:nvSpPr>
            <p:spPr>
              <a:xfrm>
                <a:off x="50292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07</a:t>
                </a:r>
                <a:endParaRPr sz="800"/>
              </a:p>
            </p:txBody>
          </p:sp>
          <p:sp>
            <p:nvSpPr>
              <p:cNvPr id="742" name="Google Shape;742;p25"/>
              <p:cNvSpPr/>
              <p:nvPr/>
            </p:nvSpPr>
            <p:spPr>
              <a:xfrm>
                <a:off x="51816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08</a:t>
                </a:r>
                <a:endParaRPr sz="800"/>
              </a:p>
            </p:txBody>
          </p:sp>
          <p:sp>
            <p:nvSpPr>
              <p:cNvPr id="743" name="Google Shape;743;p25"/>
              <p:cNvSpPr/>
              <p:nvPr/>
            </p:nvSpPr>
            <p:spPr>
              <a:xfrm>
                <a:off x="53340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09</a:t>
                </a:r>
                <a:endParaRPr sz="800"/>
              </a:p>
            </p:txBody>
          </p:sp>
        </p:grpSp>
        <p:grpSp>
          <p:nvGrpSpPr>
            <p:cNvPr id="744" name="Google Shape;744;p25"/>
            <p:cNvGrpSpPr/>
            <p:nvPr/>
          </p:nvGrpSpPr>
          <p:grpSpPr>
            <a:xfrm>
              <a:off x="5029200" y="1981200"/>
              <a:ext cx="457200" cy="457200"/>
              <a:chOff x="5029200" y="1828800"/>
              <a:chExt cx="457200" cy="457200"/>
            </a:xfrm>
          </p:grpSpPr>
          <p:sp>
            <p:nvSpPr>
              <p:cNvPr id="745" name="Google Shape;745;p25"/>
              <p:cNvSpPr/>
              <p:nvPr/>
            </p:nvSpPr>
            <p:spPr>
              <a:xfrm>
                <a:off x="50292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10</a:t>
                </a:r>
                <a:endParaRPr sz="800"/>
              </a:p>
            </p:txBody>
          </p:sp>
          <p:sp>
            <p:nvSpPr>
              <p:cNvPr id="746" name="Google Shape;746;p25"/>
              <p:cNvSpPr/>
              <p:nvPr/>
            </p:nvSpPr>
            <p:spPr>
              <a:xfrm>
                <a:off x="51816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11</a:t>
                </a:r>
                <a:endParaRPr sz="800"/>
              </a:p>
            </p:txBody>
          </p:sp>
          <p:sp>
            <p:nvSpPr>
              <p:cNvPr id="747" name="Google Shape;747;p25"/>
              <p:cNvSpPr/>
              <p:nvPr/>
            </p:nvSpPr>
            <p:spPr>
              <a:xfrm>
                <a:off x="5334000" y="1828800"/>
                <a:ext cx="152400" cy="4572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12</a:t>
                </a:r>
                <a:endParaRPr sz="800"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6"/>
          <p:cNvSpPr txBox="1"/>
          <p:nvPr/>
        </p:nvSpPr>
        <p:spPr>
          <a:xfrm>
            <a:off x="345734" y="273844"/>
            <a:ext cx="8445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Lastly, each executor is able to join any two of its records because it has a complete copy of the broadcasted table</a:t>
            </a:r>
            <a:endParaRPr sz="25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53" name="Google Shape;7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26"/>
          <p:cNvSpPr/>
          <p:nvPr/>
        </p:nvSpPr>
        <p:spPr>
          <a:xfrm>
            <a:off x="228600" y="3352800"/>
            <a:ext cx="2133600" cy="144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 #1</a:t>
            </a:r>
            <a:endParaRPr/>
          </a:p>
        </p:txBody>
      </p:sp>
      <p:sp>
        <p:nvSpPr>
          <p:cNvPr id="755" name="Google Shape;755;p26"/>
          <p:cNvSpPr/>
          <p:nvPr/>
        </p:nvSpPr>
        <p:spPr>
          <a:xfrm>
            <a:off x="2438400" y="3352800"/>
            <a:ext cx="2133600" cy="144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 #2</a:t>
            </a:r>
            <a:endParaRPr/>
          </a:p>
        </p:txBody>
      </p:sp>
      <p:sp>
        <p:nvSpPr>
          <p:cNvPr id="756" name="Google Shape;756;p26"/>
          <p:cNvSpPr/>
          <p:nvPr/>
        </p:nvSpPr>
        <p:spPr>
          <a:xfrm>
            <a:off x="4648200" y="3352800"/>
            <a:ext cx="2133600" cy="144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 #3</a:t>
            </a:r>
            <a:endParaRPr/>
          </a:p>
        </p:txBody>
      </p:sp>
      <p:sp>
        <p:nvSpPr>
          <p:cNvPr id="757" name="Google Shape;757;p26"/>
          <p:cNvSpPr/>
          <p:nvPr/>
        </p:nvSpPr>
        <p:spPr>
          <a:xfrm>
            <a:off x="6858000" y="3352800"/>
            <a:ext cx="2133600" cy="144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 #4</a:t>
            </a:r>
            <a:endParaRPr/>
          </a:p>
        </p:txBody>
      </p:sp>
      <p:grpSp>
        <p:nvGrpSpPr>
          <p:cNvPr id="758" name="Google Shape;758;p26"/>
          <p:cNvGrpSpPr/>
          <p:nvPr/>
        </p:nvGrpSpPr>
        <p:grpSpPr>
          <a:xfrm>
            <a:off x="304800" y="3733800"/>
            <a:ext cx="1981200" cy="990600"/>
            <a:chOff x="304800" y="3733800"/>
            <a:chExt cx="1981200" cy="990600"/>
          </a:xfrm>
        </p:grpSpPr>
        <p:grpSp>
          <p:nvGrpSpPr>
            <p:cNvPr id="759" name="Google Shape;759;p26"/>
            <p:cNvGrpSpPr/>
            <p:nvPr/>
          </p:nvGrpSpPr>
          <p:grpSpPr>
            <a:xfrm>
              <a:off x="304800" y="4267200"/>
              <a:ext cx="1981200" cy="457200"/>
              <a:chOff x="304800" y="1219200"/>
              <a:chExt cx="1981200" cy="457200"/>
            </a:xfrm>
          </p:grpSpPr>
          <p:sp>
            <p:nvSpPr>
              <p:cNvPr id="760" name="Google Shape;760;p26"/>
              <p:cNvSpPr/>
              <p:nvPr/>
            </p:nvSpPr>
            <p:spPr>
              <a:xfrm>
                <a:off x="3048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01</a:t>
                </a:r>
                <a:endParaRPr sz="800"/>
              </a:p>
            </p:txBody>
          </p:sp>
          <p:sp>
            <p:nvSpPr>
              <p:cNvPr id="761" name="Google Shape;761;p26"/>
              <p:cNvSpPr/>
              <p:nvPr/>
            </p:nvSpPr>
            <p:spPr>
              <a:xfrm>
                <a:off x="4572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02</a:t>
                </a:r>
                <a:endParaRPr sz="800"/>
              </a:p>
            </p:txBody>
          </p:sp>
          <p:sp>
            <p:nvSpPr>
              <p:cNvPr id="762" name="Google Shape;762;p26"/>
              <p:cNvSpPr/>
              <p:nvPr/>
            </p:nvSpPr>
            <p:spPr>
              <a:xfrm>
                <a:off x="6096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03</a:t>
                </a:r>
                <a:endParaRPr sz="800"/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7620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04</a:t>
                </a:r>
                <a:endParaRPr sz="800"/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9144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05</a:t>
                </a:r>
                <a:endParaRPr sz="800"/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10668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06</a:t>
                </a:r>
                <a:endParaRPr sz="800"/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12192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07</a:t>
                </a:r>
                <a:endParaRPr sz="800"/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13716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08</a:t>
                </a:r>
                <a:endParaRPr sz="800"/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15240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09</a:t>
                </a:r>
                <a:endParaRPr sz="800"/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16764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10</a:t>
                </a:r>
                <a:endParaRPr sz="800"/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18288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11</a:t>
                </a:r>
                <a:endParaRPr sz="800"/>
              </a:p>
            </p:txBody>
          </p:sp>
          <p:sp>
            <p:nvSpPr>
              <p:cNvPr id="771" name="Google Shape;771;p26"/>
              <p:cNvSpPr/>
              <p:nvPr/>
            </p:nvSpPr>
            <p:spPr>
              <a:xfrm>
                <a:off x="19812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12</a:t>
                </a:r>
                <a:endParaRPr sz="800"/>
              </a:p>
            </p:txBody>
          </p:sp>
          <p:sp>
            <p:nvSpPr>
              <p:cNvPr id="772" name="Google Shape;772;p26"/>
              <p:cNvSpPr/>
              <p:nvPr/>
            </p:nvSpPr>
            <p:spPr>
              <a:xfrm>
                <a:off x="21336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13</a:t>
                </a:r>
                <a:endParaRPr sz="800"/>
              </a:p>
            </p:txBody>
          </p:sp>
        </p:grpSp>
        <p:grpSp>
          <p:nvGrpSpPr>
            <p:cNvPr id="773" name="Google Shape;773;p26"/>
            <p:cNvGrpSpPr/>
            <p:nvPr/>
          </p:nvGrpSpPr>
          <p:grpSpPr>
            <a:xfrm>
              <a:off x="381000" y="3733800"/>
              <a:ext cx="1828800" cy="457200"/>
              <a:chOff x="3657600" y="1981200"/>
              <a:chExt cx="1828800" cy="457200"/>
            </a:xfrm>
          </p:grpSpPr>
          <p:grpSp>
            <p:nvGrpSpPr>
              <p:cNvPr id="774" name="Google Shape;774;p26"/>
              <p:cNvGrpSpPr/>
              <p:nvPr/>
            </p:nvGrpSpPr>
            <p:grpSpPr>
              <a:xfrm>
                <a:off x="3657600" y="1981200"/>
                <a:ext cx="457200" cy="457200"/>
                <a:chOff x="3657600" y="1828800"/>
                <a:chExt cx="457200" cy="457200"/>
              </a:xfrm>
            </p:grpSpPr>
            <p:sp>
              <p:nvSpPr>
                <p:cNvPr id="775" name="Google Shape;775;p26"/>
                <p:cNvSpPr/>
                <p:nvPr/>
              </p:nvSpPr>
              <p:spPr>
                <a:xfrm>
                  <a:off x="36576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01</a:t>
                  </a:r>
                  <a:endParaRPr sz="800"/>
                </a:p>
              </p:txBody>
            </p:sp>
            <p:sp>
              <p:nvSpPr>
                <p:cNvPr id="776" name="Google Shape;776;p26"/>
                <p:cNvSpPr/>
                <p:nvPr/>
              </p:nvSpPr>
              <p:spPr>
                <a:xfrm>
                  <a:off x="38100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02</a:t>
                  </a:r>
                  <a:endParaRPr sz="800"/>
                </a:p>
              </p:txBody>
            </p:sp>
            <p:sp>
              <p:nvSpPr>
                <p:cNvPr id="777" name="Google Shape;777;p26"/>
                <p:cNvSpPr/>
                <p:nvPr/>
              </p:nvSpPr>
              <p:spPr>
                <a:xfrm>
                  <a:off x="39624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03</a:t>
                  </a:r>
                  <a:endParaRPr sz="800"/>
                </a:p>
              </p:txBody>
            </p:sp>
          </p:grpSp>
          <p:grpSp>
            <p:nvGrpSpPr>
              <p:cNvPr id="778" name="Google Shape;778;p26"/>
              <p:cNvGrpSpPr/>
              <p:nvPr/>
            </p:nvGrpSpPr>
            <p:grpSpPr>
              <a:xfrm>
                <a:off x="4114800" y="1981200"/>
                <a:ext cx="457200" cy="457200"/>
                <a:chOff x="5029200" y="1828800"/>
                <a:chExt cx="457200" cy="457200"/>
              </a:xfrm>
            </p:grpSpPr>
            <p:sp>
              <p:nvSpPr>
                <p:cNvPr id="779" name="Google Shape;779;p26"/>
                <p:cNvSpPr/>
                <p:nvPr/>
              </p:nvSpPr>
              <p:spPr>
                <a:xfrm>
                  <a:off x="50292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04</a:t>
                  </a:r>
                  <a:endParaRPr sz="800"/>
                </a:p>
              </p:txBody>
            </p:sp>
            <p:sp>
              <p:nvSpPr>
                <p:cNvPr id="780" name="Google Shape;780;p26"/>
                <p:cNvSpPr/>
                <p:nvPr/>
              </p:nvSpPr>
              <p:spPr>
                <a:xfrm>
                  <a:off x="51816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05</a:t>
                  </a:r>
                  <a:endParaRPr sz="800"/>
                </a:p>
              </p:txBody>
            </p:sp>
            <p:sp>
              <p:nvSpPr>
                <p:cNvPr id="781" name="Google Shape;781;p26"/>
                <p:cNvSpPr/>
                <p:nvPr/>
              </p:nvSpPr>
              <p:spPr>
                <a:xfrm>
                  <a:off x="53340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06</a:t>
                  </a:r>
                  <a:endParaRPr sz="800"/>
                </a:p>
              </p:txBody>
            </p:sp>
          </p:grpSp>
          <p:grpSp>
            <p:nvGrpSpPr>
              <p:cNvPr id="782" name="Google Shape;782;p26"/>
              <p:cNvGrpSpPr/>
              <p:nvPr/>
            </p:nvGrpSpPr>
            <p:grpSpPr>
              <a:xfrm>
                <a:off x="4572000" y="1981200"/>
                <a:ext cx="457200" cy="457200"/>
                <a:chOff x="5029200" y="1828800"/>
                <a:chExt cx="457200" cy="457200"/>
              </a:xfrm>
            </p:grpSpPr>
            <p:sp>
              <p:nvSpPr>
                <p:cNvPr id="783" name="Google Shape;783;p26"/>
                <p:cNvSpPr/>
                <p:nvPr/>
              </p:nvSpPr>
              <p:spPr>
                <a:xfrm>
                  <a:off x="50292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07</a:t>
                  </a:r>
                  <a:endParaRPr sz="800"/>
                </a:p>
              </p:txBody>
            </p:sp>
            <p:sp>
              <p:nvSpPr>
                <p:cNvPr id="784" name="Google Shape;784;p26"/>
                <p:cNvSpPr/>
                <p:nvPr/>
              </p:nvSpPr>
              <p:spPr>
                <a:xfrm>
                  <a:off x="51816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08</a:t>
                  </a:r>
                  <a:endParaRPr sz="800"/>
                </a:p>
              </p:txBody>
            </p:sp>
            <p:sp>
              <p:nvSpPr>
                <p:cNvPr id="785" name="Google Shape;785;p26"/>
                <p:cNvSpPr/>
                <p:nvPr/>
              </p:nvSpPr>
              <p:spPr>
                <a:xfrm>
                  <a:off x="53340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09</a:t>
                  </a:r>
                  <a:endParaRPr sz="800"/>
                </a:p>
              </p:txBody>
            </p:sp>
          </p:grpSp>
          <p:grpSp>
            <p:nvGrpSpPr>
              <p:cNvPr id="786" name="Google Shape;786;p26"/>
              <p:cNvGrpSpPr/>
              <p:nvPr/>
            </p:nvGrpSpPr>
            <p:grpSpPr>
              <a:xfrm>
                <a:off x="5029200" y="1981200"/>
                <a:ext cx="457200" cy="457200"/>
                <a:chOff x="5029200" y="1828800"/>
                <a:chExt cx="457200" cy="457200"/>
              </a:xfrm>
            </p:grpSpPr>
            <p:sp>
              <p:nvSpPr>
                <p:cNvPr id="787" name="Google Shape;787;p26"/>
                <p:cNvSpPr/>
                <p:nvPr/>
              </p:nvSpPr>
              <p:spPr>
                <a:xfrm>
                  <a:off x="50292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10</a:t>
                  </a:r>
                  <a:endParaRPr sz="800"/>
                </a:p>
              </p:txBody>
            </p:sp>
            <p:sp>
              <p:nvSpPr>
                <p:cNvPr id="788" name="Google Shape;788;p26"/>
                <p:cNvSpPr/>
                <p:nvPr/>
              </p:nvSpPr>
              <p:spPr>
                <a:xfrm>
                  <a:off x="51816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11</a:t>
                  </a:r>
                  <a:endParaRPr sz="800"/>
                </a:p>
              </p:txBody>
            </p:sp>
            <p:sp>
              <p:nvSpPr>
                <p:cNvPr id="789" name="Google Shape;789;p26"/>
                <p:cNvSpPr/>
                <p:nvPr/>
              </p:nvSpPr>
              <p:spPr>
                <a:xfrm>
                  <a:off x="53340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12</a:t>
                  </a:r>
                  <a:endParaRPr sz="800"/>
                </a:p>
              </p:txBody>
            </p:sp>
          </p:grpSp>
        </p:grpSp>
      </p:grpSp>
      <p:grpSp>
        <p:nvGrpSpPr>
          <p:cNvPr id="790" name="Google Shape;790;p26"/>
          <p:cNvGrpSpPr/>
          <p:nvPr/>
        </p:nvGrpSpPr>
        <p:grpSpPr>
          <a:xfrm>
            <a:off x="2514600" y="3733800"/>
            <a:ext cx="1981200" cy="990600"/>
            <a:chOff x="2514600" y="3733800"/>
            <a:chExt cx="1981200" cy="990600"/>
          </a:xfrm>
        </p:grpSpPr>
        <p:grpSp>
          <p:nvGrpSpPr>
            <p:cNvPr id="791" name="Google Shape;791;p26"/>
            <p:cNvGrpSpPr/>
            <p:nvPr/>
          </p:nvGrpSpPr>
          <p:grpSpPr>
            <a:xfrm>
              <a:off x="2514600" y="4267200"/>
              <a:ext cx="1981200" cy="457200"/>
              <a:chOff x="304800" y="1219200"/>
              <a:chExt cx="1981200" cy="457200"/>
            </a:xfrm>
          </p:grpSpPr>
          <p:sp>
            <p:nvSpPr>
              <p:cNvPr id="792" name="Google Shape;792;p26"/>
              <p:cNvSpPr/>
              <p:nvPr/>
            </p:nvSpPr>
            <p:spPr>
              <a:xfrm>
                <a:off x="3048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14</a:t>
                </a:r>
                <a:endParaRPr sz="800"/>
              </a:p>
            </p:txBody>
          </p:sp>
          <p:sp>
            <p:nvSpPr>
              <p:cNvPr id="793" name="Google Shape;793;p26"/>
              <p:cNvSpPr/>
              <p:nvPr/>
            </p:nvSpPr>
            <p:spPr>
              <a:xfrm>
                <a:off x="4572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15</a:t>
                </a:r>
                <a:endParaRPr sz="800"/>
              </a:p>
            </p:txBody>
          </p:sp>
          <p:sp>
            <p:nvSpPr>
              <p:cNvPr id="794" name="Google Shape;794;p26"/>
              <p:cNvSpPr/>
              <p:nvPr/>
            </p:nvSpPr>
            <p:spPr>
              <a:xfrm>
                <a:off x="6096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16</a:t>
                </a:r>
                <a:endParaRPr sz="800"/>
              </a:p>
            </p:txBody>
          </p:sp>
          <p:sp>
            <p:nvSpPr>
              <p:cNvPr id="795" name="Google Shape;795;p26"/>
              <p:cNvSpPr/>
              <p:nvPr/>
            </p:nvSpPr>
            <p:spPr>
              <a:xfrm>
                <a:off x="7620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17</a:t>
                </a:r>
                <a:endParaRPr sz="800"/>
              </a:p>
            </p:txBody>
          </p:sp>
          <p:sp>
            <p:nvSpPr>
              <p:cNvPr id="796" name="Google Shape;796;p26"/>
              <p:cNvSpPr/>
              <p:nvPr/>
            </p:nvSpPr>
            <p:spPr>
              <a:xfrm>
                <a:off x="9144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18</a:t>
                </a:r>
                <a:endParaRPr sz="800"/>
              </a:p>
            </p:txBody>
          </p:sp>
          <p:sp>
            <p:nvSpPr>
              <p:cNvPr id="797" name="Google Shape;797;p26"/>
              <p:cNvSpPr/>
              <p:nvPr/>
            </p:nvSpPr>
            <p:spPr>
              <a:xfrm>
                <a:off x="10668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19</a:t>
                </a:r>
                <a:endParaRPr sz="800"/>
              </a:p>
            </p:txBody>
          </p:sp>
          <p:sp>
            <p:nvSpPr>
              <p:cNvPr id="798" name="Google Shape;798;p26"/>
              <p:cNvSpPr/>
              <p:nvPr/>
            </p:nvSpPr>
            <p:spPr>
              <a:xfrm>
                <a:off x="12192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20</a:t>
                </a:r>
                <a:endParaRPr sz="800"/>
              </a:p>
            </p:txBody>
          </p:sp>
          <p:sp>
            <p:nvSpPr>
              <p:cNvPr id="799" name="Google Shape;799;p26"/>
              <p:cNvSpPr/>
              <p:nvPr/>
            </p:nvSpPr>
            <p:spPr>
              <a:xfrm>
                <a:off x="13716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21</a:t>
                </a:r>
                <a:endParaRPr sz="800"/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15240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22</a:t>
                </a:r>
                <a:endParaRPr sz="800"/>
              </a:p>
            </p:txBody>
          </p:sp>
          <p:sp>
            <p:nvSpPr>
              <p:cNvPr id="801" name="Google Shape;801;p26"/>
              <p:cNvSpPr/>
              <p:nvPr/>
            </p:nvSpPr>
            <p:spPr>
              <a:xfrm>
                <a:off x="16764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23</a:t>
                </a:r>
                <a:endParaRPr sz="800"/>
              </a:p>
            </p:txBody>
          </p:sp>
          <p:sp>
            <p:nvSpPr>
              <p:cNvPr id="802" name="Google Shape;802;p26"/>
              <p:cNvSpPr/>
              <p:nvPr/>
            </p:nvSpPr>
            <p:spPr>
              <a:xfrm>
                <a:off x="18288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24</a:t>
                </a:r>
                <a:endParaRPr sz="800"/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>
                <a:off x="19812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25</a:t>
                </a:r>
                <a:endParaRPr sz="800"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21336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26</a:t>
                </a:r>
                <a:endParaRPr sz="800"/>
              </a:p>
            </p:txBody>
          </p:sp>
        </p:grpSp>
        <p:grpSp>
          <p:nvGrpSpPr>
            <p:cNvPr id="805" name="Google Shape;805;p26"/>
            <p:cNvGrpSpPr/>
            <p:nvPr/>
          </p:nvGrpSpPr>
          <p:grpSpPr>
            <a:xfrm>
              <a:off x="2590800" y="3733800"/>
              <a:ext cx="1828800" cy="457200"/>
              <a:chOff x="3657600" y="1981200"/>
              <a:chExt cx="1828800" cy="457200"/>
            </a:xfrm>
          </p:grpSpPr>
          <p:grpSp>
            <p:nvGrpSpPr>
              <p:cNvPr id="806" name="Google Shape;806;p26"/>
              <p:cNvGrpSpPr/>
              <p:nvPr/>
            </p:nvGrpSpPr>
            <p:grpSpPr>
              <a:xfrm>
                <a:off x="3657600" y="1981200"/>
                <a:ext cx="457200" cy="457200"/>
                <a:chOff x="3657600" y="1828800"/>
                <a:chExt cx="457200" cy="457200"/>
              </a:xfrm>
            </p:grpSpPr>
            <p:sp>
              <p:nvSpPr>
                <p:cNvPr id="807" name="Google Shape;807;p26"/>
                <p:cNvSpPr/>
                <p:nvPr/>
              </p:nvSpPr>
              <p:spPr>
                <a:xfrm>
                  <a:off x="36576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01</a:t>
                  </a:r>
                  <a:endParaRPr sz="800"/>
                </a:p>
              </p:txBody>
            </p:sp>
            <p:sp>
              <p:nvSpPr>
                <p:cNvPr id="808" name="Google Shape;808;p26"/>
                <p:cNvSpPr/>
                <p:nvPr/>
              </p:nvSpPr>
              <p:spPr>
                <a:xfrm>
                  <a:off x="38100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02</a:t>
                  </a:r>
                  <a:endParaRPr sz="800"/>
                </a:p>
              </p:txBody>
            </p:sp>
            <p:sp>
              <p:nvSpPr>
                <p:cNvPr id="809" name="Google Shape;809;p26"/>
                <p:cNvSpPr/>
                <p:nvPr/>
              </p:nvSpPr>
              <p:spPr>
                <a:xfrm>
                  <a:off x="39624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03</a:t>
                  </a:r>
                  <a:endParaRPr sz="800"/>
                </a:p>
              </p:txBody>
            </p:sp>
          </p:grpSp>
          <p:grpSp>
            <p:nvGrpSpPr>
              <p:cNvPr id="810" name="Google Shape;810;p26"/>
              <p:cNvGrpSpPr/>
              <p:nvPr/>
            </p:nvGrpSpPr>
            <p:grpSpPr>
              <a:xfrm>
                <a:off x="4114800" y="1981200"/>
                <a:ext cx="457200" cy="457200"/>
                <a:chOff x="5029200" y="1828800"/>
                <a:chExt cx="457200" cy="457200"/>
              </a:xfrm>
            </p:grpSpPr>
            <p:sp>
              <p:nvSpPr>
                <p:cNvPr id="811" name="Google Shape;811;p26"/>
                <p:cNvSpPr/>
                <p:nvPr/>
              </p:nvSpPr>
              <p:spPr>
                <a:xfrm>
                  <a:off x="50292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04</a:t>
                  </a:r>
                  <a:endParaRPr sz="800"/>
                </a:p>
              </p:txBody>
            </p:sp>
            <p:sp>
              <p:nvSpPr>
                <p:cNvPr id="812" name="Google Shape;812;p26"/>
                <p:cNvSpPr/>
                <p:nvPr/>
              </p:nvSpPr>
              <p:spPr>
                <a:xfrm>
                  <a:off x="51816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05</a:t>
                  </a:r>
                  <a:endParaRPr sz="800"/>
                </a:p>
              </p:txBody>
            </p:sp>
            <p:sp>
              <p:nvSpPr>
                <p:cNvPr id="813" name="Google Shape;813;p26"/>
                <p:cNvSpPr/>
                <p:nvPr/>
              </p:nvSpPr>
              <p:spPr>
                <a:xfrm>
                  <a:off x="53340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06</a:t>
                  </a:r>
                  <a:endParaRPr sz="800"/>
                </a:p>
              </p:txBody>
            </p:sp>
          </p:grpSp>
          <p:grpSp>
            <p:nvGrpSpPr>
              <p:cNvPr id="814" name="Google Shape;814;p26"/>
              <p:cNvGrpSpPr/>
              <p:nvPr/>
            </p:nvGrpSpPr>
            <p:grpSpPr>
              <a:xfrm>
                <a:off x="4572000" y="1981200"/>
                <a:ext cx="457200" cy="457200"/>
                <a:chOff x="5029200" y="1828800"/>
                <a:chExt cx="457200" cy="457200"/>
              </a:xfrm>
            </p:grpSpPr>
            <p:sp>
              <p:nvSpPr>
                <p:cNvPr id="815" name="Google Shape;815;p26"/>
                <p:cNvSpPr/>
                <p:nvPr/>
              </p:nvSpPr>
              <p:spPr>
                <a:xfrm>
                  <a:off x="50292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07</a:t>
                  </a:r>
                  <a:endParaRPr sz="800"/>
                </a:p>
              </p:txBody>
            </p:sp>
            <p:sp>
              <p:nvSpPr>
                <p:cNvPr id="816" name="Google Shape;816;p26"/>
                <p:cNvSpPr/>
                <p:nvPr/>
              </p:nvSpPr>
              <p:spPr>
                <a:xfrm>
                  <a:off x="51816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08</a:t>
                  </a:r>
                  <a:endParaRPr sz="800"/>
                </a:p>
              </p:txBody>
            </p:sp>
            <p:sp>
              <p:nvSpPr>
                <p:cNvPr id="817" name="Google Shape;817;p26"/>
                <p:cNvSpPr/>
                <p:nvPr/>
              </p:nvSpPr>
              <p:spPr>
                <a:xfrm>
                  <a:off x="53340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09</a:t>
                  </a:r>
                  <a:endParaRPr sz="800"/>
                </a:p>
              </p:txBody>
            </p:sp>
          </p:grpSp>
          <p:grpSp>
            <p:nvGrpSpPr>
              <p:cNvPr id="818" name="Google Shape;818;p26"/>
              <p:cNvGrpSpPr/>
              <p:nvPr/>
            </p:nvGrpSpPr>
            <p:grpSpPr>
              <a:xfrm>
                <a:off x="5029200" y="1981200"/>
                <a:ext cx="457200" cy="457200"/>
                <a:chOff x="5029200" y="1828800"/>
                <a:chExt cx="457200" cy="457200"/>
              </a:xfrm>
            </p:grpSpPr>
            <p:sp>
              <p:nvSpPr>
                <p:cNvPr id="819" name="Google Shape;819;p26"/>
                <p:cNvSpPr/>
                <p:nvPr/>
              </p:nvSpPr>
              <p:spPr>
                <a:xfrm>
                  <a:off x="50292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10</a:t>
                  </a:r>
                  <a:endParaRPr sz="800"/>
                </a:p>
              </p:txBody>
            </p:sp>
            <p:sp>
              <p:nvSpPr>
                <p:cNvPr id="820" name="Google Shape;820;p26"/>
                <p:cNvSpPr/>
                <p:nvPr/>
              </p:nvSpPr>
              <p:spPr>
                <a:xfrm>
                  <a:off x="51816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11</a:t>
                  </a:r>
                  <a:endParaRPr sz="800"/>
                </a:p>
              </p:txBody>
            </p:sp>
            <p:sp>
              <p:nvSpPr>
                <p:cNvPr id="821" name="Google Shape;821;p26"/>
                <p:cNvSpPr/>
                <p:nvPr/>
              </p:nvSpPr>
              <p:spPr>
                <a:xfrm>
                  <a:off x="53340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12</a:t>
                  </a:r>
                  <a:endParaRPr sz="800"/>
                </a:p>
              </p:txBody>
            </p:sp>
          </p:grpSp>
        </p:grpSp>
      </p:grpSp>
      <p:grpSp>
        <p:nvGrpSpPr>
          <p:cNvPr id="822" name="Google Shape;822;p26"/>
          <p:cNvGrpSpPr/>
          <p:nvPr/>
        </p:nvGrpSpPr>
        <p:grpSpPr>
          <a:xfrm>
            <a:off x="4724400" y="3733800"/>
            <a:ext cx="1981200" cy="990600"/>
            <a:chOff x="4724400" y="3733800"/>
            <a:chExt cx="1981200" cy="990600"/>
          </a:xfrm>
        </p:grpSpPr>
        <p:grpSp>
          <p:nvGrpSpPr>
            <p:cNvPr id="823" name="Google Shape;823;p26"/>
            <p:cNvGrpSpPr/>
            <p:nvPr/>
          </p:nvGrpSpPr>
          <p:grpSpPr>
            <a:xfrm>
              <a:off x="4724400" y="4267200"/>
              <a:ext cx="1981200" cy="457200"/>
              <a:chOff x="304800" y="1219200"/>
              <a:chExt cx="1981200" cy="457200"/>
            </a:xfrm>
          </p:grpSpPr>
          <p:sp>
            <p:nvSpPr>
              <p:cNvPr id="824" name="Google Shape;824;p26"/>
              <p:cNvSpPr/>
              <p:nvPr/>
            </p:nvSpPr>
            <p:spPr>
              <a:xfrm>
                <a:off x="3048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27</a:t>
                </a:r>
                <a:endParaRPr sz="800"/>
              </a:p>
            </p:txBody>
          </p:sp>
          <p:sp>
            <p:nvSpPr>
              <p:cNvPr id="825" name="Google Shape;825;p26"/>
              <p:cNvSpPr/>
              <p:nvPr/>
            </p:nvSpPr>
            <p:spPr>
              <a:xfrm>
                <a:off x="4572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28</a:t>
                </a:r>
                <a:endParaRPr sz="800"/>
              </a:p>
            </p:txBody>
          </p:sp>
          <p:sp>
            <p:nvSpPr>
              <p:cNvPr id="826" name="Google Shape;826;p26"/>
              <p:cNvSpPr/>
              <p:nvPr/>
            </p:nvSpPr>
            <p:spPr>
              <a:xfrm>
                <a:off x="6096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29</a:t>
                </a:r>
                <a:endParaRPr sz="800"/>
              </a:p>
            </p:txBody>
          </p:sp>
          <p:sp>
            <p:nvSpPr>
              <p:cNvPr id="827" name="Google Shape;827;p26"/>
              <p:cNvSpPr/>
              <p:nvPr/>
            </p:nvSpPr>
            <p:spPr>
              <a:xfrm>
                <a:off x="7620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30</a:t>
                </a:r>
                <a:endParaRPr sz="800"/>
              </a:p>
            </p:txBody>
          </p:sp>
          <p:sp>
            <p:nvSpPr>
              <p:cNvPr id="828" name="Google Shape;828;p26"/>
              <p:cNvSpPr/>
              <p:nvPr/>
            </p:nvSpPr>
            <p:spPr>
              <a:xfrm>
                <a:off x="9144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31</a:t>
                </a:r>
                <a:endParaRPr sz="800"/>
              </a:p>
            </p:txBody>
          </p:sp>
          <p:sp>
            <p:nvSpPr>
              <p:cNvPr id="829" name="Google Shape;829;p26"/>
              <p:cNvSpPr/>
              <p:nvPr/>
            </p:nvSpPr>
            <p:spPr>
              <a:xfrm>
                <a:off x="10668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32</a:t>
                </a:r>
                <a:endParaRPr sz="800"/>
              </a:p>
            </p:txBody>
          </p:sp>
          <p:sp>
            <p:nvSpPr>
              <p:cNvPr id="830" name="Google Shape;830;p26"/>
              <p:cNvSpPr/>
              <p:nvPr/>
            </p:nvSpPr>
            <p:spPr>
              <a:xfrm>
                <a:off x="12192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33</a:t>
                </a:r>
                <a:endParaRPr sz="800"/>
              </a:p>
            </p:txBody>
          </p:sp>
          <p:sp>
            <p:nvSpPr>
              <p:cNvPr id="831" name="Google Shape;831;p26"/>
              <p:cNvSpPr/>
              <p:nvPr/>
            </p:nvSpPr>
            <p:spPr>
              <a:xfrm>
                <a:off x="13716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34</a:t>
                </a:r>
                <a:endParaRPr sz="800"/>
              </a:p>
            </p:txBody>
          </p:sp>
          <p:sp>
            <p:nvSpPr>
              <p:cNvPr id="832" name="Google Shape;832;p26"/>
              <p:cNvSpPr/>
              <p:nvPr/>
            </p:nvSpPr>
            <p:spPr>
              <a:xfrm>
                <a:off x="15240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35</a:t>
                </a:r>
                <a:endParaRPr sz="800"/>
              </a:p>
            </p:txBody>
          </p:sp>
          <p:sp>
            <p:nvSpPr>
              <p:cNvPr id="833" name="Google Shape;833;p26"/>
              <p:cNvSpPr/>
              <p:nvPr/>
            </p:nvSpPr>
            <p:spPr>
              <a:xfrm>
                <a:off x="16764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36</a:t>
                </a:r>
                <a:endParaRPr sz="800"/>
              </a:p>
            </p:txBody>
          </p:sp>
          <p:sp>
            <p:nvSpPr>
              <p:cNvPr id="834" name="Google Shape;834;p26"/>
              <p:cNvSpPr/>
              <p:nvPr/>
            </p:nvSpPr>
            <p:spPr>
              <a:xfrm>
                <a:off x="18288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37</a:t>
                </a:r>
                <a:endParaRPr sz="800"/>
              </a:p>
            </p:txBody>
          </p:sp>
          <p:sp>
            <p:nvSpPr>
              <p:cNvPr id="835" name="Google Shape;835;p26"/>
              <p:cNvSpPr/>
              <p:nvPr/>
            </p:nvSpPr>
            <p:spPr>
              <a:xfrm>
                <a:off x="19812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38</a:t>
                </a:r>
                <a:endParaRPr sz="800"/>
              </a:p>
            </p:txBody>
          </p:sp>
          <p:sp>
            <p:nvSpPr>
              <p:cNvPr id="836" name="Google Shape;836;p26"/>
              <p:cNvSpPr/>
              <p:nvPr/>
            </p:nvSpPr>
            <p:spPr>
              <a:xfrm>
                <a:off x="21336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39</a:t>
                </a:r>
                <a:endParaRPr sz="800"/>
              </a:p>
            </p:txBody>
          </p:sp>
        </p:grpSp>
        <p:grpSp>
          <p:nvGrpSpPr>
            <p:cNvPr id="837" name="Google Shape;837;p26"/>
            <p:cNvGrpSpPr/>
            <p:nvPr/>
          </p:nvGrpSpPr>
          <p:grpSpPr>
            <a:xfrm>
              <a:off x="4800600" y="3733800"/>
              <a:ext cx="1828800" cy="457200"/>
              <a:chOff x="3657600" y="1981200"/>
              <a:chExt cx="1828800" cy="457200"/>
            </a:xfrm>
          </p:grpSpPr>
          <p:grpSp>
            <p:nvGrpSpPr>
              <p:cNvPr id="838" name="Google Shape;838;p26"/>
              <p:cNvGrpSpPr/>
              <p:nvPr/>
            </p:nvGrpSpPr>
            <p:grpSpPr>
              <a:xfrm>
                <a:off x="3657600" y="1981200"/>
                <a:ext cx="457200" cy="457200"/>
                <a:chOff x="3657600" y="1828800"/>
                <a:chExt cx="457200" cy="457200"/>
              </a:xfrm>
            </p:grpSpPr>
            <p:sp>
              <p:nvSpPr>
                <p:cNvPr id="839" name="Google Shape;839;p26"/>
                <p:cNvSpPr/>
                <p:nvPr/>
              </p:nvSpPr>
              <p:spPr>
                <a:xfrm>
                  <a:off x="36576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01</a:t>
                  </a:r>
                  <a:endParaRPr sz="800"/>
                </a:p>
              </p:txBody>
            </p:sp>
            <p:sp>
              <p:nvSpPr>
                <p:cNvPr id="840" name="Google Shape;840;p26"/>
                <p:cNvSpPr/>
                <p:nvPr/>
              </p:nvSpPr>
              <p:spPr>
                <a:xfrm>
                  <a:off x="38100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02</a:t>
                  </a:r>
                  <a:endParaRPr sz="800"/>
                </a:p>
              </p:txBody>
            </p:sp>
            <p:sp>
              <p:nvSpPr>
                <p:cNvPr id="841" name="Google Shape;841;p26"/>
                <p:cNvSpPr/>
                <p:nvPr/>
              </p:nvSpPr>
              <p:spPr>
                <a:xfrm>
                  <a:off x="39624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03</a:t>
                  </a:r>
                  <a:endParaRPr sz="800"/>
                </a:p>
              </p:txBody>
            </p:sp>
          </p:grpSp>
          <p:grpSp>
            <p:nvGrpSpPr>
              <p:cNvPr id="842" name="Google Shape;842;p26"/>
              <p:cNvGrpSpPr/>
              <p:nvPr/>
            </p:nvGrpSpPr>
            <p:grpSpPr>
              <a:xfrm>
                <a:off x="4114800" y="1981200"/>
                <a:ext cx="457200" cy="457200"/>
                <a:chOff x="5029200" y="1828800"/>
                <a:chExt cx="457200" cy="457200"/>
              </a:xfrm>
            </p:grpSpPr>
            <p:sp>
              <p:nvSpPr>
                <p:cNvPr id="843" name="Google Shape;843;p26"/>
                <p:cNvSpPr/>
                <p:nvPr/>
              </p:nvSpPr>
              <p:spPr>
                <a:xfrm>
                  <a:off x="50292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04</a:t>
                  </a:r>
                  <a:endParaRPr sz="800"/>
                </a:p>
              </p:txBody>
            </p:sp>
            <p:sp>
              <p:nvSpPr>
                <p:cNvPr id="844" name="Google Shape;844;p26"/>
                <p:cNvSpPr/>
                <p:nvPr/>
              </p:nvSpPr>
              <p:spPr>
                <a:xfrm>
                  <a:off x="51816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05</a:t>
                  </a:r>
                  <a:endParaRPr sz="800"/>
                </a:p>
              </p:txBody>
            </p:sp>
            <p:sp>
              <p:nvSpPr>
                <p:cNvPr id="845" name="Google Shape;845;p26"/>
                <p:cNvSpPr/>
                <p:nvPr/>
              </p:nvSpPr>
              <p:spPr>
                <a:xfrm>
                  <a:off x="53340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06</a:t>
                  </a:r>
                  <a:endParaRPr sz="800"/>
                </a:p>
              </p:txBody>
            </p:sp>
          </p:grpSp>
          <p:grpSp>
            <p:nvGrpSpPr>
              <p:cNvPr id="846" name="Google Shape;846;p26"/>
              <p:cNvGrpSpPr/>
              <p:nvPr/>
            </p:nvGrpSpPr>
            <p:grpSpPr>
              <a:xfrm>
                <a:off x="4572000" y="1981200"/>
                <a:ext cx="457200" cy="457200"/>
                <a:chOff x="5029200" y="1828800"/>
                <a:chExt cx="457200" cy="457200"/>
              </a:xfrm>
            </p:grpSpPr>
            <p:sp>
              <p:nvSpPr>
                <p:cNvPr id="847" name="Google Shape;847;p26"/>
                <p:cNvSpPr/>
                <p:nvPr/>
              </p:nvSpPr>
              <p:spPr>
                <a:xfrm>
                  <a:off x="50292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07</a:t>
                  </a:r>
                  <a:endParaRPr sz="800"/>
                </a:p>
              </p:txBody>
            </p:sp>
            <p:sp>
              <p:nvSpPr>
                <p:cNvPr id="848" name="Google Shape;848;p26"/>
                <p:cNvSpPr/>
                <p:nvPr/>
              </p:nvSpPr>
              <p:spPr>
                <a:xfrm>
                  <a:off x="51816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08</a:t>
                  </a:r>
                  <a:endParaRPr sz="800"/>
                </a:p>
              </p:txBody>
            </p:sp>
            <p:sp>
              <p:nvSpPr>
                <p:cNvPr id="849" name="Google Shape;849;p26"/>
                <p:cNvSpPr/>
                <p:nvPr/>
              </p:nvSpPr>
              <p:spPr>
                <a:xfrm>
                  <a:off x="53340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09</a:t>
                  </a:r>
                  <a:endParaRPr sz="800"/>
                </a:p>
              </p:txBody>
            </p:sp>
          </p:grpSp>
          <p:grpSp>
            <p:nvGrpSpPr>
              <p:cNvPr id="850" name="Google Shape;850;p26"/>
              <p:cNvGrpSpPr/>
              <p:nvPr/>
            </p:nvGrpSpPr>
            <p:grpSpPr>
              <a:xfrm>
                <a:off x="5029200" y="1981200"/>
                <a:ext cx="457200" cy="457200"/>
                <a:chOff x="5029200" y="1828800"/>
                <a:chExt cx="457200" cy="457200"/>
              </a:xfrm>
            </p:grpSpPr>
            <p:sp>
              <p:nvSpPr>
                <p:cNvPr id="851" name="Google Shape;851;p26"/>
                <p:cNvSpPr/>
                <p:nvPr/>
              </p:nvSpPr>
              <p:spPr>
                <a:xfrm>
                  <a:off x="50292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10</a:t>
                  </a:r>
                  <a:endParaRPr sz="800"/>
                </a:p>
              </p:txBody>
            </p:sp>
            <p:sp>
              <p:nvSpPr>
                <p:cNvPr id="852" name="Google Shape;852;p26"/>
                <p:cNvSpPr/>
                <p:nvPr/>
              </p:nvSpPr>
              <p:spPr>
                <a:xfrm>
                  <a:off x="51816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11</a:t>
                  </a:r>
                  <a:endParaRPr sz="800"/>
                </a:p>
              </p:txBody>
            </p:sp>
            <p:sp>
              <p:nvSpPr>
                <p:cNvPr id="853" name="Google Shape;853;p26"/>
                <p:cNvSpPr/>
                <p:nvPr/>
              </p:nvSpPr>
              <p:spPr>
                <a:xfrm>
                  <a:off x="53340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12</a:t>
                  </a:r>
                  <a:endParaRPr sz="800"/>
                </a:p>
              </p:txBody>
            </p:sp>
          </p:grpSp>
        </p:grpSp>
      </p:grpSp>
      <p:grpSp>
        <p:nvGrpSpPr>
          <p:cNvPr id="854" name="Google Shape;854;p26"/>
          <p:cNvGrpSpPr/>
          <p:nvPr/>
        </p:nvGrpSpPr>
        <p:grpSpPr>
          <a:xfrm>
            <a:off x="6934200" y="3733800"/>
            <a:ext cx="1981200" cy="990600"/>
            <a:chOff x="6934200" y="3733800"/>
            <a:chExt cx="1981200" cy="990600"/>
          </a:xfrm>
        </p:grpSpPr>
        <p:grpSp>
          <p:nvGrpSpPr>
            <p:cNvPr id="855" name="Google Shape;855;p26"/>
            <p:cNvGrpSpPr/>
            <p:nvPr/>
          </p:nvGrpSpPr>
          <p:grpSpPr>
            <a:xfrm>
              <a:off x="6934200" y="4267200"/>
              <a:ext cx="1981200" cy="457200"/>
              <a:chOff x="304800" y="1219200"/>
              <a:chExt cx="1981200" cy="457200"/>
            </a:xfrm>
          </p:grpSpPr>
          <p:sp>
            <p:nvSpPr>
              <p:cNvPr id="856" name="Google Shape;856;p26"/>
              <p:cNvSpPr/>
              <p:nvPr/>
            </p:nvSpPr>
            <p:spPr>
              <a:xfrm>
                <a:off x="3048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40</a:t>
                </a:r>
                <a:endParaRPr sz="800"/>
              </a:p>
            </p:txBody>
          </p:sp>
          <p:sp>
            <p:nvSpPr>
              <p:cNvPr id="857" name="Google Shape;857;p26"/>
              <p:cNvSpPr/>
              <p:nvPr/>
            </p:nvSpPr>
            <p:spPr>
              <a:xfrm>
                <a:off x="4572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41</a:t>
                </a:r>
                <a:endParaRPr sz="800"/>
              </a:p>
            </p:txBody>
          </p:sp>
          <p:sp>
            <p:nvSpPr>
              <p:cNvPr id="858" name="Google Shape;858;p26"/>
              <p:cNvSpPr/>
              <p:nvPr/>
            </p:nvSpPr>
            <p:spPr>
              <a:xfrm>
                <a:off x="6096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42</a:t>
                </a:r>
                <a:endParaRPr sz="800"/>
              </a:p>
            </p:txBody>
          </p:sp>
          <p:sp>
            <p:nvSpPr>
              <p:cNvPr id="859" name="Google Shape;859;p26"/>
              <p:cNvSpPr/>
              <p:nvPr/>
            </p:nvSpPr>
            <p:spPr>
              <a:xfrm>
                <a:off x="7620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43</a:t>
                </a:r>
                <a:endParaRPr sz="800"/>
              </a:p>
            </p:txBody>
          </p:sp>
          <p:sp>
            <p:nvSpPr>
              <p:cNvPr id="860" name="Google Shape;860;p26"/>
              <p:cNvSpPr/>
              <p:nvPr/>
            </p:nvSpPr>
            <p:spPr>
              <a:xfrm>
                <a:off x="9144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44</a:t>
                </a:r>
                <a:endParaRPr sz="800"/>
              </a:p>
            </p:txBody>
          </p:sp>
          <p:sp>
            <p:nvSpPr>
              <p:cNvPr id="861" name="Google Shape;861;p26"/>
              <p:cNvSpPr/>
              <p:nvPr/>
            </p:nvSpPr>
            <p:spPr>
              <a:xfrm>
                <a:off x="10668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45</a:t>
                </a:r>
                <a:endParaRPr sz="800"/>
              </a:p>
            </p:txBody>
          </p:sp>
          <p:sp>
            <p:nvSpPr>
              <p:cNvPr id="862" name="Google Shape;862;p26"/>
              <p:cNvSpPr/>
              <p:nvPr/>
            </p:nvSpPr>
            <p:spPr>
              <a:xfrm>
                <a:off x="12192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46</a:t>
                </a:r>
                <a:endParaRPr sz="800"/>
              </a:p>
            </p:txBody>
          </p:sp>
          <p:sp>
            <p:nvSpPr>
              <p:cNvPr id="863" name="Google Shape;863;p26"/>
              <p:cNvSpPr/>
              <p:nvPr/>
            </p:nvSpPr>
            <p:spPr>
              <a:xfrm>
                <a:off x="13716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47</a:t>
                </a:r>
                <a:endParaRPr sz="800"/>
              </a:p>
            </p:txBody>
          </p:sp>
          <p:sp>
            <p:nvSpPr>
              <p:cNvPr id="864" name="Google Shape;864;p26"/>
              <p:cNvSpPr/>
              <p:nvPr/>
            </p:nvSpPr>
            <p:spPr>
              <a:xfrm>
                <a:off x="15240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48</a:t>
                </a:r>
                <a:endParaRPr sz="800"/>
              </a:p>
            </p:txBody>
          </p:sp>
          <p:sp>
            <p:nvSpPr>
              <p:cNvPr id="865" name="Google Shape;865;p26"/>
              <p:cNvSpPr/>
              <p:nvPr/>
            </p:nvSpPr>
            <p:spPr>
              <a:xfrm>
                <a:off x="16764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49</a:t>
                </a:r>
                <a:endParaRPr sz="800"/>
              </a:p>
            </p:txBody>
          </p:sp>
          <p:sp>
            <p:nvSpPr>
              <p:cNvPr id="866" name="Google Shape;866;p26"/>
              <p:cNvSpPr/>
              <p:nvPr/>
            </p:nvSpPr>
            <p:spPr>
              <a:xfrm>
                <a:off x="18288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50</a:t>
                </a:r>
                <a:endParaRPr sz="800"/>
              </a:p>
            </p:txBody>
          </p:sp>
          <p:sp>
            <p:nvSpPr>
              <p:cNvPr id="867" name="Google Shape;867;p26"/>
              <p:cNvSpPr/>
              <p:nvPr/>
            </p:nvSpPr>
            <p:spPr>
              <a:xfrm>
                <a:off x="19812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51</a:t>
                </a:r>
                <a:endParaRPr sz="800"/>
              </a:p>
            </p:txBody>
          </p:sp>
          <p:sp>
            <p:nvSpPr>
              <p:cNvPr id="868" name="Google Shape;868;p26"/>
              <p:cNvSpPr/>
              <p:nvPr/>
            </p:nvSpPr>
            <p:spPr>
              <a:xfrm>
                <a:off x="2133600" y="1219200"/>
                <a:ext cx="152400" cy="457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52</a:t>
                </a:r>
                <a:endParaRPr sz="800"/>
              </a:p>
            </p:txBody>
          </p:sp>
        </p:grpSp>
        <p:grpSp>
          <p:nvGrpSpPr>
            <p:cNvPr id="869" name="Google Shape;869;p26"/>
            <p:cNvGrpSpPr/>
            <p:nvPr/>
          </p:nvGrpSpPr>
          <p:grpSpPr>
            <a:xfrm>
              <a:off x="7010400" y="3733800"/>
              <a:ext cx="1828800" cy="457200"/>
              <a:chOff x="3657600" y="1981200"/>
              <a:chExt cx="1828800" cy="457200"/>
            </a:xfrm>
          </p:grpSpPr>
          <p:grpSp>
            <p:nvGrpSpPr>
              <p:cNvPr id="870" name="Google Shape;870;p26"/>
              <p:cNvGrpSpPr/>
              <p:nvPr/>
            </p:nvGrpSpPr>
            <p:grpSpPr>
              <a:xfrm>
                <a:off x="3657600" y="1981200"/>
                <a:ext cx="457200" cy="457200"/>
                <a:chOff x="3657600" y="1828800"/>
                <a:chExt cx="457200" cy="457200"/>
              </a:xfrm>
            </p:grpSpPr>
            <p:sp>
              <p:nvSpPr>
                <p:cNvPr id="871" name="Google Shape;871;p26"/>
                <p:cNvSpPr/>
                <p:nvPr/>
              </p:nvSpPr>
              <p:spPr>
                <a:xfrm>
                  <a:off x="36576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01</a:t>
                  </a:r>
                  <a:endParaRPr sz="800"/>
                </a:p>
              </p:txBody>
            </p:sp>
            <p:sp>
              <p:nvSpPr>
                <p:cNvPr id="872" name="Google Shape;872;p26"/>
                <p:cNvSpPr/>
                <p:nvPr/>
              </p:nvSpPr>
              <p:spPr>
                <a:xfrm>
                  <a:off x="38100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02</a:t>
                  </a:r>
                  <a:endParaRPr sz="800"/>
                </a:p>
              </p:txBody>
            </p:sp>
            <p:sp>
              <p:nvSpPr>
                <p:cNvPr id="873" name="Google Shape;873;p26"/>
                <p:cNvSpPr/>
                <p:nvPr/>
              </p:nvSpPr>
              <p:spPr>
                <a:xfrm>
                  <a:off x="39624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03</a:t>
                  </a:r>
                  <a:endParaRPr sz="800"/>
                </a:p>
              </p:txBody>
            </p:sp>
          </p:grpSp>
          <p:grpSp>
            <p:nvGrpSpPr>
              <p:cNvPr id="874" name="Google Shape;874;p26"/>
              <p:cNvGrpSpPr/>
              <p:nvPr/>
            </p:nvGrpSpPr>
            <p:grpSpPr>
              <a:xfrm>
                <a:off x="4114800" y="1981200"/>
                <a:ext cx="457200" cy="457200"/>
                <a:chOff x="5029200" y="1828800"/>
                <a:chExt cx="457200" cy="457200"/>
              </a:xfrm>
            </p:grpSpPr>
            <p:sp>
              <p:nvSpPr>
                <p:cNvPr id="875" name="Google Shape;875;p26"/>
                <p:cNvSpPr/>
                <p:nvPr/>
              </p:nvSpPr>
              <p:spPr>
                <a:xfrm>
                  <a:off x="50292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04</a:t>
                  </a:r>
                  <a:endParaRPr sz="800"/>
                </a:p>
              </p:txBody>
            </p:sp>
            <p:sp>
              <p:nvSpPr>
                <p:cNvPr id="876" name="Google Shape;876;p26"/>
                <p:cNvSpPr/>
                <p:nvPr/>
              </p:nvSpPr>
              <p:spPr>
                <a:xfrm>
                  <a:off x="51816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05</a:t>
                  </a:r>
                  <a:endParaRPr sz="800"/>
                </a:p>
              </p:txBody>
            </p:sp>
            <p:sp>
              <p:nvSpPr>
                <p:cNvPr id="877" name="Google Shape;877;p26"/>
                <p:cNvSpPr/>
                <p:nvPr/>
              </p:nvSpPr>
              <p:spPr>
                <a:xfrm>
                  <a:off x="53340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06</a:t>
                  </a:r>
                  <a:endParaRPr sz="800"/>
                </a:p>
              </p:txBody>
            </p:sp>
          </p:grpSp>
          <p:grpSp>
            <p:nvGrpSpPr>
              <p:cNvPr id="878" name="Google Shape;878;p26"/>
              <p:cNvGrpSpPr/>
              <p:nvPr/>
            </p:nvGrpSpPr>
            <p:grpSpPr>
              <a:xfrm>
                <a:off x="4572000" y="1981200"/>
                <a:ext cx="457200" cy="457200"/>
                <a:chOff x="5029200" y="1828800"/>
                <a:chExt cx="457200" cy="457200"/>
              </a:xfrm>
            </p:grpSpPr>
            <p:sp>
              <p:nvSpPr>
                <p:cNvPr id="879" name="Google Shape;879;p26"/>
                <p:cNvSpPr/>
                <p:nvPr/>
              </p:nvSpPr>
              <p:spPr>
                <a:xfrm>
                  <a:off x="50292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07</a:t>
                  </a:r>
                  <a:endParaRPr sz="800"/>
                </a:p>
              </p:txBody>
            </p:sp>
            <p:sp>
              <p:nvSpPr>
                <p:cNvPr id="880" name="Google Shape;880;p26"/>
                <p:cNvSpPr/>
                <p:nvPr/>
              </p:nvSpPr>
              <p:spPr>
                <a:xfrm>
                  <a:off x="51816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08</a:t>
                  </a:r>
                  <a:endParaRPr sz="800"/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53340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09</a:t>
                  </a:r>
                  <a:endParaRPr sz="800"/>
                </a:p>
              </p:txBody>
            </p:sp>
          </p:grpSp>
          <p:grpSp>
            <p:nvGrpSpPr>
              <p:cNvPr id="882" name="Google Shape;882;p26"/>
              <p:cNvGrpSpPr/>
              <p:nvPr/>
            </p:nvGrpSpPr>
            <p:grpSpPr>
              <a:xfrm>
                <a:off x="5029200" y="1981200"/>
                <a:ext cx="457200" cy="457200"/>
                <a:chOff x="5029200" y="1828800"/>
                <a:chExt cx="457200" cy="457200"/>
              </a:xfrm>
            </p:grpSpPr>
            <p:sp>
              <p:nvSpPr>
                <p:cNvPr id="883" name="Google Shape;883;p26"/>
                <p:cNvSpPr/>
                <p:nvPr/>
              </p:nvSpPr>
              <p:spPr>
                <a:xfrm>
                  <a:off x="50292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10</a:t>
                  </a:r>
                  <a:endParaRPr sz="800"/>
                </a:p>
              </p:txBody>
            </p:sp>
            <p:sp>
              <p:nvSpPr>
                <p:cNvPr id="884" name="Google Shape;884;p26"/>
                <p:cNvSpPr/>
                <p:nvPr/>
              </p:nvSpPr>
              <p:spPr>
                <a:xfrm>
                  <a:off x="51816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11</a:t>
                  </a:r>
                  <a:endParaRPr sz="800"/>
                </a:p>
              </p:txBody>
            </p:sp>
            <p:sp>
              <p:nvSpPr>
                <p:cNvPr id="885" name="Google Shape;885;p26"/>
                <p:cNvSpPr/>
                <p:nvPr/>
              </p:nvSpPr>
              <p:spPr>
                <a:xfrm>
                  <a:off x="5334000" y="1828800"/>
                  <a:ext cx="152400" cy="457200"/>
                </a:xfrm>
                <a:prstGeom prst="rect">
                  <a:avLst/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12</a:t>
                  </a:r>
                  <a:endParaRPr sz="800"/>
                </a:p>
              </p:txBody>
            </p:sp>
          </p:grpSp>
        </p:grpSp>
      </p:grpSp>
      <p:sp>
        <p:nvSpPr>
          <p:cNvPr id="886" name="Google Shape;886;p26"/>
          <p:cNvSpPr/>
          <p:nvPr/>
        </p:nvSpPr>
        <p:spPr>
          <a:xfrm>
            <a:off x="4191000" y="2514600"/>
            <a:ext cx="762000" cy="609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</a:t>
            </a:r>
            <a:endParaRPr/>
          </a:p>
        </p:txBody>
      </p:sp>
      <p:grpSp>
        <p:nvGrpSpPr>
          <p:cNvPr id="887" name="Google Shape;887;p26"/>
          <p:cNvGrpSpPr/>
          <p:nvPr/>
        </p:nvGrpSpPr>
        <p:grpSpPr>
          <a:xfrm>
            <a:off x="304800" y="4038600"/>
            <a:ext cx="1981200" cy="457200"/>
            <a:chOff x="304800" y="1219200"/>
            <a:chExt cx="1981200" cy="457200"/>
          </a:xfrm>
        </p:grpSpPr>
        <p:sp>
          <p:nvSpPr>
            <p:cNvPr id="888" name="Google Shape;888;p26"/>
            <p:cNvSpPr/>
            <p:nvPr/>
          </p:nvSpPr>
          <p:spPr>
            <a:xfrm>
              <a:off x="3048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01</a:t>
              </a:r>
              <a:endParaRPr sz="800"/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4572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02</a:t>
              </a:r>
              <a:endParaRPr sz="800"/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6096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03</a:t>
              </a:r>
              <a:endParaRPr sz="800"/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7620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04</a:t>
              </a:r>
              <a:endParaRPr sz="800"/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9144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05</a:t>
              </a:r>
              <a:endParaRPr sz="800"/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10668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06</a:t>
              </a:r>
              <a:endParaRPr sz="800"/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12192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07</a:t>
              </a:r>
              <a:endParaRPr sz="800"/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13716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08</a:t>
              </a:r>
              <a:endParaRPr sz="800"/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15240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09</a:t>
              </a:r>
              <a:endParaRPr sz="800"/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16764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10</a:t>
              </a:r>
              <a:endParaRPr sz="800"/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18288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11</a:t>
              </a:r>
              <a:endParaRPr sz="800"/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19812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12</a:t>
              </a:r>
              <a:endParaRPr sz="800"/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21336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13</a:t>
              </a:r>
              <a:endParaRPr sz="800"/>
            </a:p>
          </p:txBody>
        </p:sp>
      </p:grpSp>
      <p:grpSp>
        <p:nvGrpSpPr>
          <p:cNvPr id="901" name="Google Shape;901;p26"/>
          <p:cNvGrpSpPr/>
          <p:nvPr/>
        </p:nvGrpSpPr>
        <p:grpSpPr>
          <a:xfrm>
            <a:off x="2514600" y="4038600"/>
            <a:ext cx="1981200" cy="457200"/>
            <a:chOff x="304800" y="1219200"/>
            <a:chExt cx="1981200" cy="457200"/>
          </a:xfrm>
        </p:grpSpPr>
        <p:sp>
          <p:nvSpPr>
            <p:cNvPr id="902" name="Google Shape;902;p26"/>
            <p:cNvSpPr/>
            <p:nvPr/>
          </p:nvSpPr>
          <p:spPr>
            <a:xfrm>
              <a:off x="3048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14</a:t>
              </a:r>
              <a:endParaRPr sz="800"/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4572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15</a:t>
              </a:r>
              <a:endParaRPr sz="800"/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6096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16</a:t>
              </a:r>
              <a:endParaRPr sz="800"/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7620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17</a:t>
              </a:r>
              <a:endParaRPr sz="800"/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9144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18</a:t>
              </a:r>
              <a:endParaRPr sz="800"/>
            </a:p>
          </p:txBody>
        </p:sp>
        <p:sp>
          <p:nvSpPr>
            <p:cNvPr id="907" name="Google Shape;907;p26"/>
            <p:cNvSpPr/>
            <p:nvPr/>
          </p:nvSpPr>
          <p:spPr>
            <a:xfrm>
              <a:off x="10668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19</a:t>
              </a:r>
              <a:endParaRPr sz="800"/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12192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20</a:t>
              </a:r>
              <a:endParaRPr sz="800"/>
            </a:p>
          </p:txBody>
        </p:sp>
        <p:sp>
          <p:nvSpPr>
            <p:cNvPr id="909" name="Google Shape;909;p26"/>
            <p:cNvSpPr/>
            <p:nvPr/>
          </p:nvSpPr>
          <p:spPr>
            <a:xfrm>
              <a:off x="13716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21</a:t>
              </a:r>
              <a:endParaRPr sz="800"/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15240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22</a:t>
              </a:r>
              <a:endParaRPr sz="800"/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16764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23</a:t>
              </a:r>
              <a:endParaRPr sz="800"/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18288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24</a:t>
              </a:r>
              <a:endParaRPr sz="800"/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19812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25</a:t>
              </a:r>
              <a:endParaRPr sz="800"/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21336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26</a:t>
              </a:r>
              <a:endParaRPr sz="800"/>
            </a:p>
          </p:txBody>
        </p:sp>
      </p:grpSp>
      <p:grpSp>
        <p:nvGrpSpPr>
          <p:cNvPr id="915" name="Google Shape;915;p26"/>
          <p:cNvGrpSpPr/>
          <p:nvPr/>
        </p:nvGrpSpPr>
        <p:grpSpPr>
          <a:xfrm>
            <a:off x="4724400" y="4038600"/>
            <a:ext cx="1981200" cy="457200"/>
            <a:chOff x="304800" y="1219200"/>
            <a:chExt cx="1981200" cy="457200"/>
          </a:xfrm>
        </p:grpSpPr>
        <p:sp>
          <p:nvSpPr>
            <p:cNvPr id="916" name="Google Shape;916;p26"/>
            <p:cNvSpPr/>
            <p:nvPr/>
          </p:nvSpPr>
          <p:spPr>
            <a:xfrm>
              <a:off x="3048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27</a:t>
              </a:r>
              <a:endParaRPr sz="800"/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4572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28</a:t>
              </a:r>
              <a:endParaRPr sz="800"/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6096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29</a:t>
              </a:r>
              <a:endParaRPr sz="800"/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7620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30</a:t>
              </a:r>
              <a:endParaRPr sz="800"/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9144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31</a:t>
              </a:r>
              <a:endParaRPr sz="800"/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10668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32</a:t>
              </a:r>
              <a:endParaRPr sz="800"/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12192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33</a:t>
              </a:r>
              <a:endParaRPr sz="800"/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13716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34</a:t>
              </a:r>
              <a:endParaRPr sz="800"/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15240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35</a:t>
              </a:r>
              <a:endParaRPr sz="800"/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16764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36</a:t>
              </a:r>
              <a:endParaRPr sz="800"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18288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37</a:t>
              </a:r>
              <a:endParaRPr sz="800"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19812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38</a:t>
              </a:r>
              <a:endParaRPr sz="800"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21336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39</a:t>
              </a:r>
              <a:endParaRPr sz="800"/>
            </a:p>
          </p:txBody>
        </p:sp>
      </p:grpSp>
      <p:grpSp>
        <p:nvGrpSpPr>
          <p:cNvPr id="929" name="Google Shape;929;p26"/>
          <p:cNvGrpSpPr/>
          <p:nvPr/>
        </p:nvGrpSpPr>
        <p:grpSpPr>
          <a:xfrm>
            <a:off x="6934200" y="4038600"/>
            <a:ext cx="1981200" cy="457200"/>
            <a:chOff x="304800" y="1219200"/>
            <a:chExt cx="1981200" cy="457200"/>
          </a:xfrm>
        </p:grpSpPr>
        <p:sp>
          <p:nvSpPr>
            <p:cNvPr id="930" name="Google Shape;930;p26"/>
            <p:cNvSpPr/>
            <p:nvPr/>
          </p:nvSpPr>
          <p:spPr>
            <a:xfrm>
              <a:off x="3048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40</a:t>
              </a:r>
              <a:endParaRPr sz="800"/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4572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41</a:t>
              </a:r>
              <a:endParaRPr sz="800"/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6096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42</a:t>
              </a:r>
              <a:endParaRPr sz="800"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7620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43</a:t>
              </a:r>
              <a:endParaRPr sz="800"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9144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44</a:t>
              </a:r>
              <a:endParaRPr sz="800"/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10668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45</a:t>
              </a:r>
              <a:endParaRPr sz="800"/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12192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46</a:t>
              </a:r>
              <a:endParaRPr sz="800"/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13716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47</a:t>
              </a:r>
              <a:endParaRPr sz="800"/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15240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48</a:t>
              </a:r>
              <a:endParaRPr sz="800"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16764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49</a:t>
              </a:r>
              <a:endParaRPr sz="800"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18288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50</a:t>
              </a:r>
              <a:endParaRPr sz="800"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19812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51</a:t>
              </a:r>
              <a:endParaRPr sz="800"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2133600" y="1219200"/>
              <a:ext cx="152400" cy="457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52</a:t>
              </a:r>
              <a:endParaRPr sz="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948" name="Google Shape;948;p27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BroadcastHashJoins - Dangers</a:t>
            </a:r>
            <a:endParaRPr/>
          </a:p>
        </p:txBody>
      </p:sp>
      <p:sp>
        <p:nvSpPr>
          <p:cNvPr id="949" name="Google Shape;949;p27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Note the high level of IO between the Driver and Executors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With small tables (e.g. around 10 MB), the cost is lower than the exchange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When pushed to higher limits (say 100 MB), the balances start to shift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Similarly, many empty partitions can adversely affect the BHJ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Driver &amp; Executors both require enough RAM to receive the fully broadcasted table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Performance depends on the relative scale of the left and right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28"/>
          <p:cNvSpPr txBox="1"/>
          <p:nvPr>
            <p:ph idx="1" type="body"/>
          </p:nvPr>
        </p:nvSpPr>
        <p:spPr>
          <a:xfrm>
            <a:off x="320040" y="1128900"/>
            <a:ext cx="8823900" cy="699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if you don’t push the 10 MB limit, joining to many small tables can produce excessive load on the Driver &amp; Executors resulting in GC delays and OOM Errors</a:t>
            </a:r>
            <a:endParaRPr/>
          </a:p>
        </p:txBody>
      </p:sp>
      <p:sp>
        <p:nvSpPr>
          <p:cNvPr id="956" name="Google Shape;956;p2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2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BroadcastHashJoins - w/Many Dim Tables</a:t>
            </a:r>
            <a:endParaRPr/>
          </a:p>
        </p:txBody>
      </p:sp>
      <p:sp>
        <p:nvSpPr>
          <p:cNvPr id="958" name="Google Shape;958;p28"/>
          <p:cNvSpPr/>
          <p:nvPr/>
        </p:nvSpPr>
        <p:spPr>
          <a:xfrm>
            <a:off x="4038600" y="2971800"/>
            <a:ext cx="1066800" cy="838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Fact</a:t>
            </a:r>
            <a:br>
              <a:rPr lang="en" sz="1900"/>
            </a:br>
            <a:r>
              <a:rPr lang="en" sz="1900"/>
              <a:t>Table</a:t>
            </a:r>
            <a:endParaRPr sz="2200"/>
          </a:p>
        </p:txBody>
      </p:sp>
      <p:grpSp>
        <p:nvGrpSpPr>
          <p:cNvPr id="959" name="Google Shape;959;p28"/>
          <p:cNvGrpSpPr/>
          <p:nvPr/>
        </p:nvGrpSpPr>
        <p:grpSpPr>
          <a:xfrm>
            <a:off x="2743200" y="1905000"/>
            <a:ext cx="1295400" cy="1066800"/>
            <a:chOff x="2743200" y="1905000"/>
            <a:chExt cx="1295400" cy="1066800"/>
          </a:xfrm>
        </p:grpSpPr>
        <p:sp>
          <p:nvSpPr>
            <p:cNvPr id="960" name="Google Shape;960;p28"/>
            <p:cNvSpPr/>
            <p:nvPr/>
          </p:nvSpPr>
          <p:spPr>
            <a:xfrm>
              <a:off x="2743200" y="1905000"/>
              <a:ext cx="1066800" cy="8382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/>
                <a:t>Dim</a:t>
              </a:r>
              <a:br>
                <a:rPr lang="en" sz="1900"/>
              </a:br>
              <a:r>
                <a:rPr lang="en" sz="1900"/>
                <a:t>Table</a:t>
              </a:r>
              <a:endParaRPr sz="2200"/>
            </a:p>
          </p:txBody>
        </p:sp>
        <p:cxnSp>
          <p:nvCxnSpPr>
            <p:cNvPr id="961" name="Google Shape;961;p28"/>
            <p:cNvCxnSpPr/>
            <p:nvPr/>
          </p:nvCxnSpPr>
          <p:spPr>
            <a:xfrm rot="10800000">
              <a:off x="3810000" y="2743200"/>
              <a:ext cx="22860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62" name="Google Shape;962;p28"/>
          <p:cNvGrpSpPr/>
          <p:nvPr/>
        </p:nvGrpSpPr>
        <p:grpSpPr>
          <a:xfrm>
            <a:off x="5105400" y="1905000"/>
            <a:ext cx="1295400" cy="1066800"/>
            <a:chOff x="5105400" y="1905000"/>
            <a:chExt cx="1295400" cy="1066800"/>
          </a:xfrm>
        </p:grpSpPr>
        <p:sp>
          <p:nvSpPr>
            <p:cNvPr id="963" name="Google Shape;963;p28"/>
            <p:cNvSpPr/>
            <p:nvPr/>
          </p:nvSpPr>
          <p:spPr>
            <a:xfrm>
              <a:off x="5334000" y="1905000"/>
              <a:ext cx="1066800" cy="8382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/>
                <a:t>Dim</a:t>
              </a:r>
              <a:br>
                <a:rPr lang="en" sz="1900"/>
              </a:br>
              <a:r>
                <a:rPr lang="en" sz="1900"/>
                <a:t>Table</a:t>
              </a:r>
              <a:endParaRPr sz="2200"/>
            </a:p>
          </p:txBody>
        </p:sp>
        <p:cxnSp>
          <p:nvCxnSpPr>
            <p:cNvPr id="964" name="Google Shape;964;p28"/>
            <p:cNvCxnSpPr/>
            <p:nvPr/>
          </p:nvCxnSpPr>
          <p:spPr>
            <a:xfrm flipH="1" rot="10800000">
              <a:off x="5105400" y="2743200"/>
              <a:ext cx="22860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65" name="Google Shape;965;p28"/>
          <p:cNvGrpSpPr/>
          <p:nvPr/>
        </p:nvGrpSpPr>
        <p:grpSpPr>
          <a:xfrm>
            <a:off x="4038600" y="1905000"/>
            <a:ext cx="1066800" cy="1066800"/>
            <a:chOff x="4038600" y="1905000"/>
            <a:chExt cx="1066800" cy="1066800"/>
          </a:xfrm>
        </p:grpSpPr>
        <p:sp>
          <p:nvSpPr>
            <p:cNvPr id="966" name="Google Shape;966;p28"/>
            <p:cNvSpPr/>
            <p:nvPr/>
          </p:nvSpPr>
          <p:spPr>
            <a:xfrm>
              <a:off x="4038600" y="1905000"/>
              <a:ext cx="1066800" cy="8382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/>
                <a:t>Dim</a:t>
              </a:r>
              <a:br>
                <a:rPr lang="en" sz="1900"/>
              </a:br>
              <a:r>
                <a:rPr lang="en" sz="1900"/>
                <a:t>Table</a:t>
              </a:r>
              <a:endParaRPr sz="2200"/>
            </a:p>
          </p:txBody>
        </p:sp>
        <p:cxnSp>
          <p:nvCxnSpPr>
            <p:cNvPr id="967" name="Google Shape;967;p28"/>
            <p:cNvCxnSpPr>
              <a:stCxn id="958" idx="0"/>
              <a:endCxn id="966" idx="2"/>
            </p:cNvCxnSpPr>
            <p:nvPr/>
          </p:nvCxnSpPr>
          <p:spPr>
            <a:xfrm rot="10800000">
              <a:off x="4572000" y="274320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68" name="Google Shape;968;p28"/>
          <p:cNvGrpSpPr/>
          <p:nvPr/>
        </p:nvGrpSpPr>
        <p:grpSpPr>
          <a:xfrm>
            <a:off x="5105400" y="2971800"/>
            <a:ext cx="1295400" cy="838200"/>
            <a:chOff x="5105400" y="2971800"/>
            <a:chExt cx="1295400" cy="838200"/>
          </a:xfrm>
        </p:grpSpPr>
        <p:sp>
          <p:nvSpPr>
            <p:cNvPr id="969" name="Google Shape;969;p28"/>
            <p:cNvSpPr/>
            <p:nvPr/>
          </p:nvSpPr>
          <p:spPr>
            <a:xfrm>
              <a:off x="5334000" y="2971800"/>
              <a:ext cx="1066800" cy="8382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/>
                <a:t>Dim</a:t>
              </a:r>
              <a:br>
                <a:rPr lang="en" sz="1900"/>
              </a:br>
              <a:r>
                <a:rPr lang="en" sz="1900"/>
                <a:t>Table</a:t>
              </a:r>
              <a:endParaRPr sz="2200"/>
            </a:p>
          </p:txBody>
        </p:sp>
        <p:cxnSp>
          <p:nvCxnSpPr>
            <p:cNvPr id="970" name="Google Shape;970;p28"/>
            <p:cNvCxnSpPr>
              <a:stCxn id="958" idx="3"/>
              <a:endCxn id="969" idx="1"/>
            </p:cNvCxnSpPr>
            <p:nvPr/>
          </p:nvCxnSpPr>
          <p:spPr>
            <a:xfrm>
              <a:off x="5105400" y="3390900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71" name="Google Shape;971;p28"/>
          <p:cNvGrpSpPr/>
          <p:nvPr/>
        </p:nvGrpSpPr>
        <p:grpSpPr>
          <a:xfrm>
            <a:off x="5105400" y="3810000"/>
            <a:ext cx="1295400" cy="1066800"/>
            <a:chOff x="5105400" y="3810000"/>
            <a:chExt cx="1295400" cy="1066800"/>
          </a:xfrm>
        </p:grpSpPr>
        <p:sp>
          <p:nvSpPr>
            <p:cNvPr id="972" name="Google Shape;972;p28"/>
            <p:cNvSpPr/>
            <p:nvPr/>
          </p:nvSpPr>
          <p:spPr>
            <a:xfrm>
              <a:off x="5334000" y="4038600"/>
              <a:ext cx="1066800" cy="8382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/>
                <a:t>Dim</a:t>
              </a:r>
              <a:br>
                <a:rPr lang="en" sz="1900"/>
              </a:br>
              <a:r>
                <a:rPr lang="en" sz="1900"/>
                <a:t>Table</a:t>
              </a:r>
              <a:endParaRPr sz="2200"/>
            </a:p>
          </p:txBody>
        </p:sp>
        <p:cxnSp>
          <p:nvCxnSpPr>
            <p:cNvPr id="973" name="Google Shape;973;p28"/>
            <p:cNvCxnSpPr/>
            <p:nvPr/>
          </p:nvCxnSpPr>
          <p:spPr>
            <a:xfrm>
              <a:off x="5105400" y="3810000"/>
              <a:ext cx="22860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74" name="Google Shape;974;p28"/>
          <p:cNvGrpSpPr/>
          <p:nvPr/>
        </p:nvGrpSpPr>
        <p:grpSpPr>
          <a:xfrm>
            <a:off x="4038600" y="3810000"/>
            <a:ext cx="1066800" cy="1066800"/>
            <a:chOff x="4038600" y="3810000"/>
            <a:chExt cx="1066800" cy="1066800"/>
          </a:xfrm>
        </p:grpSpPr>
        <p:sp>
          <p:nvSpPr>
            <p:cNvPr id="975" name="Google Shape;975;p28"/>
            <p:cNvSpPr/>
            <p:nvPr/>
          </p:nvSpPr>
          <p:spPr>
            <a:xfrm>
              <a:off x="4038600" y="4038600"/>
              <a:ext cx="1066800" cy="8382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/>
                <a:t>Dim</a:t>
              </a:r>
              <a:br>
                <a:rPr lang="en" sz="1900"/>
              </a:br>
              <a:r>
                <a:rPr lang="en" sz="1900"/>
                <a:t>Table</a:t>
              </a:r>
              <a:endParaRPr sz="2200"/>
            </a:p>
          </p:txBody>
        </p:sp>
        <p:cxnSp>
          <p:nvCxnSpPr>
            <p:cNvPr id="976" name="Google Shape;976;p28"/>
            <p:cNvCxnSpPr>
              <a:stCxn id="958" idx="2"/>
              <a:endCxn id="975" idx="0"/>
            </p:cNvCxnSpPr>
            <p:nvPr/>
          </p:nvCxnSpPr>
          <p:spPr>
            <a:xfrm>
              <a:off x="4572000" y="381000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77" name="Google Shape;977;p28"/>
          <p:cNvGrpSpPr/>
          <p:nvPr/>
        </p:nvGrpSpPr>
        <p:grpSpPr>
          <a:xfrm>
            <a:off x="2743200" y="3810000"/>
            <a:ext cx="1295400" cy="1066800"/>
            <a:chOff x="2743200" y="3810000"/>
            <a:chExt cx="1295400" cy="1066800"/>
          </a:xfrm>
        </p:grpSpPr>
        <p:sp>
          <p:nvSpPr>
            <p:cNvPr id="978" name="Google Shape;978;p28"/>
            <p:cNvSpPr/>
            <p:nvPr/>
          </p:nvSpPr>
          <p:spPr>
            <a:xfrm>
              <a:off x="2743200" y="4038600"/>
              <a:ext cx="1066800" cy="8382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/>
                <a:t>Dim</a:t>
              </a:r>
              <a:br>
                <a:rPr lang="en" sz="1900"/>
              </a:br>
              <a:r>
                <a:rPr lang="en" sz="1900"/>
                <a:t>Table</a:t>
              </a:r>
              <a:endParaRPr sz="2200"/>
            </a:p>
          </p:txBody>
        </p:sp>
        <p:cxnSp>
          <p:nvCxnSpPr>
            <p:cNvPr id="979" name="Google Shape;979;p28"/>
            <p:cNvCxnSpPr/>
            <p:nvPr/>
          </p:nvCxnSpPr>
          <p:spPr>
            <a:xfrm flipH="1">
              <a:off x="3810000" y="3810000"/>
              <a:ext cx="22860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80" name="Google Shape;980;p28"/>
          <p:cNvGrpSpPr/>
          <p:nvPr/>
        </p:nvGrpSpPr>
        <p:grpSpPr>
          <a:xfrm>
            <a:off x="2743200" y="2971800"/>
            <a:ext cx="1295400" cy="838200"/>
            <a:chOff x="2743200" y="2971800"/>
            <a:chExt cx="1295400" cy="838200"/>
          </a:xfrm>
        </p:grpSpPr>
        <p:sp>
          <p:nvSpPr>
            <p:cNvPr id="981" name="Google Shape;981;p28"/>
            <p:cNvSpPr/>
            <p:nvPr/>
          </p:nvSpPr>
          <p:spPr>
            <a:xfrm>
              <a:off x="2743200" y="2971800"/>
              <a:ext cx="1066800" cy="8382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/>
                <a:t>Dim</a:t>
              </a:r>
              <a:br>
                <a:rPr lang="en" sz="1900"/>
              </a:br>
              <a:r>
                <a:rPr lang="en" sz="1900"/>
                <a:t>Table</a:t>
              </a:r>
              <a:endParaRPr sz="2200"/>
            </a:p>
          </p:txBody>
        </p:sp>
        <p:cxnSp>
          <p:nvCxnSpPr>
            <p:cNvPr id="982" name="Google Shape;982;p28"/>
            <p:cNvCxnSpPr>
              <a:stCxn id="958" idx="1"/>
              <a:endCxn id="981" idx="3"/>
            </p:cNvCxnSpPr>
            <p:nvPr/>
          </p:nvCxnSpPr>
          <p:spPr>
            <a:xfrm rot="10800000">
              <a:off x="3810000" y="3390900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983" name="Google Shape;9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9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29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BroadcastHashJoins vs SortMergeJoin</a:t>
            </a:r>
            <a:endParaRPr/>
          </a:p>
        </p:txBody>
      </p:sp>
      <p:graphicFrame>
        <p:nvGraphicFramePr>
          <p:cNvPr id="991" name="Google Shape;991;p29"/>
          <p:cNvGraphicFramePr/>
          <p:nvPr/>
        </p:nvGraphicFramePr>
        <p:xfrm>
          <a:off x="457200" y="152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{B7A10FD3-6ACA-45FD-B616-420B86DAB63E}</a:tableStyleId>
              </a:tblPr>
              <a:tblGrid>
                <a:gridCol w="4089150"/>
                <a:gridCol w="4140450"/>
              </a:tblGrid>
              <a:tr h="56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BroadcastHashJoin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SortMergeJoin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Avoids shuffling the bigger side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Shuffles both sides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Naturally handles data skew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 suffer from data skew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Cheap for selective joins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 produce unnecessary intermediate results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Broadcasted data needs to fit in memory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 can be spilled and read from disk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Cannot be used for certain outer joins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 be used for all joins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Overhead of E→D→E is high with few/large executors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Outperforms BHJ with few/large executors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992" name="Google Shape;99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998" name="Google Shape;998;p3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BroadcastHashJoins - Going Deeper</a:t>
            </a:r>
            <a:endParaRPr/>
          </a:p>
        </p:txBody>
      </p:sp>
      <p:sp>
        <p:nvSpPr>
          <p:cNvPr id="999" name="Google Shape;999;p30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encourage you to see the talk by </a:t>
            </a:r>
            <a:r>
              <a:rPr b="1" lang="en" sz="2000"/>
              <a:t>Jianneng Li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Improving Broadcast Joins in Apache Spark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Presented at the </a:t>
            </a:r>
            <a:r>
              <a:rPr b="1" lang="en"/>
              <a:t>Spark-AI Summit 2020</a:t>
            </a:r>
            <a:br>
              <a:rPr b="1" lang="en"/>
            </a:b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He proposes the idea of an Executor-Side Broadcast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Based on Spark-17556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Instead of moving the data to the Driver, it is shuffled between Executors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He also shares some interesting computations on how</a:t>
            </a:r>
            <a:br>
              <a:rPr lang="en"/>
            </a:br>
            <a:r>
              <a:rPr lang="en"/>
              <a:t>to </a:t>
            </a:r>
            <a:r>
              <a:rPr lang="en"/>
              <a:t>predict</a:t>
            </a:r>
            <a:r>
              <a:rPr lang="en"/>
              <a:t> when a SMJ might </a:t>
            </a:r>
            <a:r>
              <a:rPr lang="en"/>
              <a:t>outperform</a:t>
            </a:r>
            <a:r>
              <a:rPr lang="en"/>
              <a:t> the BHJ </a:t>
            </a:r>
            <a:endParaRPr/>
          </a:p>
        </p:txBody>
      </p:sp>
      <p:sp>
        <p:nvSpPr>
          <p:cNvPr id="1000" name="Google Shape;100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87" name="Google Shape;87;p17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Hash Joins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Broadcast Hash Joins </a:t>
            </a:r>
            <a:r>
              <a:rPr lang="en"/>
              <a:t>are not a magic bullet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use cases are limited to small tables (under 10 MB by default)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They can put undue </a:t>
            </a:r>
            <a:r>
              <a:rPr lang="en"/>
              <a:t>pressure</a:t>
            </a:r>
            <a:r>
              <a:rPr lang="en"/>
              <a:t> on the Driver resulting in OOMs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some cases, the alternative </a:t>
            </a:r>
            <a:r>
              <a:rPr b="1" lang="en"/>
              <a:t>Sort-Merge Join</a:t>
            </a:r>
            <a:r>
              <a:rPr lang="en"/>
              <a:t> or might be faster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general, Spark’s automatic behavior might be your best bet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However, it’s not uncommon to force the broadcast of a 1GB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0" y="2104950"/>
            <a:ext cx="91440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Let’s review how the</a:t>
            </a:r>
            <a:br>
              <a:rPr lang="en" sz="3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3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BroadcastHashJoin works...</a:t>
            </a:r>
            <a:endParaRPr sz="3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345734" y="273844"/>
            <a:ext cx="8445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Presume we have two tables that we want</a:t>
            </a:r>
            <a:b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to join based upon some common column</a:t>
            </a:r>
            <a:endParaRPr b="1" sz="25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3657600" y="1828800"/>
            <a:ext cx="1828800" cy="457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Cities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609600" y="1219200"/>
            <a:ext cx="7924800" cy="45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3657600" y="1828800"/>
            <a:ext cx="1828800" cy="457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Cities</a:t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609600" y="1219200"/>
            <a:ext cx="7924800" cy="45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345734" y="273844"/>
            <a:ext cx="84450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During planning the driver will partition our two datasets</a:t>
            </a:r>
            <a:endParaRPr sz="25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4191000" y="2743200"/>
            <a:ext cx="762000" cy="609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</a:t>
            </a:r>
            <a:endParaRPr/>
          </a:p>
        </p:txBody>
      </p:sp>
      <p:grpSp>
        <p:nvGrpSpPr>
          <p:cNvPr id="113" name="Google Shape;113;p20"/>
          <p:cNvGrpSpPr/>
          <p:nvPr/>
        </p:nvGrpSpPr>
        <p:grpSpPr>
          <a:xfrm>
            <a:off x="3657600" y="1828800"/>
            <a:ext cx="1828800" cy="457200"/>
            <a:chOff x="3657600" y="1828800"/>
            <a:chExt cx="1828800" cy="457200"/>
          </a:xfrm>
        </p:grpSpPr>
        <p:sp>
          <p:nvSpPr>
            <p:cNvPr id="114" name="Google Shape;114;p20"/>
            <p:cNvSpPr/>
            <p:nvPr/>
          </p:nvSpPr>
          <p:spPr>
            <a:xfrm>
              <a:off x="36576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01</a:t>
              </a:r>
              <a:endParaRPr sz="800"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38100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02</a:t>
              </a:r>
              <a:endParaRPr sz="800"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39624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03</a:t>
              </a:r>
              <a:endParaRPr sz="800"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41148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04</a:t>
              </a:r>
              <a:endParaRPr sz="800"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42672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05</a:t>
              </a:r>
              <a:endParaRPr sz="800"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44196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06</a:t>
              </a:r>
              <a:endParaRPr sz="800"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45720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07</a:t>
              </a:r>
              <a:endParaRPr sz="800"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47244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08</a:t>
              </a:r>
              <a:endParaRPr sz="800"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48768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09</a:t>
              </a:r>
              <a:endParaRPr sz="800"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50292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10</a:t>
              </a:r>
              <a:endParaRPr sz="800"/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51816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11</a:t>
              </a:r>
              <a:endParaRPr sz="800"/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53340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12</a:t>
              </a:r>
              <a:endParaRPr sz="800"/>
            </a:p>
          </p:txBody>
        </p:sp>
      </p:grpSp>
      <p:grpSp>
        <p:nvGrpSpPr>
          <p:cNvPr id="126" name="Google Shape;126;p20"/>
          <p:cNvGrpSpPr/>
          <p:nvPr/>
        </p:nvGrpSpPr>
        <p:grpSpPr>
          <a:xfrm>
            <a:off x="609600" y="1219200"/>
            <a:ext cx="7924800" cy="457200"/>
            <a:chOff x="457200" y="1219200"/>
            <a:chExt cx="7924800" cy="457200"/>
          </a:xfrm>
        </p:grpSpPr>
        <p:sp>
          <p:nvSpPr>
            <p:cNvPr id="127" name="Google Shape;127;p20"/>
            <p:cNvSpPr/>
            <p:nvPr/>
          </p:nvSpPr>
          <p:spPr>
            <a:xfrm>
              <a:off x="457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01</a:t>
              </a:r>
              <a:endParaRPr sz="800"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609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02</a:t>
              </a:r>
              <a:endParaRPr sz="800"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762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03</a:t>
              </a:r>
              <a:endParaRPr sz="800"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914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04</a:t>
              </a:r>
              <a:endParaRPr sz="800"/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1066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05</a:t>
              </a:r>
              <a:endParaRPr sz="800"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1219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06</a:t>
              </a:r>
              <a:endParaRPr sz="800"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1371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07</a:t>
              </a:r>
              <a:endParaRPr sz="800"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1524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08</a:t>
              </a:r>
              <a:endParaRPr sz="800"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1676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09</a:t>
              </a:r>
              <a:endParaRPr sz="800"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1828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10</a:t>
              </a:r>
              <a:endParaRPr sz="800"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1981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11</a:t>
              </a:r>
              <a:endParaRPr sz="800"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2133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12</a:t>
              </a:r>
              <a:endParaRPr sz="800"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2286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13</a:t>
              </a:r>
              <a:endParaRPr sz="800"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2438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14</a:t>
              </a:r>
              <a:endParaRPr sz="800"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2590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15</a:t>
              </a:r>
              <a:endParaRPr sz="800"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2743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16</a:t>
              </a:r>
              <a:endParaRPr sz="800"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2895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17</a:t>
              </a:r>
              <a:endParaRPr sz="800"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3048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18</a:t>
              </a:r>
              <a:endParaRPr sz="800"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3200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19</a:t>
              </a:r>
              <a:endParaRPr sz="800"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3352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20</a:t>
              </a:r>
              <a:endParaRPr sz="800"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3505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21</a:t>
              </a:r>
              <a:endParaRPr sz="800"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3657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22</a:t>
              </a:r>
              <a:endParaRPr sz="800"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3810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23</a:t>
              </a:r>
              <a:endParaRPr sz="800"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3962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24</a:t>
              </a:r>
              <a:endParaRPr sz="800"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4114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25</a:t>
              </a:r>
              <a:endParaRPr sz="800"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4267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26</a:t>
              </a:r>
              <a:endParaRPr sz="800"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4419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27</a:t>
              </a:r>
              <a:endParaRPr sz="800"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4572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28</a:t>
              </a:r>
              <a:endParaRPr sz="800"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4724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29</a:t>
              </a:r>
              <a:endParaRPr sz="800"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4876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30</a:t>
              </a:r>
              <a:endParaRPr sz="800"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5029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31</a:t>
              </a:r>
              <a:endParaRPr sz="800"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5181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32</a:t>
              </a:r>
              <a:endParaRPr sz="800"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5334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33</a:t>
              </a:r>
              <a:endParaRPr sz="800"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5486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34</a:t>
              </a:r>
              <a:endParaRPr sz="800"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5638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35</a:t>
              </a:r>
              <a:endParaRPr sz="800"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5791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36</a:t>
              </a:r>
              <a:endParaRPr sz="800"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5943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37</a:t>
              </a:r>
              <a:endParaRPr sz="800"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6096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38</a:t>
              </a:r>
              <a:endParaRPr sz="800"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6248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39</a:t>
              </a:r>
              <a:endParaRPr sz="800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6400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40</a:t>
              </a:r>
              <a:endParaRPr sz="800"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6553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41</a:t>
              </a:r>
              <a:endParaRPr sz="800"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6705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42</a:t>
              </a:r>
              <a:endParaRPr sz="800"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6858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43</a:t>
              </a:r>
              <a:endParaRPr sz="800"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7010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44</a:t>
              </a:r>
              <a:endParaRPr sz="800"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7162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45</a:t>
              </a:r>
              <a:endParaRPr sz="800"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7315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46</a:t>
              </a:r>
              <a:endParaRPr sz="800"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7467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47</a:t>
              </a:r>
              <a:endParaRPr sz="800"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7620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48</a:t>
              </a:r>
              <a:endParaRPr sz="800"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7772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49</a:t>
              </a:r>
              <a:endParaRPr sz="800"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7924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50</a:t>
              </a:r>
              <a:endParaRPr sz="800"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8077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51</a:t>
              </a:r>
              <a:endParaRPr sz="800"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8229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52</a:t>
              </a:r>
              <a:endParaRPr sz="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/>
          <p:nvPr/>
        </p:nvSpPr>
        <p:spPr>
          <a:xfrm>
            <a:off x="5334000" y="1828800"/>
            <a:ext cx="152400" cy="457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12</a:t>
            </a:r>
            <a:endParaRPr sz="800"/>
          </a:p>
        </p:txBody>
      </p:sp>
      <p:sp>
        <p:nvSpPr>
          <p:cNvPr id="184" name="Google Shape;184;p21"/>
          <p:cNvSpPr txBox="1"/>
          <p:nvPr/>
        </p:nvSpPr>
        <p:spPr>
          <a:xfrm>
            <a:off x="345734" y="273844"/>
            <a:ext cx="8445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Because the cities table is &lt; 10 MB,</a:t>
            </a:r>
            <a:b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the Driver plans a BroadcastHashJoin</a:t>
            </a:r>
            <a:endParaRPr sz="25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/>
          <p:nvPr/>
        </p:nvSpPr>
        <p:spPr>
          <a:xfrm>
            <a:off x="4191000" y="2743200"/>
            <a:ext cx="762000" cy="609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</a:t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3810000" y="1828800"/>
            <a:ext cx="152400" cy="457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02</a:t>
            </a:r>
            <a:endParaRPr sz="800"/>
          </a:p>
        </p:txBody>
      </p:sp>
      <p:sp>
        <p:nvSpPr>
          <p:cNvPr id="188" name="Google Shape;188;p21"/>
          <p:cNvSpPr/>
          <p:nvPr/>
        </p:nvSpPr>
        <p:spPr>
          <a:xfrm>
            <a:off x="3962400" y="1828800"/>
            <a:ext cx="152400" cy="457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03</a:t>
            </a:r>
            <a:endParaRPr sz="800"/>
          </a:p>
        </p:txBody>
      </p:sp>
      <p:sp>
        <p:nvSpPr>
          <p:cNvPr id="189" name="Google Shape;189;p21"/>
          <p:cNvSpPr/>
          <p:nvPr/>
        </p:nvSpPr>
        <p:spPr>
          <a:xfrm>
            <a:off x="4114800" y="1828800"/>
            <a:ext cx="152400" cy="457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04</a:t>
            </a:r>
            <a:endParaRPr sz="800"/>
          </a:p>
        </p:txBody>
      </p:sp>
      <p:sp>
        <p:nvSpPr>
          <p:cNvPr id="190" name="Google Shape;190;p21"/>
          <p:cNvSpPr/>
          <p:nvPr/>
        </p:nvSpPr>
        <p:spPr>
          <a:xfrm>
            <a:off x="4267200" y="1828800"/>
            <a:ext cx="152400" cy="457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05</a:t>
            </a:r>
            <a:endParaRPr sz="800"/>
          </a:p>
        </p:txBody>
      </p:sp>
      <p:sp>
        <p:nvSpPr>
          <p:cNvPr id="191" name="Google Shape;191;p21"/>
          <p:cNvSpPr/>
          <p:nvPr/>
        </p:nvSpPr>
        <p:spPr>
          <a:xfrm>
            <a:off x="4419600" y="1828800"/>
            <a:ext cx="152400" cy="457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06</a:t>
            </a:r>
            <a:endParaRPr sz="800"/>
          </a:p>
        </p:txBody>
      </p:sp>
      <p:sp>
        <p:nvSpPr>
          <p:cNvPr id="192" name="Google Shape;192;p21"/>
          <p:cNvSpPr/>
          <p:nvPr/>
        </p:nvSpPr>
        <p:spPr>
          <a:xfrm>
            <a:off x="4572000" y="1828800"/>
            <a:ext cx="152400" cy="457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07</a:t>
            </a:r>
            <a:endParaRPr sz="800"/>
          </a:p>
        </p:txBody>
      </p:sp>
      <p:sp>
        <p:nvSpPr>
          <p:cNvPr id="193" name="Google Shape;193;p21"/>
          <p:cNvSpPr/>
          <p:nvPr/>
        </p:nvSpPr>
        <p:spPr>
          <a:xfrm>
            <a:off x="4724400" y="1828800"/>
            <a:ext cx="152400" cy="457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08</a:t>
            </a:r>
            <a:endParaRPr sz="800"/>
          </a:p>
        </p:txBody>
      </p:sp>
      <p:sp>
        <p:nvSpPr>
          <p:cNvPr id="194" name="Google Shape;194;p21"/>
          <p:cNvSpPr/>
          <p:nvPr/>
        </p:nvSpPr>
        <p:spPr>
          <a:xfrm>
            <a:off x="4876800" y="1828800"/>
            <a:ext cx="152400" cy="457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09</a:t>
            </a:r>
            <a:endParaRPr sz="800"/>
          </a:p>
        </p:txBody>
      </p:sp>
      <p:sp>
        <p:nvSpPr>
          <p:cNvPr id="195" name="Google Shape;195;p21"/>
          <p:cNvSpPr/>
          <p:nvPr/>
        </p:nvSpPr>
        <p:spPr>
          <a:xfrm>
            <a:off x="5029200" y="1828800"/>
            <a:ext cx="152400" cy="457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10</a:t>
            </a:r>
            <a:endParaRPr sz="800"/>
          </a:p>
        </p:txBody>
      </p:sp>
      <p:sp>
        <p:nvSpPr>
          <p:cNvPr id="196" name="Google Shape;196;p21"/>
          <p:cNvSpPr/>
          <p:nvPr/>
        </p:nvSpPr>
        <p:spPr>
          <a:xfrm>
            <a:off x="5181600" y="1828800"/>
            <a:ext cx="152400" cy="457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11</a:t>
            </a:r>
            <a:endParaRPr sz="800"/>
          </a:p>
        </p:txBody>
      </p:sp>
      <p:grpSp>
        <p:nvGrpSpPr>
          <p:cNvPr id="197" name="Google Shape;197;p21"/>
          <p:cNvGrpSpPr/>
          <p:nvPr/>
        </p:nvGrpSpPr>
        <p:grpSpPr>
          <a:xfrm>
            <a:off x="4953000" y="1905000"/>
            <a:ext cx="2057400" cy="1295400"/>
            <a:chOff x="4953000" y="1905000"/>
            <a:chExt cx="2057400" cy="1295400"/>
          </a:xfrm>
        </p:grpSpPr>
        <p:sp>
          <p:nvSpPr>
            <p:cNvPr id="198" name="Google Shape;198;p21"/>
            <p:cNvSpPr/>
            <p:nvPr/>
          </p:nvSpPr>
          <p:spPr>
            <a:xfrm rot="10800000">
              <a:off x="4953000" y="1905000"/>
              <a:ext cx="990600" cy="1295400"/>
            </a:xfrm>
            <a:prstGeom prst="curvedRigh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 txBox="1"/>
            <p:nvPr/>
          </p:nvSpPr>
          <p:spPr>
            <a:xfrm>
              <a:off x="5257800" y="23622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broadcast</a:t>
              </a:r>
              <a:endParaRPr/>
            </a:p>
          </p:txBody>
        </p:sp>
      </p:grpSp>
      <p:sp>
        <p:nvSpPr>
          <p:cNvPr id="200" name="Google Shape;200;p21"/>
          <p:cNvSpPr/>
          <p:nvPr/>
        </p:nvSpPr>
        <p:spPr>
          <a:xfrm>
            <a:off x="3657600" y="1828800"/>
            <a:ext cx="152400" cy="457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01</a:t>
            </a:r>
            <a:endParaRPr sz="800"/>
          </a:p>
        </p:txBody>
      </p:sp>
      <p:sp>
        <p:nvSpPr>
          <p:cNvPr id="201" name="Google Shape;201;p21"/>
          <p:cNvSpPr/>
          <p:nvPr/>
        </p:nvSpPr>
        <p:spPr>
          <a:xfrm>
            <a:off x="609600" y="1219200"/>
            <a:ext cx="7924800" cy="45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Transactions</a:t>
            </a:r>
            <a:endParaRPr sz="800"/>
          </a:p>
        </p:txBody>
      </p:sp>
      <p:grpSp>
        <p:nvGrpSpPr>
          <p:cNvPr id="202" name="Google Shape;202;p21"/>
          <p:cNvGrpSpPr/>
          <p:nvPr/>
        </p:nvGrpSpPr>
        <p:grpSpPr>
          <a:xfrm>
            <a:off x="609600" y="1219200"/>
            <a:ext cx="7924800" cy="457200"/>
            <a:chOff x="457200" y="1219200"/>
            <a:chExt cx="7924800" cy="457200"/>
          </a:xfrm>
        </p:grpSpPr>
        <p:sp>
          <p:nvSpPr>
            <p:cNvPr id="203" name="Google Shape;203;p21"/>
            <p:cNvSpPr/>
            <p:nvPr/>
          </p:nvSpPr>
          <p:spPr>
            <a:xfrm>
              <a:off x="457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01</a:t>
              </a:r>
              <a:endParaRPr sz="800"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609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02</a:t>
              </a:r>
              <a:endParaRPr sz="800"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762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03</a:t>
              </a:r>
              <a:endParaRPr sz="800"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914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04</a:t>
              </a:r>
              <a:endParaRPr sz="800"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1066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05</a:t>
              </a:r>
              <a:endParaRPr sz="800"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1219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06</a:t>
              </a:r>
              <a:endParaRPr sz="800"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1371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07</a:t>
              </a:r>
              <a:endParaRPr sz="800"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1524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08</a:t>
              </a:r>
              <a:endParaRPr sz="800"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676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09</a:t>
              </a:r>
              <a:endParaRPr sz="800"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1828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10</a:t>
              </a:r>
              <a:endParaRPr sz="800"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1981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11</a:t>
              </a:r>
              <a:endParaRPr sz="800"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2133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12</a:t>
              </a:r>
              <a:endParaRPr sz="800"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2286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13</a:t>
              </a:r>
              <a:endParaRPr sz="800"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2438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14</a:t>
              </a:r>
              <a:endParaRPr sz="800"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2590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15</a:t>
              </a:r>
              <a:endParaRPr sz="800"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2743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16</a:t>
              </a:r>
              <a:endParaRPr sz="800"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2895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17</a:t>
              </a:r>
              <a:endParaRPr sz="800"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3048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18</a:t>
              </a:r>
              <a:endParaRPr sz="800"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3200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19</a:t>
              </a:r>
              <a:endParaRPr sz="800"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3352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20</a:t>
              </a:r>
              <a:endParaRPr sz="800"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3505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21</a:t>
              </a:r>
              <a:endParaRPr sz="800"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3657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22</a:t>
              </a:r>
              <a:endParaRPr sz="800"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3810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23</a:t>
              </a:r>
              <a:endParaRPr sz="800"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3962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24</a:t>
              </a:r>
              <a:endParaRPr sz="800"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4114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25</a:t>
              </a:r>
              <a:endParaRPr sz="800"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4267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26</a:t>
              </a:r>
              <a:endParaRPr sz="800"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4419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27</a:t>
              </a:r>
              <a:endParaRPr sz="800"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4572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28</a:t>
              </a:r>
              <a:endParaRPr sz="800"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4724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29</a:t>
              </a:r>
              <a:endParaRPr sz="800"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4876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30</a:t>
              </a:r>
              <a:endParaRPr sz="800"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5029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31</a:t>
              </a:r>
              <a:endParaRPr sz="800"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5181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32</a:t>
              </a:r>
              <a:endParaRPr sz="800"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5334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33</a:t>
              </a:r>
              <a:endParaRPr sz="800"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5486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34</a:t>
              </a:r>
              <a:endParaRPr sz="800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5638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35</a:t>
              </a:r>
              <a:endParaRPr sz="800"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5791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36</a:t>
              </a:r>
              <a:endParaRPr sz="800"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5943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37</a:t>
              </a:r>
              <a:endParaRPr sz="800"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096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38</a:t>
              </a:r>
              <a:endParaRPr sz="800"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248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39</a:t>
              </a:r>
              <a:endParaRPr sz="800"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400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40</a:t>
              </a:r>
              <a:endParaRPr sz="800"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553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41</a:t>
              </a:r>
              <a:endParaRPr sz="800"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6705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42</a:t>
              </a:r>
              <a:endParaRPr sz="800"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6858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43</a:t>
              </a:r>
              <a:endParaRPr sz="800"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7010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44</a:t>
              </a:r>
              <a:endParaRPr sz="800"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7162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45</a:t>
              </a:r>
              <a:endParaRPr sz="800"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7315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46</a:t>
              </a:r>
              <a:endParaRPr sz="800"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7467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47</a:t>
              </a:r>
              <a:endParaRPr sz="800"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7620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48</a:t>
              </a:r>
              <a:endParaRPr sz="800"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7772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49</a:t>
              </a:r>
              <a:endParaRPr sz="800"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7924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50</a:t>
              </a:r>
              <a:endParaRPr sz="800"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8077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51</a:t>
              </a:r>
              <a:endParaRPr sz="800"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8229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52</a:t>
              </a:r>
              <a:endParaRPr sz="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/>
        </p:nvSpPr>
        <p:spPr>
          <a:xfrm>
            <a:off x="345734" y="273844"/>
            <a:ext cx="8445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Each executor in turn reads</a:t>
            </a:r>
            <a:b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in their assigned partitions</a:t>
            </a:r>
            <a:endParaRPr sz="25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60" name="Google Shape;2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2"/>
          <p:cNvSpPr/>
          <p:nvPr/>
        </p:nvSpPr>
        <p:spPr>
          <a:xfrm>
            <a:off x="4191000" y="2514600"/>
            <a:ext cx="762000" cy="609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</a:t>
            </a:r>
            <a:endParaRPr/>
          </a:p>
        </p:txBody>
      </p:sp>
      <p:grpSp>
        <p:nvGrpSpPr>
          <p:cNvPr id="262" name="Google Shape;262;p22"/>
          <p:cNvGrpSpPr/>
          <p:nvPr/>
        </p:nvGrpSpPr>
        <p:grpSpPr>
          <a:xfrm>
            <a:off x="609600" y="1219200"/>
            <a:ext cx="1981200" cy="457200"/>
            <a:chOff x="304800" y="1219200"/>
            <a:chExt cx="1981200" cy="457200"/>
          </a:xfrm>
        </p:grpSpPr>
        <p:sp>
          <p:nvSpPr>
            <p:cNvPr id="263" name="Google Shape;263;p22"/>
            <p:cNvSpPr/>
            <p:nvPr/>
          </p:nvSpPr>
          <p:spPr>
            <a:xfrm>
              <a:off x="304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01</a:t>
              </a:r>
              <a:endParaRPr sz="800"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457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02</a:t>
              </a:r>
              <a:endParaRPr sz="800"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09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03</a:t>
              </a:r>
              <a:endParaRPr sz="800"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762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04</a:t>
              </a:r>
              <a:endParaRPr sz="800"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914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05</a:t>
              </a:r>
              <a:endParaRPr sz="800"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1066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06</a:t>
              </a:r>
              <a:endParaRPr sz="800"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1219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07</a:t>
              </a:r>
              <a:endParaRPr sz="800"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1371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08</a:t>
              </a:r>
              <a:endParaRPr sz="800"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1524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09</a:t>
              </a:r>
              <a:endParaRPr sz="800"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1676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10</a:t>
              </a:r>
              <a:endParaRPr sz="800"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1828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11</a:t>
              </a:r>
              <a:endParaRPr sz="800"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1981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12</a:t>
              </a:r>
              <a:endParaRPr sz="800"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2133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13</a:t>
              </a:r>
              <a:endParaRPr sz="800"/>
            </a:p>
          </p:txBody>
        </p:sp>
      </p:grpSp>
      <p:grpSp>
        <p:nvGrpSpPr>
          <p:cNvPr id="276" name="Google Shape;276;p22"/>
          <p:cNvGrpSpPr/>
          <p:nvPr/>
        </p:nvGrpSpPr>
        <p:grpSpPr>
          <a:xfrm>
            <a:off x="2590800" y="1219200"/>
            <a:ext cx="1981200" cy="457200"/>
            <a:chOff x="2362200" y="1219200"/>
            <a:chExt cx="1981200" cy="457200"/>
          </a:xfrm>
        </p:grpSpPr>
        <p:sp>
          <p:nvSpPr>
            <p:cNvPr id="277" name="Google Shape;277;p22"/>
            <p:cNvSpPr/>
            <p:nvPr/>
          </p:nvSpPr>
          <p:spPr>
            <a:xfrm>
              <a:off x="2362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14</a:t>
              </a:r>
              <a:endParaRPr sz="800"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2514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15</a:t>
              </a:r>
              <a:endParaRPr sz="800"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2667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16</a:t>
              </a:r>
              <a:endParaRPr sz="800"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2819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17</a:t>
              </a:r>
              <a:endParaRPr sz="800"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2971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18</a:t>
              </a:r>
              <a:endParaRPr sz="800"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3124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19</a:t>
              </a:r>
              <a:endParaRPr sz="800"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3276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20</a:t>
              </a:r>
              <a:endParaRPr sz="800"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3429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21</a:t>
              </a:r>
              <a:endParaRPr sz="800"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3581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22</a:t>
              </a:r>
              <a:endParaRPr sz="800"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3733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23</a:t>
              </a:r>
              <a:endParaRPr sz="800"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3886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24</a:t>
              </a:r>
              <a:endParaRPr sz="800"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4038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25</a:t>
              </a:r>
              <a:endParaRPr sz="800"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4191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26</a:t>
              </a:r>
              <a:endParaRPr sz="800"/>
            </a:p>
          </p:txBody>
        </p:sp>
      </p:grpSp>
      <p:grpSp>
        <p:nvGrpSpPr>
          <p:cNvPr id="290" name="Google Shape;290;p22"/>
          <p:cNvGrpSpPr/>
          <p:nvPr/>
        </p:nvGrpSpPr>
        <p:grpSpPr>
          <a:xfrm>
            <a:off x="4572000" y="1219200"/>
            <a:ext cx="1981200" cy="457200"/>
            <a:chOff x="4800600" y="1219200"/>
            <a:chExt cx="1981200" cy="457200"/>
          </a:xfrm>
        </p:grpSpPr>
        <p:sp>
          <p:nvSpPr>
            <p:cNvPr id="291" name="Google Shape;291;p22"/>
            <p:cNvSpPr/>
            <p:nvPr/>
          </p:nvSpPr>
          <p:spPr>
            <a:xfrm>
              <a:off x="4800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27</a:t>
              </a:r>
              <a:endParaRPr sz="800"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4953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28</a:t>
              </a:r>
              <a:endParaRPr sz="800"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5105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29</a:t>
              </a:r>
              <a:endParaRPr sz="800"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257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30</a:t>
              </a:r>
              <a:endParaRPr sz="800"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5410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31</a:t>
              </a:r>
              <a:endParaRPr sz="800"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5562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32</a:t>
              </a:r>
              <a:endParaRPr sz="800"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5715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33</a:t>
              </a:r>
              <a:endParaRPr sz="800"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5867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34</a:t>
              </a:r>
              <a:endParaRPr sz="800"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6019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35</a:t>
              </a:r>
              <a:endParaRPr sz="800"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6172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36</a:t>
              </a:r>
              <a:endParaRPr sz="800"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6324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37</a:t>
              </a:r>
              <a:endParaRPr sz="800"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6477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38</a:t>
              </a:r>
              <a:endParaRPr sz="800"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6629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39</a:t>
              </a:r>
              <a:endParaRPr sz="800"/>
            </a:p>
          </p:txBody>
        </p:sp>
      </p:grpSp>
      <p:grpSp>
        <p:nvGrpSpPr>
          <p:cNvPr id="304" name="Google Shape;304;p22"/>
          <p:cNvGrpSpPr/>
          <p:nvPr/>
        </p:nvGrpSpPr>
        <p:grpSpPr>
          <a:xfrm>
            <a:off x="6553200" y="1219200"/>
            <a:ext cx="1981200" cy="457200"/>
            <a:chOff x="6858000" y="1219200"/>
            <a:chExt cx="1981200" cy="457200"/>
          </a:xfrm>
        </p:grpSpPr>
        <p:sp>
          <p:nvSpPr>
            <p:cNvPr id="305" name="Google Shape;305;p22"/>
            <p:cNvSpPr/>
            <p:nvPr/>
          </p:nvSpPr>
          <p:spPr>
            <a:xfrm>
              <a:off x="6858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40</a:t>
              </a:r>
              <a:endParaRPr sz="800"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7010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41</a:t>
              </a:r>
              <a:endParaRPr sz="800"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7162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42</a:t>
              </a:r>
              <a:endParaRPr sz="800"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7315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43</a:t>
              </a:r>
              <a:endParaRPr sz="800"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7467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44</a:t>
              </a:r>
              <a:endParaRPr sz="800"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7620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45</a:t>
              </a:r>
              <a:endParaRPr sz="800"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7772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46</a:t>
              </a:r>
              <a:endParaRPr sz="800"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7924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47</a:t>
              </a:r>
              <a:endParaRPr sz="800"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077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48</a:t>
              </a:r>
              <a:endParaRPr sz="800"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8229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49</a:t>
              </a:r>
              <a:endParaRPr sz="800"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382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50</a:t>
              </a:r>
              <a:endParaRPr sz="800"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534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51</a:t>
              </a:r>
              <a:endParaRPr sz="800"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686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52</a:t>
              </a:r>
              <a:endParaRPr sz="800"/>
            </a:p>
          </p:txBody>
        </p:sp>
      </p:grpSp>
      <p:grpSp>
        <p:nvGrpSpPr>
          <p:cNvPr id="318" name="Google Shape;318;p22"/>
          <p:cNvGrpSpPr/>
          <p:nvPr/>
        </p:nvGrpSpPr>
        <p:grpSpPr>
          <a:xfrm>
            <a:off x="3657600" y="1828800"/>
            <a:ext cx="457200" cy="457200"/>
            <a:chOff x="3657600" y="1828800"/>
            <a:chExt cx="457200" cy="457200"/>
          </a:xfrm>
        </p:grpSpPr>
        <p:sp>
          <p:nvSpPr>
            <p:cNvPr id="319" name="Google Shape;319;p22"/>
            <p:cNvSpPr/>
            <p:nvPr/>
          </p:nvSpPr>
          <p:spPr>
            <a:xfrm>
              <a:off x="36576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01</a:t>
              </a:r>
              <a:endParaRPr sz="800"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38100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02</a:t>
              </a:r>
              <a:endParaRPr sz="800"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39624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03</a:t>
              </a:r>
              <a:endParaRPr sz="800"/>
            </a:p>
          </p:txBody>
        </p:sp>
      </p:grpSp>
      <p:grpSp>
        <p:nvGrpSpPr>
          <p:cNvPr id="322" name="Google Shape;322;p22"/>
          <p:cNvGrpSpPr/>
          <p:nvPr/>
        </p:nvGrpSpPr>
        <p:grpSpPr>
          <a:xfrm>
            <a:off x="4114800" y="1828800"/>
            <a:ext cx="457200" cy="457200"/>
            <a:chOff x="4114800" y="1828800"/>
            <a:chExt cx="457200" cy="457200"/>
          </a:xfrm>
        </p:grpSpPr>
        <p:sp>
          <p:nvSpPr>
            <p:cNvPr id="323" name="Google Shape;323;p22"/>
            <p:cNvSpPr/>
            <p:nvPr/>
          </p:nvSpPr>
          <p:spPr>
            <a:xfrm>
              <a:off x="41148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04</a:t>
              </a:r>
              <a:endParaRPr sz="800"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42672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05</a:t>
              </a:r>
              <a:endParaRPr sz="800"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44196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06</a:t>
              </a:r>
              <a:endParaRPr sz="800"/>
            </a:p>
          </p:txBody>
        </p:sp>
      </p:grpSp>
      <p:grpSp>
        <p:nvGrpSpPr>
          <p:cNvPr id="326" name="Google Shape;326;p22"/>
          <p:cNvGrpSpPr/>
          <p:nvPr/>
        </p:nvGrpSpPr>
        <p:grpSpPr>
          <a:xfrm>
            <a:off x="4572000" y="1828800"/>
            <a:ext cx="457200" cy="457200"/>
            <a:chOff x="4572000" y="1828800"/>
            <a:chExt cx="457200" cy="457200"/>
          </a:xfrm>
        </p:grpSpPr>
        <p:sp>
          <p:nvSpPr>
            <p:cNvPr id="327" name="Google Shape;327;p22"/>
            <p:cNvSpPr/>
            <p:nvPr/>
          </p:nvSpPr>
          <p:spPr>
            <a:xfrm>
              <a:off x="45720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07</a:t>
              </a:r>
              <a:endParaRPr sz="800"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47244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08</a:t>
              </a:r>
              <a:endParaRPr sz="800"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48768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09</a:t>
              </a:r>
              <a:endParaRPr sz="800"/>
            </a:p>
          </p:txBody>
        </p:sp>
      </p:grpSp>
      <p:sp>
        <p:nvSpPr>
          <p:cNvPr id="330" name="Google Shape;330;p22"/>
          <p:cNvSpPr/>
          <p:nvPr/>
        </p:nvSpPr>
        <p:spPr>
          <a:xfrm>
            <a:off x="228600" y="3352800"/>
            <a:ext cx="2133600" cy="144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 #1</a:t>
            </a:r>
            <a:endParaRPr/>
          </a:p>
        </p:txBody>
      </p:sp>
      <p:sp>
        <p:nvSpPr>
          <p:cNvPr id="331" name="Google Shape;331;p22"/>
          <p:cNvSpPr/>
          <p:nvPr/>
        </p:nvSpPr>
        <p:spPr>
          <a:xfrm>
            <a:off x="2438400" y="3352800"/>
            <a:ext cx="2133600" cy="144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 #2</a:t>
            </a:r>
            <a:endParaRPr/>
          </a:p>
        </p:txBody>
      </p:sp>
      <p:sp>
        <p:nvSpPr>
          <p:cNvPr id="332" name="Google Shape;332;p22"/>
          <p:cNvSpPr/>
          <p:nvPr/>
        </p:nvSpPr>
        <p:spPr>
          <a:xfrm>
            <a:off x="4648200" y="3352800"/>
            <a:ext cx="2133600" cy="144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 #3</a:t>
            </a:r>
            <a:endParaRPr/>
          </a:p>
        </p:txBody>
      </p:sp>
      <p:sp>
        <p:nvSpPr>
          <p:cNvPr id="333" name="Google Shape;333;p22"/>
          <p:cNvSpPr/>
          <p:nvPr/>
        </p:nvSpPr>
        <p:spPr>
          <a:xfrm>
            <a:off x="6858000" y="3352800"/>
            <a:ext cx="2133600" cy="144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 #4</a:t>
            </a:r>
            <a:endParaRPr/>
          </a:p>
        </p:txBody>
      </p:sp>
      <p:grpSp>
        <p:nvGrpSpPr>
          <p:cNvPr id="334" name="Google Shape;334;p22"/>
          <p:cNvGrpSpPr/>
          <p:nvPr/>
        </p:nvGrpSpPr>
        <p:grpSpPr>
          <a:xfrm>
            <a:off x="5029200" y="1828800"/>
            <a:ext cx="457200" cy="457200"/>
            <a:chOff x="5029200" y="1828800"/>
            <a:chExt cx="457200" cy="457200"/>
          </a:xfrm>
        </p:grpSpPr>
        <p:sp>
          <p:nvSpPr>
            <p:cNvPr id="335" name="Google Shape;335;p22"/>
            <p:cNvSpPr/>
            <p:nvPr/>
          </p:nvSpPr>
          <p:spPr>
            <a:xfrm>
              <a:off x="50292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10</a:t>
              </a:r>
              <a:endParaRPr sz="800"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1816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11</a:t>
              </a:r>
              <a:endParaRPr sz="800"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53340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12</a:t>
              </a:r>
              <a:endParaRPr sz="800"/>
            </a:p>
          </p:txBody>
        </p:sp>
      </p:grpSp>
      <p:grpSp>
        <p:nvGrpSpPr>
          <p:cNvPr id="338" name="Google Shape;338;p22"/>
          <p:cNvGrpSpPr/>
          <p:nvPr/>
        </p:nvGrpSpPr>
        <p:grpSpPr>
          <a:xfrm>
            <a:off x="304800" y="4267200"/>
            <a:ext cx="1981200" cy="457200"/>
            <a:chOff x="304800" y="1219200"/>
            <a:chExt cx="1981200" cy="457200"/>
          </a:xfrm>
        </p:grpSpPr>
        <p:sp>
          <p:nvSpPr>
            <p:cNvPr id="339" name="Google Shape;339;p22"/>
            <p:cNvSpPr/>
            <p:nvPr/>
          </p:nvSpPr>
          <p:spPr>
            <a:xfrm>
              <a:off x="304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01</a:t>
              </a:r>
              <a:endParaRPr sz="800"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457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02</a:t>
              </a:r>
              <a:endParaRPr sz="800"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09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03</a:t>
              </a:r>
              <a:endParaRPr sz="800"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762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04</a:t>
              </a:r>
              <a:endParaRPr sz="800"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914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05</a:t>
              </a:r>
              <a:endParaRPr sz="800"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1066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06</a:t>
              </a:r>
              <a:endParaRPr sz="800"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1219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07</a:t>
              </a:r>
              <a:endParaRPr sz="800"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1371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08</a:t>
              </a:r>
              <a:endParaRPr sz="800"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1524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09</a:t>
              </a:r>
              <a:endParaRPr sz="800"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1676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10</a:t>
              </a:r>
              <a:endParaRPr sz="800"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828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11</a:t>
              </a:r>
              <a:endParaRPr sz="800"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1981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12</a:t>
              </a:r>
              <a:endParaRPr sz="800"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2133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13</a:t>
              </a:r>
              <a:endParaRPr sz="800"/>
            </a:p>
          </p:txBody>
        </p:sp>
      </p:grpSp>
      <p:grpSp>
        <p:nvGrpSpPr>
          <p:cNvPr id="352" name="Google Shape;352;p22"/>
          <p:cNvGrpSpPr/>
          <p:nvPr/>
        </p:nvGrpSpPr>
        <p:grpSpPr>
          <a:xfrm>
            <a:off x="990600" y="3733800"/>
            <a:ext cx="457200" cy="457200"/>
            <a:chOff x="3657600" y="1828800"/>
            <a:chExt cx="457200" cy="457200"/>
          </a:xfrm>
        </p:grpSpPr>
        <p:sp>
          <p:nvSpPr>
            <p:cNvPr id="353" name="Google Shape;353;p22"/>
            <p:cNvSpPr/>
            <p:nvPr/>
          </p:nvSpPr>
          <p:spPr>
            <a:xfrm>
              <a:off x="36576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01</a:t>
              </a:r>
              <a:endParaRPr sz="800"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38100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02</a:t>
              </a:r>
              <a:endParaRPr sz="800"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39624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03</a:t>
              </a:r>
              <a:endParaRPr sz="800"/>
            </a:p>
          </p:txBody>
        </p:sp>
      </p:grpSp>
      <p:grpSp>
        <p:nvGrpSpPr>
          <p:cNvPr id="356" name="Google Shape;356;p22"/>
          <p:cNvGrpSpPr/>
          <p:nvPr/>
        </p:nvGrpSpPr>
        <p:grpSpPr>
          <a:xfrm>
            <a:off x="3276600" y="3733800"/>
            <a:ext cx="457200" cy="457200"/>
            <a:chOff x="5029200" y="1828800"/>
            <a:chExt cx="457200" cy="457200"/>
          </a:xfrm>
        </p:grpSpPr>
        <p:sp>
          <p:nvSpPr>
            <p:cNvPr id="357" name="Google Shape;357;p22"/>
            <p:cNvSpPr/>
            <p:nvPr/>
          </p:nvSpPr>
          <p:spPr>
            <a:xfrm>
              <a:off x="50292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04</a:t>
              </a:r>
              <a:endParaRPr sz="800"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51816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05</a:t>
              </a:r>
              <a:endParaRPr sz="800"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53340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06</a:t>
              </a:r>
              <a:endParaRPr sz="800"/>
            </a:p>
          </p:txBody>
        </p:sp>
      </p:grpSp>
      <p:grpSp>
        <p:nvGrpSpPr>
          <p:cNvPr id="360" name="Google Shape;360;p22"/>
          <p:cNvGrpSpPr/>
          <p:nvPr/>
        </p:nvGrpSpPr>
        <p:grpSpPr>
          <a:xfrm>
            <a:off x="5486400" y="3733800"/>
            <a:ext cx="457200" cy="457200"/>
            <a:chOff x="5029200" y="1828800"/>
            <a:chExt cx="457200" cy="457200"/>
          </a:xfrm>
        </p:grpSpPr>
        <p:sp>
          <p:nvSpPr>
            <p:cNvPr id="361" name="Google Shape;361;p22"/>
            <p:cNvSpPr/>
            <p:nvPr/>
          </p:nvSpPr>
          <p:spPr>
            <a:xfrm>
              <a:off x="50292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07</a:t>
              </a:r>
              <a:endParaRPr sz="800"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51816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08</a:t>
              </a:r>
              <a:endParaRPr sz="800"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53340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09</a:t>
              </a:r>
              <a:endParaRPr sz="800"/>
            </a:p>
          </p:txBody>
        </p:sp>
      </p:grpSp>
      <p:grpSp>
        <p:nvGrpSpPr>
          <p:cNvPr id="364" name="Google Shape;364;p22"/>
          <p:cNvGrpSpPr/>
          <p:nvPr/>
        </p:nvGrpSpPr>
        <p:grpSpPr>
          <a:xfrm>
            <a:off x="7696200" y="3733800"/>
            <a:ext cx="457200" cy="457200"/>
            <a:chOff x="5029200" y="1828800"/>
            <a:chExt cx="457200" cy="457200"/>
          </a:xfrm>
        </p:grpSpPr>
        <p:sp>
          <p:nvSpPr>
            <p:cNvPr id="365" name="Google Shape;365;p22"/>
            <p:cNvSpPr/>
            <p:nvPr/>
          </p:nvSpPr>
          <p:spPr>
            <a:xfrm>
              <a:off x="50292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10</a:t>
              </a:r>
              <a:endParaRPr sz="800"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51816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11</a:t>
              </a:r>
              <a:endParaRPr sz="800"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53340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12</a:t>
              </a:r>
              <a:endParaRPr sz="800"/>
            </a:p>
          </p:txBody>
        </p:sp>
      </p:grpSp>
      <p:grpSp>
        <p:nvGrpSpPr>
          <p:cNvPr id="368" name="Google Shape;368;p22"/>
          <p:cNvGrpSpPr/>
          <p:nvPr/>
        </p:nvGrpSpPr>
        <p:grpSpPr>
          <a:xfrm>
            <a:off x="2514600" y="4267200"/>
            <a:ext cx="1981200" cy="457200"/>
            <a:chOff x="304800" y="1219200"/>
            <a:chExt cx="1981200" cy="457200"/>
          </a:xfrm>
        </p:grpSpPr>
        <p:sp>
          <p:nvSpPr>
            <p:cNvPr id="369" name="Google Shape;369;p22"/>
            <p:cNvSpPr/>
            <p:nvPr/>
          </p:nvSpPr>
          <p:spPr>
            <a:xfrm>
              <a:off x="304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14</a:t>
              </a:r>
              <a:endParaRPr sz="800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457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15</a:t>
              </a:r>
              <a:endParaRPr sz="800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09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16</a:t>
              </a:r>
              <a:endParaRPr sz="800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62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17</a:t>
              </a:r>
              <a:endParaRPr sz="800"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914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18</a:t>
              </a:r>
              <a:endParaRPr sz="800"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66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19</a:t>
              </a:r>
              <a:endParaRPr sz="800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1219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20</a:t>
              </a:r>
              <a:endParaRPr sz="800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1371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21</a:t>
              </a:r>
              <a:endParaRPr sz="800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1524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22</a:t>
              </a:r>
              <a:endParaRPr sz="800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1676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23</a:t>
              </a:r>
              <a:endParaRPr sz="800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1828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24</a:t>
              </a:r>
              <a:endParaRPr sz="800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1981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25</a:t>
              </a:r>
              <a:endParaRPr sz="800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2133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26</a:t>
              </a:r>
              <a:endParaRPr sz="800"/>
            </a:p>
          </p:txBody>
        </p:sp>
      </p:grpSp>
      <p:grpSp>
        <p:nvGrpSpPr>
          <p:cNvPr id="382" name="Google Shape;382;p22"/>
          <p:cNvGrpSpPr/>
          <p:nvPr/>
        </p:nvGrpSpPr>
        <p:grpSpPr>
          <a:xfrm>
            <a:off x="4724400" y="4267200"/>
            <a:ext cx="1981200" cy="457200"/>
            <a:chOff x="304800" y="1219200"/>
            <a:chExt cx="1981200" cy="457200"/>
          </a:xfrm>
        </p:grpSpPr>
        <p:sp>
          <p:nvSpPr>
            <p:cNvPr id="383" name="Google Shape;383;p22"/>
            <p:cNvSpPr/>
            <p:nvPr/>
          </p:nvSpPr>
          <p:spPr>
            <a:xfrm>
              <a:off x="304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27</a:t>
              </a:r>
              <a:endParaRPr sz="800"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457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28</a:t>
              </a:r>
              <a:endParaRPr sz="800"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609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29</a:t>
              </a:r>
              <a:endParaRPr sz="800"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62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30</a:t>
              </a:r>
              <a:endParaRPr sz="800"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914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31</a:t>
              </a:r>
              <a:endParaRPr sz="800"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1066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32</a:t>
              </a:r>
              <a:endParaRPr sz="800"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1219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33</a:t>
              </a:r>
              <a:endParaRPr sz="800"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1371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34</a:t>
              </a:r>
              <a:endParaRPr sz="80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1524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35</a:t>
              </a:r>
              <a:endParaRPr sz="80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1676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36</a:t>
              </a:r>
              <a:endParaRPr sz="8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1828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37</a:t>
              </a:r>
              <a:endParaRPr sz="8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1981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38</a:t>
              </a:r>
              <a:endParaRPr sz="800"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2133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39</a:t>
              </a:r>
              <a:endParaRPr sz="800"/>
            </a:p>
          </p:txBody>
        </p:sp>
      </p:grpSp>
      <p:grpSp>
        <p:nvGrpSpPr>
          <p:cNvPr id="396" name="Google Shape;396;p22"/>
          <p:cNvGrpSpPr/>
          <p:nvPr/>
        </p:nvGrpSpPr>
        <p:grpSpPr>
          <a:xfrm>
            <a:off x="6934200" y="4267200"/>
            <a:ext cx="1981200" cy="457200"/>
            <a:chOff x="304800" y="1219200"/>
            <a:chExt cx="1981200" cy="457200"/>
          </a:xfrm>
        </p:grpSpPr>
        <p:sp>
          <p:nvSpPr>
            <p:cNvPr id="397" name="Google Shape;397;p22"/>
            <p:cNvSpPr/>
            <p:nvPr/>
          </p:nvSpPr>
          <p:spPr>
            <a:xfrm>
              <a:off x="304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40</a:t>
              </a:r>
              <a:endParaRPr sz="800"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457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41</a:t>
              </a:r>
              <a:endParaRPr sz="800"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609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42</a:t>
              </a:r>
              <a:endParaRPr sz="800"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62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43</a:t>
              </a:r>
              <a:endParaRPr sz="800"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914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44</a:t>
              </a:r>
              <a:endParaRPr sz="800"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1066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45</a:t>
              </a:r>
              <a:endParaRPr sz="800"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1219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46</a:t>
              </a:r>
              <a:endParaRPr sz="800"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1371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47</a:t>
              </a:r>
              <a:endParaRPr sz="800"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1524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48</a:t>
              </a:r>
              <a:endParaRPr sz="800"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1676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49</a:t>
              </a:r>
              <a:endParaRPr sz="800"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1828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50</a:t>
              </a:r>
              <a:endParaRPr sz="800"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1981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51</a:t>
              </a:r>
              <a:endParaRPr sz="800"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2133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52</a:t>
              </a:r>
              <a:endParaRPr sz="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3"/>
          <p:cNvSpPr txBox="1"/>
          <p:nvPr/>
        </p:nvSpPr>
        <p:spPr>
          <a:xfrm>
            <a:off x="345734" y="273844"/>
            <a:ext cx="8445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In a traditional join, we would</a:t>
            </a:r>
            <a:b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proceed </a:t>
            </a: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with the map and shuffle</a:t>
            </a:r>
            <a:endParaRPr sz="25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15" name="Google Shape;4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3"/>
          <p:cNvSpPr/>
          <p:nvPr/>
        </p:nvSpPr>
        <p:spPr>
          <a:xfrm>
            <a:off x="4191000" y="2514600"/>
            <a:ext cx="762000" cy="609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</a:t>
            </a: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228600" y="3352800"/>
            <a:ext cx="2133600" cy="144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 #1</a:t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2438400" y="3352800"/>
            <a:ext cx="2133600" cy="144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 #2</a:t>
            </a:r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4648200" y="3352800"/>
            <a:ext cx="2133600" cy="144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 #3</a:t>
            </a: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6858000" y="3352800"/>
            <a:ext cx="2133600" cy="144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 #4</a:t>
            </a:r>
            <a:endParaRPr/>
          </a:p>
        </p:txBody>
      </p:sp>
      <p:grpSp>
        <p:nvGrpSpPr>
          <p:cNvPr id="421" name="Google Shape;421;p23"/>
          <p:cNvGrpSpPr/>
          <p:nvPr/>
        </p:nvGrpSpPr>
        <p:grpSpPr>
          <a:xfrm>
            <a:off x="304800" y="4267200"/>
            <a:ext cx="1981200" cy="457200"/>
            <a:chOff x="304800" y="1219200"/>
            <a:chExt cx="1981200" cy="457200"/>
          </a:xfrm>
        </p:grpSpPr>
        <p:sp>
          <p:nvSpPr>
            <p:cNvPr id="422" name="Google Shape;422;p23"/>
            <p:cNvSpPr/>
            <p:nvPr/>
          </p:nvSpPr>
          <p:spPr>
            <a:xfrm>
              <a:off x="304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01</a:t>
              </a:r>
              <a:endParaRPr sz="800"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457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02</a:t>
              </a:r>
              <a:endParaRPr sz="800"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609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03</a:t>
              </a:r>
              <a:endParaRPr sz="800"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762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04</a:t>
              </a:r>
              <a:endParaRPr sz="800"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914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05</a:t>
              </a:r>
              <a:endParaRPr sz="800"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1066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06</a:t>
              </a:r>
              <a:endParaRPr sz="800"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1219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07</a:t>
              </a:r>
              <a:endParaRPr sz="800"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1371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08</a:t>
              </a:r>
              <a:endParaRPr sz="800"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1524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09</a:t>
              </a:r>
              <a:endParaRPr sz="800"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1676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10</a:t>
              </a:r>
              <a:endParaRPr sz="800"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1828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11</a:t>
              </a:r>
              <a:endParaRPr sz="800"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981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12</a:t>
              </a:r>
              <a:endParaRPr sz="800"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2133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13</a:t>
              </a:r>
              <a:endParaRPr sz="800"/>
            </a:p>
          </p:txBody>
        </p:sp>
      </p:grpSp>
      <p:grpSp>
        <p:nvGrpSpPr>
          <p:cNvPr id="435" name="Google Shape;435;p23"/>
          <p:cNvGrpSpPr/>
          <p:nvPr/>
        </p:nvGrpSpPr>
        <p:grpSpPr>
          <a:xfrm>
            <a:off x="990600" y="3733800"/>
            <a:ext cx="457200" cy="457200"/>
            <a:chOff x="3657600" y="1828800"/>
            <a:chExt cx="457200" cy="457200"/>
          </a:xfrm>
        </p:grpSpPr>
        <p:sp>
          <p:nvSpPr>
            <p:cNvPr id="436" name="Google Shape;436;p23"/>
            <p:cNvSpPr/>
            <p:nvPr/>
          </p:nvSpPr>
          <p:spPr>
            <a:xfrm>
              <a:off x="36576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01</a:t>
              </a:r>
              <a:endParaRPr sz="800"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38100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02</a:t>
              </a:r>
              <a:endParaRPr sz="800"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39624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03</a:t>
              </a:r>
              <a:endParaRPr sz="800"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3276600" y="3733800"/>
            <a:ext cx="457200" cy="457200"/>
            <a:chOff x="5029200" y="1828800"/>
            <a:chExt cx="457200" cy="457200"/>
          </a:xfrm>
        </p:grpSpPr>
        <p:sp>
          <p:nvSpPr>
            <p:cNvPr id="440" name="Google Shape;440;p23"/>
            <p:cNvSpPr/>
            <p:nvPr/>
          </p:nvSpPr>
          <p:spPr>
            <a:xfrm>
              <a:off x="50292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04</a:t>
              </a:r>
              <a:endParaRPr sz="800"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51816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05</a:t>
              </a:r>
              <a:endParaRPr sz="800"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53340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06</a:t>
              </a:r>
              <a:endParaRPr sz="800"/>
            </a:p>
          </p:txBody>
        </p:sp>
      </p:grpSp>
      <p:grpSp>
        <p:nvGrpSpPr>
          <p:cNvPr id="443" name="Google Shape;443;p23"/>
          <p:cNvGrpSpPr/>
          <p:nvPr/>
        </p:nvGrpSpPr>
        <p:grpSpPr>
          <a:xfrm>
            <a:off x="5486400" y="3733800"/>
            <a:ext cx="457200" cy="457200"/>
            <a:chOff x="5029200" y="1828800"/>
            <a:chExt cx="457200" cy="457200"/>
          </a:xfrm>
        </p:grpSpPr>
        <p:sp>
          <p:nvSpPr>
            <p:cNvPr id="444" name="Google Shape;444;p23"/>
            <p:cNvSpPr/>
            <p:nvPr/>
          </p:nvSpPr>
          <p:spPr>
            <a:xfrm>
              <a:off x="50292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07</a:t>
              </a:r>
              <a:endParaRPr sz="800"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51816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08</a:t>
              </a:r>
              <a:endParaRPr sz="800"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53340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09</a:t>
              </a:r>
              <a:endParaRPr sz="800"/>
            </a:p>
          </p:txBody>
        </p:sp>
      </p:grpSp>
      <p:grpSp>
        <p:nvGrpSpPr>
          <p:cNvPr id="447" name="Google Shape;447;p23"/>
          <p:cNvGrpSpPr/>
          <p:nvPr/>
        </p:nvGrpSpPr>
        <p:grpSpPr>
          <a:xfrm>
            <a:off x="7696200" y="3733800"/>
            <a:ext cx="457200" cy="457200"/>
            <a:chOff x="5029200" y="1828800"/>
            <a:chExt cx="457200" cy="457200"/>
          </a:xfrm>
        </p:grpSpPr>
        <p:sp>
          <p:nvSpPr>
            <p:cNvPr id="448" name="Google Shape;448;p23"/>
            <p:cNvSpPr/>
            <p:nvPr/>
          </p:nvSpPr>
          <p:spPr>
            <a:xfrm>
              <a:off x="50292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10</a:t>
              </a:r>
              <a:endParaRPr sz="800"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51816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11</a:t>
              </a:r>
              <a:endParaRPr sz="800"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53340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12</a:t>
              </a:r>
              <a:endParaRPr sz="800"/>
            </a:p>
          </p:txBody>
        </p:sp>
      </p:grpSp>
      <p:grpSp>
        <p:nvGrpSpPr>
          <p:cNvPr id="451" name="Google Shape;451;p23"/>
          <p:cNvGrpSpPr/>
          <p:nvPr/>
        </p:nvGrpSpPr>
        <p:grpSpPr>
          <a:xfrm>
            <a:off x="2514600" y="4267200"/>
            <a:ext cx="1981200" cy="457200"/>
            <a:chOff x="304800" y="1219200"/>
            <a:chExt cx="1981200" cy="457200"/>
          </a:xfrm>
        </p:grpSpPr>
        <p:sp>
          <p:nvSpPr>
            <p:cNvPr id="452" name="Google Shape;452;p23"/>
            <p:cNvSpPr/>
            <p:nvPr/>
          </p:nvSpPr>
          <p:spPr>
            <a:xfrm>
              <a:off x="304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14</a:t>
              </a:r>
              <a:endParaRPr sz="800"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57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15</a:t>
              </a:r>
              <a:endParaRPr sz="800"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609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16</a:t>
              </a:r>
              <a:endParaRPr sz="800"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762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17</a:t>
              </a:r>
              <a:endParaRPr sz="800"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914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18</a:t>
              </a:r>
              <a:endParaRPr sz="800"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1066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19</a:t>
              </a:r>
              <a:endParaRPr sz="800"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1219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20</a:t>
              </a:r>
              <a:endParaRPr sz="800"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1371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21</a:t>
              </a:r>
              <a:endParaRPr sz="800"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1524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22</a:t>
              </a:r>
              <a:endParaRPr sz="800"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1676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23</a:t>
              </a:r>
              <a:endParaRPr sz="800"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828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24</a:t>
              </a:r>
              <a:endParaRPr sz="800"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1981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25</a:t>
              </a:r>
              <a:endParaRPr sz="800"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2133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26</a:t>
              </a:r>
              <a:endParaRPr sz="800"/>
            </a:p>
          </p:txBody>
        </p:sp>
      </p:grpSp>
      <p:grpSp>
        <p:nvGrpSpPr>
          <p:cNvPr id="465" name="Google Shape;465;p23"/>
          <p:cNvGrpSpPr/>
          <p:nvPr/>
        </p:nvGrpSpPr>
        <p:grpSpPr>
          <a:xfrm>
            <a:off x="4724400" y="4267200"/>
            <a:ext cx="1981200" cy="457200"/>
            <a:chOff x="304800" y="1219200"/>
            <a:chExt cx="1981200" cy="457200"/>
          </a:xfrm>
        </p:grpSpPr>
        <p:sp>
          <p:nvSpPr>
            <p:cNvPr id="466" name="Google Shape;466;p23"/>
            <p:cNvSpPr/>
            <p:nvPr/>
          </p:nvSpPr>
          <p:spPr>
            <a:xfrm>
              <a:off x="304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27</a:t>
              </a:r>
              <a:endParaRPr sz="800"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457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28</a:t>
              </a:r>
              <a:endParaRPr sz="800"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609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29</a:t>
              </a:r>
              <a:endParaRPr sz="800"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762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30</a:t>
              </a:r>
              <a:endParaRPr sz="800"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914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31</a:t>
              </a:r>
              <a:endParaRPr sz="800"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1066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32</a:t>
              </a:r>
              <a:endParaRPr sz="800"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19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33</a:t>
              </a:r>
              <a:endParaRPr sz="800"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1371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34</a:t>
              </a:r>
              <a:endParaRPr sz="800"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524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35</a:t>
              </a:r>
              <a:endParaRPr sz="800"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1676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36</a:t>
              </a:r>
              <a:endParaRPr sz="800"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828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37</a:t>
              </a:r>
              <a:endParaRPr sz="800"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981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38</a:t>
              </a:r>
              <a:endParaRPr sz="800"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2133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39</a:t>
              </a:r>
              <a:endParaRPr sz="800"/>
            </a:p>
          </p:txBody>
        </p:sp>
      </p:grpSp>
      <p:grpSp>
        <p:nvGrpSpPr>
          <p:cNvPr id="479" name="Google Shape;479;p23"/>
          <p:cNvGrpSpPr/>
          <p:nvPr/>
        </p:nvGrpSpPr>
        <p:grpSpPr>
          <a:xfrm>
            <a:off x="6934200" y="4267200"/>
            <a:ext cx="1981200" cy="457200"/>
            <a:chOff x="304800" y="1219200"/>
            <a:chExt cx="1981200" cy="457200"/>
          </a:xfrm>
        </p:grpSpPr>
        <p:sp>
          <p:nvSpPr>
            <p:cNvPr id="480" name="Google Shape;480;p23"/>
            <p:cNvSpPr/>
            <p:nvPr/>
          </p:nvSpPr>
          <p:spPr>
            <a:xfrm>
              <a:off x="304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40</a:t>
              </a:r>
              <a:endParaRPr sz="800"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457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41</a:t>
              </a:r>
              <a:endParaRPr sz="800"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09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42</a:t>
              </a:r>
              <a:endParaRPr sz="800"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762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43</a:t>
              </a:r>
              <a:endParaRPr sz="800"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914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44</a:t>
              </a:r>
              <a:endParaRPr sz="800"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1066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45</a:t>
              </a:r>
              <a:endParaRPr sz="800"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219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46</a:t>
              </a:r>
              <a:endParaRPr sz="800"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1371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47</a:t>
              </a:r>
              <a:endParaRPr sz="800"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1524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48</a:t>
              </a:r>
              <a:endParaRPr sz="800"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1676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49</a:t>
              </a:r>
              <a:endParaRPr sz="800"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828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50</a:t>
              </a:r>
              <a:endParaRPr sz="800"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1981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51</a:t>
              </a:r>
              <a:endParaRPr sz="800"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2133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52</a:t>
              </a:r>
              <a:endParaRPr sz="800"/>
            </a:p>
          </p:txBody>
        </p:sp>
      </p:grpSp>
      <p:sp>
        <p:nvSpPr>
          <p:cNvPr id="493" name="Google Shape;493;p23"/>
          <p:cNvSpPr/>
          <p:nvPr/>
        </p:nvSpPr>
        <p:spPr>
          <a:xfrm>
            <a:off x="762000" y="3657600"/>
            <a:ext cx="990600" cy="914400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STOP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494" name="Google Shape;494;p23"/>
          <p:cNvSpPr/>
          <p:nvPr/>
        </p:nvSpPr>
        <p:spPr>
          <a:xfrm>
            <a:off x="3048000" y="3657600"/>
            <a:ext cx="990600" cy="914400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STOP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495" name="Google Shape;495;p23"/>
          <p:cNvSpPr/>
          <p:nvPr/>
        </p:nvSpPr>
        <p:spPr>
          <a:xfrm>
            <a:off x="5181600" y="3657600"/>
            <a:ext cx="990600" cy="914400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STOP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496" name="Google Shape;496;p23"/>
          <p:cNvSpPr/>
          <p:nvPr/>
        </p:nvSpPr>
        <p:spPr>
          <a:xfrm>
            <a:off x="7391400" y="3657600"/>
            <a:ext cx="990600" cy="914400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STOP</a:t>
            </a:r>
            <a:endParaRPr b="1" sz="2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4"/>
          <p:cNvSpPr txBox="1"/>
          <p:nvPr/>
        </p:nvSpPr>
        <p:spPr>
          <a:xfrm>
            <a:off x="345734" y="273844"/>
            <a:ext cx="8445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Instead, every partition of the the</a:t>
            </a:r>
            <a:b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broadcasted table is sent to the driver</a:t>
            </a:r>
            <a:endParaRPr sz="25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02" name="Google Shape;5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24"/>
          <p:cNvSpPr/>
          <p:nvPr/>
        </p:nvSpPr>
        <p:spPr>
          <a:xfrm>
            <a:off x="3505200" y="1371600"/>
            <a:ext cx="2133600" cy="144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</a:t>
            </a:r>
            <a:endParaRPr/>
          </a:p>
        </p:txBody>
      </p:sp>
      <p:sp>
        <p:nvSpPr>
          <p:cNvPr id="504" name="Google Shape;504;p24"/>
          <p:cNvSpPr/>
          <p:nvPr/>
        </p:nvSpPr>
        <p:spPr>
          <a:xfrm>
            <a:off x="228600" y="3352800"/>
            <a:ext cx="2133600" cy="144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 #1</a:t>
            </a:r>
            <a:endParaRPr/>
          </a:p>
        </p:txBody>
      </p:sp>
      <p:sp>
        <p:nvSpPr>
          <p:cNvPr id="505" name="Google Shape;505;p24"/>
          <p:cNvSpPr/>
          <p:nvPr/>
        </p:nvSpPr>
        <p:spPr>
          <a:xfrm>
            <a:off x="2438400" y="3352800"/>
            <a:ext cx="2133600" cy="144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 #2</a:t>
            </a:r>
            <a:endParaRPr/>
          </a:p>
        </p:txBody>
      </p:sp>
      <p:sp>
        <p:nvSpPr>
          <p:cNvPr id="506" name="Google Shape;506;p24"/>
          <p:cNvSpPr/>
          <p:nvPr/>
        </p:nvSpPr>
        <p:spPr>
          <a:xfrm>
            <a:off x="4648200" y="3352800"/>
            <a:ext cx="2133600" cy="144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 #3</a:t>
            </a:r>
            <a:endParaRPr/>
          </a:p>
        </p:txBody>
      </p:sp>
      <p:sp>
        <p:nvSpPr>
          <p:cNvPr id="507" name="Google Shape;507;p24"/>
          <p:cNvSpPr/>
          <p:nvPr/>
        </p:nvSpPr>
        <p:spPr>
          <a:xfrm>
            <a:off x="6858000" y="3352800"/>
            <a:ext cx="2133600" cy="144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 #4</a:t>
            </a:r>
            <a:endParaRPr/>
          </a:p>
        </p:txBody>
      </p:sp>
      <p:grpSp>
        <p:nvGrpSpPr>
          <p:cNvPr id="508" name="Google Shape;508;p24"/>
          <p:cNvGrpSpPr/>
          <p:nvPr/>
        </p:nvGrpSpPr>
        <p:grpSpPr>
          <a:xfrm>
            <a:off x="304800" y="4267200"/>
            <a:ext cx="1981200" cy="457200"/>
            <a:chOff x="304800" y="1219200"/>
            <a:chExt cx="1981200" cy="457200"/>
          </a:xfrm>
        </p:grpSpPr>
        <p:sp>
          <p:nvSpPr>
            <p:cNvPr id="509" name="Google Shape;509;p24"/>
            <p:cNvSpPr/>
            <p:nvPr/>
          </p:nvSpPr>
          <p:spPr>
            <a:xfrm>
              <a:off x="304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01</a:t>
              </a:r>
              <a:endParaRPr sz="800"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457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02</a:t>
              </a:r>
              <a:endParaRPr sz="800"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609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03</a:t>
              </a:r>
              <a:endParaRPr sz="800"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762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04</a:t>
              </a:r>
              <a:endParaRPr sz="800"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914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05</a:t>
              </a:r>
              <a:endParaRPr sz="800"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1066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06</a:t>
              </a:r>
              <a:endParaRPr sz="800"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1219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07</a:t>
              </a:r>
              <a:endParaRPr sz="800"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1371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08</a:t>
              </a:r>
              <a:endParaRPr sz="800"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1524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09</a:t>
              </a:r>
              <a:endParaRPr sz="800"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676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10</a:t>
              </a:r>
              <a:endParaRPr sz="800"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1828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11</a:t>
              </a:r>
              <a:endParaRPr sz="800"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1981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12</a:t>
              </a:r>
              <a:endParaRPr sz="800"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2133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13</a:t>
              </a:r>
              <a:endParaRPr sz="800"/>
            </a:p>
          </p:txBody>
        </p:sp>
      </p:grpSp>
      <p:grpSp>
        <p:nvGrpSpPr>
          <p:cNvPr id="522" name="Google Shape;522;p24"/>
          <p:cNvGrpSpPr/>
          <p:nvPr/>
        </p:nvGrpSpPr>
        <p:grpSpPr>
          <a:xfrm>
            <a:off x="990600" y="3733800"/>
            <a:ext cx="457200" cy="457200"/>
            <a:chOff x="3657600" y="1828800"/>
            <a:chExt cx="457200" cy="457200"/>
          </a:xfrm>
        </p:grpSpPr>
        <p:sp>
          <p:nvSpPr>
            <p:cNvPr id="523" name="Google Shape;523;p24"/>
            <p:cNvSpPr/>
            <p:nvPr/>
          </p:nvSpPr>
          <p:spPr>
            <a:xfrm>
              <a:off x="36576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01</a:t>
              </a:r>
              <a:endParaRPr sz="800"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38100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02</a:t>
              </a:r>
              <a:endParaRPr sz="800"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39624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03</a:t>
              </a:r>
              <a:endParaRPr sz="800"/>
            </a:p>
          </p:txBody>
        </p:sp>
      </p:grpSp>
      <p:grpSp>
        <p:nvGrpSpPr>
          <p:cNvPr id="526" name="Google Shape;526;p24"/>
          <p:cNvGrpSpPr/>
          <p:nvPr/>
        </p:nvGrpSpPr>
        <p:grpSpPr>
          <a:xfrm>
            <a:off x="3276600" y="3733800"/>
            <a:ext cx="457200" cy="457200"/>
            <a:chOff x="5029200" y="1828800"/>
            <a:chExt cx="457200" cy="457200"/>
          </a:xfrm>
        </p:grpSpPr>
        <p:sp>
          <p:nvSpPr>
            <p:cNvPr id="527" name="Google Shape;527;p24"/>
            <p:cNvSpPr/>
            <p:nvPr/>
          </p:nvSpPr>
          <p:spPr>
            <a:xfrm>
              <a:off x="50292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04</a:t>
              </a:r>
              <a:endParaRPr sz="800"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51816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05</a:t>
              </a:r>
              <a:endParaRPr sz="800"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53340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06</a:t>
              </a:r>
              <a:endParaRPr sz="800"/>
            </a:p>
          </p:txBody>
        </p:sp>
      </p:grpSp>
      <p:grpSp>
        <p:nvGrpSpPr>
          <p:cNvPr id="530" name="Google Shape;530;p24"/>
          <p:cNvGrpSpPr/>
          <p:nvPr/>
        </p:nvGrpSpPr>
        <p:grpSpPr>
          <a:xfrm>
            <a:off x="5486400" y="3733800"/>
            <a:ext cx="457200" cy="457200"/>
            <a:chOff x="5029200" y="1828800"/>
            <a:chExt cx="457200" cy="457200"/>
          </a:xfrm>
        </p:grpSpPr>
        <p:sp>
          <p:nvSpPr>
            <p:cNvPr id="531" name="Google Shape;531;p24"/>
            <p:cNvSpPr/>
            <p:nvPr/>
          </p:nvSpPr>
          <p:spPr>
            <a:xfrm>
              <a:off x="50292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07</a:t>
              </a:r>
              <a:endParaRPr sz="800"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51816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08</a:t>
              </a:r>
              <a:endParaRPr sz="800"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53340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09</a:t>
              </a:r>
              <a:endParaRPr sz="800"/>
            </a:p>
          </p:txBody>
        </p:sp>
      </p:grpSp>
      <p:grpSp>
        <p:nvGrpSpPr>
          <p:cNvPr id="534" name="Google Shape;534;p24"/>
          <p:cNvGrpSpPr/>
          <p:nvPr/>
        </p:nvGrpSpPr>
        <p:grpSpPr>
          <a:xfrm>
            <a:off x="7696200" y="3733800"/>
            <a:ext cx="457200" cy="457200"/>
            <a:chOff x="5029200" y="1828800"/>
            <a:chExt cx="457200" cy="457200"/>
          </a:xfrm>
        </p:grpSpPr>
        <p:sp>
          <p:nvSpPr>
            <p:cNvPr id="535" name="Google Shape;535;p24"/>
            <p:cNvSpPr/>
            <p:nvPr/>
          </p:nvSpPr>
          <p:spPr>
            <a:xfrm>
              <a:off x="50292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10</a:t>
              </a:r>
              <a:endParaRPr sz="800"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51816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11</a:t>
              </a:r>
              <a:endParaRPr sz="800"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53340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12</a:t>
              </a:r>
              <a:endParaRPr sz="800"/>
            </a:p>
          </p:txBody>
        </p:sp>
      </p:grpSp>
      <p:grpSp>
        <p:nvGrpSpPr>
          <p:cNvPr id="538" name="Google Shape;538;p24"/>
          <p:cNvGrpSpPr/>
          <p:nvPr/>
        </p:nvGrpSpPr>
        <p:grpSpPr>
          <a:xfrm>
            <a:off x="2514600" y="4267200"/>
            <a:ext cx="1981200" cy="457200"/>
            <a:chOff x="304800" y="1219200"/>
            <a:chExt cx="1981200" cy="457200"/>
          </a:xfrm>
        </p:grpSpPr>
        <p:sp>
          <p:nvSpPr>
            <p:cNvPr id="539" name="Google Shape;539;p24"/>
            <p:cNvSpPr/>
            <p:nvPr/>
          </p:nvSpPr>
          <p:spPr>
            <a:xfrm>
              <a:off x="304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14</a:t>
              </a:r>
              <a:endParaRPr sz="800"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457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15</a:t>
              </a:r>
              <a:endParaRPr sz="800"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609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16</a:t>
              </a:r>
              <a:endParaRPr sz="800"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762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17</a:t>
              </a:r>
              <a:endParaRPr sz="800"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914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18</a:t>
              </a:r>
              <a:endParaRPr sz="800"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1066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19</a:t>
              </a:r>
              <a:endParaRPr sz="800"/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1219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20</a:t>
              </a:r>
              <a:endParaRPr sz="800"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1371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21</a:t>
              </a:r>
              <a:endParaRPr sz="800"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1524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22</a:t>
              </a:r>
              <a:endParaRPr sz="800"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1676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23</a:t>
              </a:r>
              <a:endParaRPr sz="800"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1828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24</a:t>
              </a:r>
              <a:endParaRPr sz="800"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1981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25</a:t>
              </a:r>
              <a:endParaRPr sz="800"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2133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26</a:t>
              </a:r>
              <a:endParaRPr sz="800"/>
            </a:p>
          </p:txBody>
        </p:sp>
      </p:grpSp>
      <p:grpSp>
        <p:nvGrpSpPr>
          <p:cNvPr id="552" name="Google Shape;552;p24"/>
          <p:cNvGrpSpPr/>
          <p:nvPr/>
        </p:nvGrpSpPr>
        <p:grpSpPr>
          <a:xfrm>
            <a:off x="4724400" y="4267200"/>
            <a:ext cx="1981200" cy="457200"/>
            <a:chOff x="304800" y="1219200"/>
            <a:chExt cx="1981200" cy="457200"/>
          </a:xfrm>
        </p:grpSpPr>
        <p:sp>
          <p:nvSpPr>
            <p:cNvPr id="553" name="Google Shape;553;p24"/>
            <p:cNvSpPr/>
            <p:nvPr/>
          </p:nvSpPr>
          <p:spPr>
            <a:xfrm>
              <a:off x="304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27</a:t>
              </a:r>
              <a:endParaRPr sz="800"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457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28</a:t>
              </a:r>
              <a:endParaRPr sz="800"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609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29</a:t>
              </a:r>
              <a:endParaRPr sz="800"/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762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30</a:t>
              </a:r>
              <a:endParaRPr sz="800"/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914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31</a:t>
              </a:r>
              <a:endParaRPr sz="800"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1066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32</a:t>
              </a:r>
              <a:endParaRPr sz="800"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1219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33</a:t>
              </a:r>
              <a:endParaRPr sz="800"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1371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34</a:t>
              </a:r>
              <a:endParaRPr sz="800"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1524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35</a:t>
              </a:r>
              <a:endParaRPr sz="800"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1676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36</a:t>
              </a:r>
              <a:endParaRPr sz="800"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1828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37</a:t>
              </a:r>
              <a:endParaRPr sz="800"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981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38</a:t>
              </a:r>
              <a:endParaRPr sz="800"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2133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39</a:t>
              </a:r>
              <a:endParaRPr sz="800"/>
            </a:p>
          </p:txBody>
        </p:sp>
      </p:grpSp>
      <p:grpSp>
        <p:nvGrpSpPr>
          <p:cNvPr id="566" name="Google Shape;566;p24"/>
          <p:cNvGrpSpPr/>
          <p:nvPr/>
        </p:nvGrpSpPr>
        <p:grpSpPr>
          <a:xfrm>
            <a:off x="6934200" y="4267200"/>
            <a:ext cx="1981200" cy="457200"/>
            <a:chOff x="304800" y="1219200"/>
            <a:chExt cx="1981200" cy="457200"/>
          </a:xfrm>
        </p:grpSpPr>
        <p:sp>
          <p:nvSpPr>
            <p:cNvPr id="567" name="Google Shape;567;p24"/>
            <p:cNvSpPr/>
            <p:nvPr/>
          </p:nvSpPr>
          <p:spPr>
            <a:xfrm>
              <a:off x="304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40</a:t>
              </a:r>
              <a:endParaRPr sz="800"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457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41</a:t>
              </a:r>
              <a:endParaRPr sz="800"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609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42</a:t>
              </a:r>
              <a:endParaRPr sz="800"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762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43</a:t>
              </a:r>
              <a:endParaRPr sz="800"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914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44</a:t>
              </a:r>
              <a:endParaRPr sz="800"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1066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45</a:t>
              </a:r>
              <a:endParaRPr sz="800"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1219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46</a:t>
              </a:r>
              <a:endParaRPr sz="800"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1371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47</a:t>
              </a:r>
              <a:endParaRPr sz="800"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15240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48</a:t>
              </a:r>
              <a:endParaRPr sz="800"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16764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49</a:t>
              </a:r>
              <a:endParaRPr sz="800"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18288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50</a:t>
              </a:r>
              <a:endParaRPr sz="800"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19812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51</a:t>
              </a:r>
              <a:endParaRPr sz="800"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2133600" y="1219200"/>
              <a:ext cx="152400" cy="45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52</a:t>
              </a:r>
              <a:endParaRPr sz="800"/>
            </a:p>
          </p:txBody>
        </p:sp>
      </p:grpSp>
      <p:grpSp>
        <p:nvGrpSpPr>
          <p:cNvPr id="580" name="Google Shape;580;p24"/>
          <p:cNvGrpSpPr/>
          <p:nvPr/>
        </p:nvGrpSpPr>
        <p:grpSpPr>
          <a:xfrm>
            <a:off x="3657600" y="1981200"/>
            <a:ext cx="457200" cy="457200"/>
            <a:chOff x="3657600" y="1828800"/>
            <a:chExt cx="457200" cy="457200"/>
          </a:xfrm>
        </p:grpSpPr>
        <p:sp>
          <p:nvSpPr>
            <p:cNvPr id="581" name="Google Shape;581;p24"/>
            <p:cNvSpPr/>
            <p:nvPr/>
          </p:nvSpPr>
          <p:spPr>
            <a:xfrm>
              <a:off x="36576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01</a:t>
              </a:r>
              <a:endParaRPr sz="800"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38100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02</a:t>
              </a:r>
              <a:endParaRPr sz="800"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39624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03</a:t>
              </a:r>
              <a:endParaRPr sz="800"/>
            </a:p>
          </p:txBody>
        </p:sp>
      </p:grpSp>
      <p:grpSp>
        <p:nvGrpSpPr>
          <p:cNvPr id="584" name="Google Shape;584;p24"/>
          <p:cNvGrpSpPr/>
          <p:nvPr/>
        </p:nvGrpSpPr>
        <p:grpSpPr>
          <a:xfrm>
            <a:off x="4114800" y="1981200"/>
            <a:ext cx="457200" cy="457200"/>
            <a:chOff x="5029200" y="1828800"/>
            <a:chExt cx="457200" cy="457200"/>
          </a:xfrm>
        </p:grpSpPr>
        <p:sp>
          <p:nvSpPr>
            <p:cNvPr id="585" name="Google Shape;585;p24"/>
            <p:cNvSpPr/>
            <p:nvPr/>
          </p:nvSpPr>
          <p:spPr>
            <a:xfrm>
              <a:off x="50292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04</a:t>
              </a:r>
              <a:endParaRPr sz="800"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51816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05</a:t>
              </a:r>
              <a:endParaRPr sz="800"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53340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06</a:t>
              </a:r>
              <a:endParaRPr sz="800"/>
            </a:p>
          </p:txBody>
        </p:sp>
      </p:grpSp>
      <p:grpSp>
        <p:nvGrpSpPr>
          <p:cNvPr id="588" name="Google Shape;588;p24"/>
          <p:cNvGrpSpPr/>
          <p:nvPr/>
        </p:nvGrpSpPr>
        <p:grpSpPr>
          <a:xfrm>
            <a:off x="4572000" y="1981200"/>
            <a:ext cx="457200" cy="457200"/>
            <a:chOff x="5029200" y="1828800"/>
            <a:chExt cx="457200" cy="457200"/>
          </a:xfrm>
        </p:grpSpPr>
        <p:sp>
          <p:nvSpPr>
            <p:cNvPr id="589" name="Google Shape;589;p24"/>
            <p:cNvSpPr/>
            <p:nvPr/>
          </p:nvSpPr>
          <p:spPr>
            <a:xfrm>
              <a:off x="50292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07</a:t>
              </a:r>
              <a:endParaRPr sz="800"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51816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08</a:t>
              </a:r>
              <a:endParaRPr sz="800"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53340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09</a:t>
              </a:r>
              <a:endParaRPr sz="800"/>
            </a:p>
          </p:txBody>
        </p:sp>
      </p:grpSp>
      <p:grpSp>
        <p:nvGrpSpPr>
          <p:cNvPr id="592" name="Google Shape;592;p24"/>
          <p:cNvGrpSpPr/>
          <p:nvPr/>
        </p:nvGrpSpPr>
        <p:grpSpPr>
          <a:xfrm>
            <a:off x="5029200" y="1981200"/>
            <a:ext cx="457200" cy="457200"/>
            <a:chOff x="5029200" y="1828800"/>
            <a:chExt cx="457200" cy="457200"/>
          </a:xfrm>
        </p:grpSpPr>
        <p:sp>
          <p:nvSpPr>
            <p:cNvPr id="593" name="Google Shape;593;p24"/>
            <p:cNvSpPr/>
            <p:nvPr/>
          </p:nvSpPr>
          <p:spPr>
            <a:xfrm>
              <a:off x="50292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10</a:t>
              </a:r>
              <a:endParaRPr sz="800"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51816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11</a:t>
              </a:r>
              <a:endParaRPr sz="800"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5334000" y="1828800"/>
              <a:ext cx="152400" cy="4572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12</a:t>
              </a:r>
              <a:endParaRPr sz="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ptimization Theme">
  <a:themeElements>
    <a:clrScheme name="Databricks 2020">
      <a:dk1>
        <a:srgbClr val="1B3038"/>
      </a:dk1>
      <a:lt1>
        <a:srgbClr val="FFFFFF"/>
      </a:lt1>
      <a:dk2>
        <a:srgbClr val="1B5161"/>
      </a:dk2>
      <a:lt2>
        <a:srgbClr val="E7E6E6"/>
      </a:lt2>
      <a:accent1>
        <a:srgbClr val="1B3038"/>
      </a:accent1>
      <a:accent2>
        <a:srgbClr val="FF3620"/>
      </a:accent2>
      <a:accent3>
        <a:srgbClr val="1B5161"/>
      </a:accent3>
      <a:accent4>
        <a:srgbClr val="FFAB00"/>
      </a:accent4>
      <a:accent5>
        <a:srgbClr val="618793"/>
      </a:accent5>
      <a:accent6>
        <a:srgbClr val="A0ACBE"/>
      </a:accent6>
      <a:hlink>
        <a:srgbClr val="98102A"/>
      </a:hlink>
      <a:folHlink>
        <a:srgbClr val="7D53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