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arl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arlow-bold.fntdata"/><Relationship Id="rId12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Italic.fntdata"/><Relationship Id="rId14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a2ef05d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91a2ef05d1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a2ef05d1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Skew: partition-by, bucket by a second column, salt the bucketing column</a:t>
            </a:r>
            <a:endParaRPr/>
          </a:p>
        </p:txBody>
      </p:sp>
      <p:sp>
        <p:nvSpPr>
          <p:cNvPr id="84" name="Google Shape;84;g91a2ef05d1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9cc8b1c0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Skew: partition-by, bucket by a second column, salt the bucketing column</a:t>
            </a:r>
            <a:endParaRPr/>
          </a:p>
        </p:txBody>
      </p:sp>
      <p:sp>
        <p:nvSpPr>
          <p:cNvPr id="92" name="Google Shape;92;gf49cc8b1c0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aca1ee1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Skew: partition-by, bucket by a second column, salt the bucketing column</a:t>
            </a:r>
            <a:endParaRPr/>
          </a:p>
        </p:txBody>
      </p:sp>
      <p:sp>
        <p:nvSpPr>
          <p:cNvPr id="109" name="Google Shape;109;g86aca1ee12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aca1ee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Skew: partition-by, bucket by a second column, salt the bucketing column</a:t>
            </a:r>
            <a:endParaRPr/>
          </a:p>
        </p:txBody>
      </p:sp>
      <p:sp>
        <p:nvSpPr>
          <p:cNvPr id="117" name="Google Shape;117;g86aca1ee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ecb0cc3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8ecb0cc3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hyperlink" Target="https://www.databricks.training/spark-ui-simulator/experiment-6167/v002-S/index.html" TargetMode="External"/><Relationship Id="rId6" Type="http://schemas.openxmlformats.org/officeDocument/2006/relationships/hyperlink" Target="https://www.databricks.training/spark-ui-simulator/experiment-6167/v002-S/index.html" TargetMode="External"/><Relationship Id="rId7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Shuffle Mitigation: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Bucketing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Bucketing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goal is to eliminate the exchange &amp; sort by pre-shuffling the data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data is aggregated into N buckets and optionally sorted [locally]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result is then saved to a table and available for subsequent reads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bucketing is hard to get right and a rather expensive operation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bucketing operation pays for itself if the two tables are</a:t>
            </a:r>
            <a:br>
              <a:rPr lang="en"/>
            </a:br>
            <a:r>
              <a:rPr lang="en"/>
              <a:t>regularly joined and/or not reduced with some sort of filter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the benefits of bucketing real quick,</a:t>
            </a:r>
            <a:br>
              <a:rPr lang="en"/>
            </a:br>
            <a:r>
              <a:rPr lang="en"/>
              <a:t>but how to bucket data is a whole other conversation.</a:t>
            </a:r>
            <a:br>
              <a:rPr lang="en"/>
            </a:b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00" y="1017850"/>
            <a:ext cx="2730049" cy="32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11275"/>
            <a:ext cx="3628724" cy="234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8"/>
          <p:cNvGrpSpPr/>
          <p:nvPr/>
        </p:nvGrpSpPr>
        <p:grpSpPr>
          <a:xfrm>
            <a:off x="1147452" y="1709150"/>
            <a:ext cx="2129924" cy="457300"/>
            <a:chOff x="1147452" y="1709150"/>
            <a:chExt cx="2129924" cy="457300"/>
          </a:xfrm>
        </p:grpSpPr>
        <p:cxnSp>
          <p:nvCxnSpPr>
            <p:cNvPr id="98" name="Google Shape;98;p18"/>
            <p:cNvCxnSpPr/>
            <p:nvPr/>
          </p:nvCxnSpPr>
          <p:spPr>
            <a:xfrm>
              <a:off x="1147452" y="1709150"/>
              <a:ext cx="826500" cy="40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8"/>
            <p:cNvCxnSpPr/>
            <p:nvPr/>
          </p:nvCxnSpPr>
          <p:spPr>
            <a:xfrm flipH="1">
              <a:off x="1147452" y="1757250"/>
              <a:ext cx="826500" cy="40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8"/>
            <p:cNvCxnSpPr/>
            <p:nvPr/>
          </p:nvCxnSpPr>
          <p:spPr>
            <a:xfrm>
              <a:off x="2450876" y="1709150"/>
              <a:ext cx="826500" cy="40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8"/>
            <p:cNvCxnSpPr/>
            <p:nvPr/>
          </p:nvCxnSpPr>
          <p:spPr>
            <a:xfrm flipH="1">
              <a:off x="2450876" y="1757250"/>
              <a:ext cx="826500" cy="40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888600" y="4228750"/>
            <a:ext cx="2657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b="1" lang="en" sz="1800" u="sng">
                <a:solidFill>
                  <a:schemeClr val="hlink"/>
                </a:solidFill>
                <a:hlinkClick r:id="rId5"/>
              </a:rPr>
              <a:t>Experiment #6167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the query for </a:t>
            </a:r>
            <a:r>
              <a:rPr b="1" lang="en" sz="1800"/>
              <a:t>Step B</a:t>
            </a:r>
            <a:endParaRPr b="1" sz="1800"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With &amp; without bucketing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876800" y="4227576"/>
            <a:ext cx="300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See </a:t>
            </a:r>
            <a:r>
              <a:rPr b="1" lang="en" sz="18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Experiment #6167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the query for </a:t>
            </a: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 D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Bucketing Requirements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work properly, both tables must have the same number of buckets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must predetermine the number of buckets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general rule is one bucket per core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must </a:t>
            </a:r>
            <a:r>
              <a:rPr lang="en"/>
              <a:t>predetermined</a:t>
            </a:r>
            <a:r>
              <a:rPr lang="en"/>
              <a:t> the, initial Spark-Partition size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Upon ingest, one bucket == one spark-partition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Overrides </a:t>
            </a:r>
            <a:r>
              <a:rPr b="1" lang="en"/>
              <a:t>spark.sql.files.maxPartitionBytes</a:t>
            </a:r>
            <a:r>
              <a:rPr lang="en"/>
              <a:t> </a:t>
            </a:r>
            <a:r>
              <a:rPr i="1" lang="en"/>
              <a:t>… more on maxPartitionBytes later</a:t>
            </a:r>
            <a:br>
              <a:rPr i="1" lang="en"/>
            </a:b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labor to produce &amp; maintain is high… subsequently it must be justifiable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Bucketing exposes skew - it should be mitigated during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When to Bucket</a:t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bucketing make sense?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a 100 GB dataset, I can load all data into two 488 GB, 64 core workers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only two workers, the cost of shuffling is nearly nonexistent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sort needs to be slow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And the cost of IO between executors needs to be high (e.g. many workers)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 a 1 to 50 terabyte scales we are already using the largest</a:t>
            </a:r>
            <a:br>
              <a:rPr lang="en"/>
            </a:br>
            <a:r>
              <a:rPr lang="en"/>
              <a:t>VMs possible with dozens to scores to hundreds of workers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3620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