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BD85F0-06F5-4C38-96AA-CF330E1BEAD8}">
  <a:tblStyle styleId="{71BD85F0-06F5-4C38-96AA-CF330E1BEA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rlow-italic.fntdata"/><Relationship Id="rId10" Type="http://schemas.openxmlformats.org/officeDocument/2006/relationships/slide" Target="slides/slide4.xml"/><Relationship Id="rId32" Type="http://schemas.openxmlformats.org/officeDocument/2006/relationships/font" Target="fonts/Barlow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72ab18f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9072ab18f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9072ab18f3_0_1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g9072ab18f3_0_1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9072ab18f3_0_1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g9072ab18f3_0_1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f4a3f1652f_0_7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gf4a3f1652f_0_7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f4a3f1652f_0_8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gf4a3f1652f_0_8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f4a3f1652f_0_10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gf4a3f1652f_0_10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f4a3f1652f_0_1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gf4a3f1652f_0_1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f4a3f1652f_0_15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gf4a3f1652f_0_15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f4a3f1652f_0_17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gf4a3f1652f_0_17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86e79197b7_0_7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not the best use case for z-ordering.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Where Z-Ordering is ideal for the needle-in-the-haystack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is more like a bundle-in-the-haystack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better use case might be for one specific transaction ID from the transactions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using by </a:t>
            </a:r>
            <a:r>
              <a:rPr b="1" lang="en-US"/>
              <a:t>city_id </a:t>
            </a:r>
            <a:r>
              <a:rPr lang="en-US"/>
              <a:t>here to provide like comparisons between different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any case, it’s 100x better than our non-optimized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g86e79197b7_0_7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9072ab18f3_0_39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not the best use case for z-ordering.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Where Z-Ordering is ideal for the needle-in-the-haystack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is more like a bundle-in-the-haystack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better use case might be for one specific transaction ID from the transactions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using by city_id here to provide like comparisons between different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any case, it’s 100x better than our non-optimized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g9072ab18f3_0_39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e79197b7_0_7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6e79197b7_0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9072ab18f3_0_39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g9072ab18f3_0_39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g9072ab18f3_0_39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g9072ab18f3_0_39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gf4a3f1652f_0_5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gf4a3f1652f_0_5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86e79197b7_0_7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g86e79197b7_0_7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907c1dc48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4" name="Google Shape;3054;g907c1dc48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72ab18f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072ab18f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72ab18f3_0_24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9072ab18f3_0_2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072ab18f3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9072ab18f3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072ab18f3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9072ab18f3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072ab18f3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9072ab18f3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9072ab18f3_0_5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9072ab18f3_0_5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9072ab18f3_0_8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9072ab18f3_0_8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1" name="Google Shape;61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0" name="Google Shape;80;p17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 Only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9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 1">
  <p:cSld name="Headline 04_1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4" name="Google Shape;94;p2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97" name="Google Shape;97;p2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6" name="Google Shape;46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2" name="Google Shape;52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5" name="Google Shape;55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atabricks.training/spark-ui-simulator/experiment-2934/v002-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databricks.training/spark-ui-simulator/experiment-1337/v002-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gif"/><Relationship Id="rId4" Type="http://schemas.openxmlformats.org/officeDocument/2006/relationships/image" Target="../media/image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databricks.com/delta/optimizations/file-mgmt.html#z-ordering-multi-dimensional-clustering" TargetMode="External"/><Relationship Id="rId4" Type="http://schemas.openxmlformats.org/officeDocument/2006/relationships/hyperlink" Target="https://docs.databricks.com/delta/quick-start.html#z-order-by-columns" TargetMode="External"/><Relationship Id="rId5" Type="http://schemas.openxmlformats.org/officeDocument/2006/relationships/hyperlink" Target="https://en.wikipedia.org/wiki/Z-order_curve" TargetMode="External"/><Relationship Id="rId6" Type="http://schemas.openxmlformats.org/officeDocument/2006/relationships/hyperlink" Target="https://databricks.com/blog/2018/07/31/processing-petabytes-of-data-in-seconds-with-databricks-delta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-US"/>
              <a:t>Optimizing Apache Spark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-US" sz="2500"/>
              <a:t>Key Ingestion Concepts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-US" sz="3000"/>
              <a:t>Z-Ordering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5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35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35"/>
          <p:cNvSpPr txBox="1"/>
          <p:nvPr/>
        </p:nvSpPr>
        <p:spPr>
          <a:xfrm>
            <a:off x="1219200" y="4184904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All part-files where </a:t>
            </a:r>
            <a:r>
              <a:rPr b="1" lang="en-US" sz="18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X = 2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0" name="Google Shape;1350;p35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5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5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5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5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5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5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5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5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5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5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5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5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5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5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5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5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5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5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5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5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5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5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5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5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5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5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5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5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5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5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5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5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383" name="Google Shape;1383;p35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384" name="Google Shape;1384;p35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385" name="Google Shape;1385;p35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386" name="Google Shape;1386;p35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387" name="Google Shape;1387;p35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388" name="Google Shape;1388;p35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389" name="Google Shape;1389;p35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390" name="Google Shape;1390;p35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391" name="Google Shape;1391;p35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392" name="Google Shape;1392;p35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393" name="Google Shape;1393;p35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394" name="Google Shape;1394;p35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395" name="Google Shape;1395;p35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396" name="Google Shape;1396;p35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397" name="Google Shape;1397;p35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398" name="Google Shape;1398;p35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399" name="Google Shape;1399;p35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400" name="Google Shape;1400;p35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401" name="Google Shape;1401;p35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402" name="Google Shape;1402;p35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403" name="Google Shape;1403;p35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404" name="Google Shape;1404;p35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405" name="Google Shape;1405;p35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406" name="Google Shape;1406;p35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407" name="Google Shape;1407;p35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408" name="Google Shape;1408;p35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409" name="Google Shape;1409;p35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410" name="Google Shape;1410;p35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411" name="Google Shape;1411;p35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412" name="Google Shape;1412;p35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413" name="Google Shape;1413;p35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414" name="Google Shape;1414;p35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415" name="Google Shape;1415;p35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416" name="Google Shape;1416;p35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417" name="Google Shape;1417;p35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418" name="Google Shape;1418;p35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419" name="Google Shape;1419;p35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420" name="Google Shape;1420;p35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421" name="Google Shape;1421;p35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422" name="Google Shape;1422;p35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423" name="Google Shape;1423;p35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424" name="Google Shape;1424;p35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425" name="Google Shape;1425;p35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426" name="Google Shape;1426;p35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427" name="Google Shape;1427;p35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428" name="Google Shape;1428;p35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429" name="Google Shape;1429;p35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430" name="Google Shape;1430;p35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431" name="Google Shape;1431;p35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432" name="Google Shape;1432;p35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433" name="Google Shape;1433;p35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434" name="Google Shape;1434;p35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435" name="Google Shape;1435;p35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436" name="Google Shape;1436;p35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437" name="Google Shape;1437;p35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438" name="Google Shape;1438;p35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439" name="Google Shape;1439;p35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440" name="Google Shape;1440;p35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441" name="Google Shape;1441;p35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442" name="Google Shape;1442;p35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443" name="Google Shape;1443;p35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444" name="Google Shape;1444;p35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445" name="Google Shape;1445;p35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446" name="Google Shape;1446;p35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447" name="Google Shape;1447;p35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448" name="Google Shape;1448;p35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449" name="Google Shape;1449;p35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450" name="Google Shape;1450;p35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451" name="Google Shape;1451;p35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452" name="Google Shape;1452;p35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453" name="Google Shape;1453;p35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454" name="Google Shape;1454;p35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455" name="Google Shape;1455;p35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456" name="Google Shape;1456;p35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457" name="Google Shape;1457;p35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458" name="Google Shape;1458;p35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459" name="Google Shape;1459;p35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460" name="Google Shape;1460;p35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461" name="Google Shape;1461;p35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462" name="Google Shape;1462;p35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463" name="Google Shape;1463;p35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464" name="Google Shape;1464;p35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465" name="Google Shape;1465;p35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466" name="Google Shape;1466;p35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467" name="Google Shape;1467;p35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468" name="Google Shape;1468;p35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469" name="Google Shape;1469;p35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470" name="Google Shape;1470;p35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471" name="Google Shape;1471;p35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472" name="Google Shape;1472;p35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473" name="Google Shape;1473;p35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474" name="Google Shape;1474;p35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475" name="Google Shape;1475;p35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476" name="Google Shape;1476;p35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477" name="Google Shape;1477;p35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478" name="Google Shape;1478;p35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479" name="Google Shape;1479;p35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480" name="Google Shape;1480;p35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481" name="Google Shape;1481;p35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482" name="Google Shape;1482;p35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483" name="Google Shape;1483;p35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484" name="Google Shape;1484;p35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485" name="Google Shape;1485;p35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486" name="Google Shape;1486;p35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487" name="Google Shape;1487;p35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488" name="Google Shape;1488;p35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489" name="Google Shape;1489;p35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490" name="Google Shape;1490;p35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491" name="Google Shape;1491;p35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492" name="Google Shape;1492;p35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493" name="Google Shape;1493;p35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494" name="Google Shape;1494;p35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495" name="Google Shape;1495;p35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496" name="Google Shape;1496;p35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497" name="Google Shape;1497;p35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498" name="Google Shape;1498;p35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499" name="Google Shape;1499;p35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500" name="Google Shape;1500;p35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501" name="Google Shape;1501;p35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502" name="Google Shape;1502;p35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503" name="Google Shape;1503;p35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504" name="Google Shape;1504;p35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505" name="Google Shape;1505;p35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506" name="Google Shape;1506;p35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507" name="Google Shape;1507;p35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508" name="Google Shape;1508;p35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509" name="Google Shape;1509;p35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510" name="Google Shape;1510;p35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11" name="Google Shape;1511;p35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12" name="Google Shape;1512;p35"/>
          <p:cNvGrpSpPr/>
          <p:nvPr/>
        </p:nvGrpSpPr>
        <p:grpSpPr>
          <a:xfrm>
            <a:off x="1464860" y="1033249"/>
            <a:ext cx="533400" cy="2971800"/>
            <a:chOff x="1464860" y="1033249"/>
            <a:chExt cx="533400" cy="2971800"/>
          </a:xfrm>
        </p:grpSpPr>
        <p:sp>
          <p:nvSpPr>
            <p:cNvPr id="1513" name="Google Shape;1513;p35"/>
            <p:cNvSpPr/>
            <p:nvPr/>
          </p:nvSpPr>
          <p:spPr>
            <a:xfrm rot="-5400000">
              <a:off x="1579160" y="918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rot="-5400000">
              <a:off x="1579160" y="1299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rot="-5400000">
              <a:off x="1579160" y="1680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rot="-5400000">
              <a:off x="1579160" y="2061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rot="-5400000">
              <a:off x="1579160" y="2442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5400000">
              <a:off x="1579160" y="2823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5400000">
              <a:off x="1579160" y="3204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5400000">
              <a:off x="1579160" y="3585949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35"/>
          <p:cNvGrpSpPr/>
          <p:nvPr/>
        </p:nvGrpSpPr>
        <p:grpSpPr>
          <a:xfrm>
            <a:off x="5266330" y="1024719"/>
            <a:ext cx="533400" cy="2895600"/>
            <a:chOff x="5257800" y="990600"/>
            <a:chExt cx="533400" cy="2895600"/>
          </a:xfrm>
        </p:grpSpPr>
        <p:sp>
          <p:nvSpPr>
            <p:cNvPr id="1522" name="Google Shape;1522;p35"/>
            <p:cNvSpPr/>
            <p:nvPr/>
          </p:nvSpPr>
          <p:spPr>
            <a:xfrm rot="-5400000">
              <a:off x="5372100" y="8763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rot="-5400000">
              <a:off x="5372100" y="11811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rot="-5400000">
              <a:off x="5372100" y="16383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rot="-5400000">
              <a:off x="5372100" y="19431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rot="-5400000">
              <a:off x="5372100" y="24003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rot="-5400000">
              <a:off x="5372100" y="27051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rot="-5400000">
              <a:off x="5372100" y="31623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rot="-5400000">
              <a:off x="5372100" y="34671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0" name="Google Shape;15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6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36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36"/>
          <p:cNvSpPr txBox="1"/>
          <p:nvPr/>
        </p:nvSpPr>
        <p:spPr>
          <a:xfrm>
            <a:off x="1219200" y="4184904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All part-files where </a:t>
            </a:r>
            <a:r>
              <a:rPr b="1" lang="en-US" sz="18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Y = 3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38" name="Google Shape;1538;p36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6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6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6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6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6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6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6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6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6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36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36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6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6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6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6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6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6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6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6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6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6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6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6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6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6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6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6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6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6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6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6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36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571" name="Google Shape;1571;p36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572" name="Google Shape;1572;p36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573" name="Google Shape;1573;p36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574" name="Google Shape;1574;p36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575" name="Google Shape;1575;p36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576" name="Google Shape;1576;p36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577" name="Google Shape;1577;p36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578" name="Google Shape;1578;p36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579" name="Google Shape;1579;p36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580" name="Google Shape;1580;p36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581" name="Google Shape;1581;p36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582" name="Google Shape;1582;p36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583" name="Google Shape;1583;p36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584" name="Google Shape;1584;p36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585" name="Google Shape;1585;p36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586" name="Google Shape;1586;p36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587" name="Google Shape;1587;p36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588" name="Google Shape;1588;p36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589" name="Google Shape;1589;p36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590" name="Google Shape;1590;p36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591" name="Google Shape;1591;p36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592" name="Google Shape;1592;p36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593" name="Google Shape;1593;p36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594" name="Google Shape;1594;p36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595" name="Google Shape;1595;p36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596" name="Google Shape;1596;p36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597" name="Google Shape;1597;p36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598" name="Google Shape;1598;p36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599" name="Google Shape;1599;p36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600" name="Google Shape;1600;p36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601" name="Google Shape;1601;p36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602" name="Google Shape;1602;p36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603" name="Google Shape;1603;p36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604" name="Google Shape;1604;p36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605" name="Google Shape;1605;p36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606" name="Google Shape;1606;p36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607" name="Google Shape;1607;p36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608" name="Google Shape;1608;p36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609" name="Google Shape;1609;p36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610" name="Google Shape;1610;p36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611" name="Google Shape;1611;p36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612" name="Google Shape;1612;p36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613" name="Google Shape;1613;p36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614" name="Google Shape;1614;p36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615" name="Google Shape;1615;p36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616" name="Google Shape;1616;p36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617" name="Google Shape;1617;p36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618" name="Google Shape;1618;p36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619" name="Google Shape;1619;p36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620" name="Google Shape;1620;p36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621" name="Google Shape;1621;p36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622" name="Google Shape;1622;p36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623" name="Google Shape;1623;p36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624" name="Google Shape;1624;p36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625" name="Google Shape;1625;p36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626" name="Google Shape;1626;p36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627" name="Google Shape;1627;p36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628" name="Google Shape;1628;p36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629" name="Google Shape;1629;p36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630" name="Google Shape;1630;p36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631" name="Google Shape;1631;p36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632" name="Google Shape;1632;p36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633" name="Google Shape;1633;p36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634" name="Google Shape;1634;p36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635" name="Google Shape;1635;p36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636" name="Google Shape;1636;p36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637" name="Google Shape;1637;p36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638" name="Google Shape;1638;p36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639" name="Google Shape;1639;p36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640" name="Google Shape;1640;p36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641" name="Google Shape;1641;p36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642" name="Google Shape;1642;p36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643" name="Google Shape;1643;p36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644" name="Google Shape;1644;p36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645" name="Google Shape;1645;p36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646" name="Google Shape;1646;p36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647" name="Google Shape;1647;p36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648" name="Google Shape;1648;p36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649" name="Google Shape;1649;p36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650" name="Google Shape;1650;p36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651" name="Google Shape;1651;p36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652" name="Google Shape;1652;p36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653" name="Google Shape;1653;p36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654" name="Google Shape;1654;p36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655" name="Google Shape;1655;p36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656" name="Google Shape;1656;p36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657" name="Google Shape;1657;p36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658" name="Google Shape;1658;p36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659" name="Google Shape;1659;p36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660" name="Google Shape;1660;p36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661" name="Google Shape;1661;p36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662" name="Google Shape;1662;p36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663" name="Google Shape;1663;p36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664" name="Google Shape;1664;p36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665" name="Google Shape;1665;p36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666" name="Google Shape;1666;p36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667" name="Google Shape;1667;p36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668" name="Google Shape;1668;p36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669" name="Google Shape;1669;p36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670" name="Google Shape;1670;p36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671" name="Google Shape;1671;p36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672" name="Google Shape;1672;p36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673" name="Google Shape;1673;p36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674" name="Google Shape;1674;p36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675" name="Google Shape;1675;p36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676" name="Google Shape;1676;p36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677" name="Google Shape;1677;p36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678" name="Google Shape;1678;p36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679" name="Google Shape;1679;p36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680" name="Google Shape;1680;p36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681" name="Google Shape;1681;p36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682" name="Google Shape;1682;p36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683" name="Google Shape;1683;p36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684" name="Google Shape;1684;p36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685" name="Google Shape;1685;p36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686" name="Google Shape;1686;p36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687" name="Google Shape;1687;p36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688" name="Google Shape;1688;p36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689" name="Google Shape;1689;p36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690" name="Google Shape;1690;p36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691" name="Google Shape;1691;p36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692" name="Google Shape;1692;p36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693" name="Google Shape;1693;p36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694" name="Google Shape;1694;p36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695" name="Google Shape;1695;p36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696" name="Google Shape;1696;p36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697" name="Google Shape;1697;p36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698" name="Google Shape;1698;p36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99" name="Google Shape;1699;p36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00" name="Google Shape;1700;p36"/>
          <p:cNvGrpSpPr/>
          <p:nvPr/>
        </p:nvGrpSpPr>
        <p:grpSpPr>
          <a:xfrm>
            <a:off x="1380130" y="1710519"/>
            <a:ext cx="2667000" cy="533400"/>
            <a:chOff x="1371600" y="1676400"/>
            <a:chExt cx="2667000" cy="533400"/>
          </a:xfrm>
        </p:grpSpPr>
        <p:sp>
          <p:nvSpPr>
            <p:cNvPr id="1701" name="Google Shape;1701;p36"/>
            <p:cNvSpPr/>
            <p:nvPr/>
          </p:nvSpPr>
          <p:spPr>
            <a:xfrm>
              <a:off x="13716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16764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19812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2860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8194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31242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34290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3733800" y="1676400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36"/>
          <p:cNvGrpSpPr/>
          <p:nvPr/>
        </p:nvGrpSpPr>
        <p:grpSpPr>
          <a:xfrm>
            <a:off x="5113361" y="1633751"/>
            <a:ext cx="2659039" cy="533400"/>
            <a:chOff x="5113361" y="1633751"/>
            <a:chExt cx="2659039" cy="533400"/>
          </a:xfrm>
        </p:grpSpPr>
        <p:sp>
          <p:nvSpPr>
            <p:cNvPr id="1710" name="Google Shape;1710;p36"/>
            <p:cNvSpPr/>
            <p:nvPr/>
          </p:nvSpPr>
          <p:spPr>
            <a:xfrm>
              <a:off x="5113361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5418161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5799730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6104530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6484393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6789193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7162800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7467600" y="1633751"/>
              <a:ext cx="304800" cy="533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18" name="Google Shape;17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7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7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37"/>
          <p:cNvSpPr txBox="1"/>
          <p:nvPr/>
        </p:nvSpPr>
        <p:spPr>
          <a:xfrm>
            <a:off x="1219200" y="4184904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All part-files where </a:t>
            </a:r>
            <a:r>
              <a:rPr b="1" lang="en-US" sz="18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X = 2 OR Y = 3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26" name="Google Shape;1726;p37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7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7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7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37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7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37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37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37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37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7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7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7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7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7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7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7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7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7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37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37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7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7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7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7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7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37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7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37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7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7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37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759" name="Google Shape;1759;p37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760" name="Google Shape;1760;p37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761" name="Google Shape;1761;p37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762" name="Google Shape;1762;p37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763" name="Google Shape;1763;p37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764" name="Google Shape;1764;p37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765" name="Google Shape;1765;p37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766" name="Google Shape;1766;p37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767" name="Google Shape;1767;p37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768" name="Google Shape;1768;p37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769" name="Google Shape;1769;p37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770" name="Google Shape;1770;p37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771" name="Google Shape;1771;p37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772" name="Google Shape;1772;p37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773" name="Google Shape;1773;p37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774" name="Google Shape;1774;p37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775" name="Google Shape;1775;p37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776" name="Google Shape;1776;p37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777" name="Google Shape;1777;p37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778" name="Google Shape;1778;p37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779" name="Google Shape;1779;p37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780" name="Google Shape;1780;p37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781" name="Google Shape;1781;p37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782" name="Google Shape;1782;p37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783" name="Google Shape;1783;p37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784" name="Google Shape;1784;p37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785" name="Google Shape;1785;p37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786" name="Google Shape;1786;p37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787" name="Google Shape;1787;p37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788" name="Google Shape;1788;p37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789" name="Google Shape;1789;p37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790" name="Google Shape;1790;p37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791" name="Google Shape;1791;p37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792" name="Google Shape;1792;p37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793" name="Google Shape;1793;p37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794" name="Google Shape;1794;p37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795" name="Google Shape;1795;p37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796" name="Google Shape;1796;p37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797" name="Google Shape;1797;p37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798" name="Google Shape;1798;p37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799" name="Google Shape;1799;p37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800" name="Google Shape;1800;p37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801" name="Google Shape;1801;p37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802" name="Google Shape;1802;p37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803" name="Google Shape;1803;p37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804" name="Google Shape;1804;p37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805" name="Google Shape;1805;p37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806" name="Google Shape;1806;p37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807" name="Google Shape;1807;p37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808" name="Google Shape;1808;p37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809" name="Google Shape;1809;p37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810" name="Google Shape;1810;p37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811" name="Google Shape;1811;p37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812" name="Google Shape;1812;p37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813" name="Google Shape;1813;p37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814" name="Google Shape;1814;p37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815" name="Google Shape;1815;p37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816" name="Google Shape;1816;p37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817" name="Google Shape;1817;p37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818" name="Google Shape;1818;p37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819" name="Google Shape;1819;p37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820" name="Google Shape;1820;p37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821" name="Google Shape;1821;p37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822" name="Google Shape;1822;p37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823" name="Google Shape;1823;p37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824" name="Google Shape;1824;p37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825" name="Google Shape;1825;p37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826" name="Google Shape;1826;p37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827" name="Google Shape;1827;p37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828" name="Google Shape;1828;p37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829" name="Google Shape;1829;p37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830" name="Google Shape;1830;p37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831" name="Google Shape;1831;p37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832" name="Google Shape;1832;p37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833" name="Google Shape;1833;p37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834" name="Google Shape;1834;p37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835" name="Google Shape;1835;p37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836" name="Google Shape;1836;p37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837" name="Google Shape;1837;p37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838" name="Google Shape;1838;p37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839" name="Google Shape;1839;p37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840" name="Google Shape;1840;p37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841" name="Google Shape;1841;p37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842" name="Google Shape;1842;p37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843" name="Google Shape;1843;p37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844" name="Google Shape;1844;p37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845" name="Google Shape;1845;p37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846" name="Google Shape;1846;p37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847" name="Google Shape;1847;p37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848" name="Google Shape;1848;p37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849" name="Google Shape;1849;p37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850" name="Google Shape;1850;p37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851" name="Google Shape;1851;p37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852" name="Google Shape;1852;p37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853" name="Google Shape;1853;p37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854" name="Google Shape;1854;p37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855" name="Google Shape;1855;p37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856" name="Google Shape;1856;p37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857" name="Google Shape;1857;p37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858" name="Google Shape;1858;p37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859" name="Google Shape;1859;p37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860" name="Google Shape;1860;p37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861" name="Google Shape;1861;p37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862" name="Google Shape;1862;p37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863" name="Google Shape;1863;p37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864" name="Google Shape;1864;p37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865" name="Google Shape;1865;p37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866" name="Google Shape;1866;p37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867" name="Google Shape;1867;p37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868" name="Google Shape;1868;p37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869" name="Google Shape;1869;p37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870" name="Google Shape;1870;p37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871" name="Google Shape;1871;p37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872" name="Google Shape;1872;p37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873" name="Google Shape;1873;p37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874" name="Google Shape;1874;p37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875" name="Google Shape;1875;p37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876" name="Google Shape;1876;p37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877" name="Google Shape;1877;p37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878" name="Google Shape;1878;p37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879" name="Google Shape;1879;p37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880" name="Google Shape;1880;p37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881" name="Google Shape;1881;p37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882" name="Google Shape;1882;p37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883" name="Google Shape;1883;p37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884" name="Google Shape;1884;p37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885" name="Google Shape;1885;p37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886" name="Google Shape;1886;p37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7" name="Google Shape;1887;p37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88" name="Google Shape;18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8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38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38"/>
          <p:cNvSpPr txBox="1"/>
          <p:nvPr/>
        </p:nvSpPr>
        <p:spPr>
          <a:xfrm>
            <a:off x="1447800" y="4184904"/>
            <a:ext cx="6172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Read in each part-file and test for </a:t>
            </a:r>
            <a:r>
              <a:rPr b="1" lang="en-US" sz="18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X = 2 or Y = 3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96" name="Google Shape;1896;p38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38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38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38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38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38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38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38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38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8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8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38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38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38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38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8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8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8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38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8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8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38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38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38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38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38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38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38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8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8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8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8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8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929" name="Google Shape;1929;p38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930" name="Google Shape;1930;p38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931" name="Google Shape;1931;p38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932" name="Google Shape;1932;p38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933" name="Google Shape;1933;p38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934" name="Google Shape;1934;p38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935" name="Google Shape;1935;p38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936" name="Google Shape;1936;p38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937" name="Google Shape;1937;p38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938" name="Google Shape;1938;p38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939" name="Google Shape;1939;p38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940" name="Google Shape;1940;p38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941" name="Google Shape;1941;p38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942" name="Google Shape;1942;p38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943" name="Google Shape;1943;p38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944" name="Google Shape;1944;p38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945" name="Google Shape;1945;p38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946" name="Google Shape;1946;p38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947" name="Google Shape;1947;p38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948" name="Google Shape;1948;p38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949" name="Google Shape;1949;p38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950" name="Google Shape;1950;p38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951" name="Google Shape;1951;p38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952" name="Google Shape;1952;p38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953" name="Google Shape;1953;p38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954" name="Google Shape;1954;p38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955" name="Google Shape;1955;p38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956" name="Google Shape;1956;p38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957" name="Google Shape;1957;p38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958" name="Google Shape;1958;p38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959" name="Google Shape;1959;p38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960" name="Google Shape;1960;p38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961" name="Google Shape;1961;p38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962" name="Google Shape;1962;p38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963" name="Google Shape;1963;p38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964" name="Google Shape;1964;p38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965" name="Google Shape;1965;p38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966" name="Google Shape;1966;p38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967" name="Google Shape;1967;p38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968" name="Google Shape;1968;p38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969" name="Google Shape;1969;p38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970" name="Google Shape;1970;p38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971" name="Google Shape;1971;p38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972" name="Google Shape;1972;p38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973" name="Google Shape;1973;p38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974" name="Google Shape;1974;p38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975" name="Google Shape;1975;p38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976" name="Google Shape;1976;p38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977" name="Google Shape;1977;p38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978" name="Google Shape;1978;p38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979" name="Google Shape;1979;p38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980" name="Google Shape;1980;p38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981" name="Google Shape;1981;p38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982" name="Google Shape;1982;p38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983" name="Google Shape;1983;p38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984" name="Google Shape;1984;p38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985" name="Google Shape;1985;p38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986" name="Google Shape;1986;p38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987" name="Google Shape;1987;p38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988" name="Google Shape;1988;p38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989" name="Google Shape;1989;p38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990" name="Google Shape;1990;p38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991" name="Google Shape;1991;p38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1992" name="Google Shape;1992;p38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993" name="Google Shape;1993;p38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994" name="Google Shape;1994;p38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995" name="Google Shape;1995;p38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996" name="Google Shape;1996;p38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997" name="Google Shape;1997;p38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998" name="Google Shape;1998;p38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999" name="Google Shape;1999;p38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000" name="Google Shape;2000;p38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001" name="Google Shape;2001;p38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002" name="Google Shape;2002;p38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003" name="Google Shape;2003;p38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004" name="Google Shape;2004;p38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005" name="Google Shape;2005;p38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006" name="Google Shape;2006;p38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007" name="Google Shape;2007;p38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008" name="Google Shape;2008;p38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009" name="Google Shape;2009;p38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010" name="Google Shape;2010;p38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011" name="Google Shape;2011;p38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012" name="Google Shape;2012;p38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013" name="Google Shape;2013;p38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2014" name="Google Shape;2014;p38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2015" name="Google Shape;2015;p38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2016" name="Google Shape;2016;p38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2017" name="Google Shape;2017;p38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2018" name="Google Shape;2018;p38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2019" name="Google Shape;2019;p38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2020" name="Google Shape;2020;p38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2021" name="Google Shape;2021;p38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2022" name="Google Shape;2022;p38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2023" name="Google Shape;2023;p38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2024" name="Google Shape;2024;p38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2025" name="Google Shape;2025;p38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2026" name="Google Shape;2026;p38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2027" name="Google Shape;2027;p38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2028" name="Google Shape;2028;p38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2029" name="Google Shape;2029;p38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2030" name="Google Shape;2030;p38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2031" name="Google Shape;2031;p38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2032" name="Google Shape;2032;p38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2033" name="Google Shape;2033;p38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2034" name="Google Shape;2034;p38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2035" name="Google Shape;2035;p38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2036" name="Google Shape;2036;p38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2037" name="Google Shape;2037;p38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2038" name="Google Shape;2038;p38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2039" name="Google Shape;2039;p38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2040" name="Google Shape;2040;p38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2041" name="Google Shape;2041;p38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2042" name="Google Shape;2042;p38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2043" name="Google Shape;2043;p38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044" name="Google Shape;2044;p38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045" name="Google Shape;2045;p38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046" name="Google Shape;2046;p38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047" name="Google Shape;2047;p38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048" name="Google Shape;2048;p38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049" name="Google Shape;2049;p38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050" name="Google Shape;2050;p38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051" name="Google Shape;2051;p38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052" name="Google Shape;2052;p38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053" name="Google Shape;2053;p38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054" name="Google Shape;2054;p38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055" name="Google Shape;2055;p38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056" name="Google Shape;2056;p38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57" name="Google Shape;2057;p38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58" name="Google Shape;2058;p38"/>
          <p:cNvGrpSpPr/>
          <p:nvPr/>
        </p:nvGrpSpPr>
        <p:grpSpPr>
          <a:xfrm>
            <a:off x="1371369" y="1066746"/>
            <a:ext cx="228593" cy="228595"/>
            <a:chOff x="5138822" y="1859230"/>
            <a:chExt cx="161755" cy="161700"/>
          </a:xfrm>
        </p:grpSpPr>
        <p:cxnSp>
          <p:nvCxnSpPr>
            <p:cNvPr id="2059" name="Google Shape;2059;p38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38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1" name="Google Shape;2061;p38"/>
          <p:cNvGrpSpPr/>
          <p:nvPr/>
        </p:nvGrpSpPr>
        <p:grpSpPr>
          <a:xfrm>
            <a:off x="1676400" y="1066800"/>
            <a:ext cx="228593" cy="228595"/>
            <a:chOff x="5138822" y="1859230"/>
            <a:chExt cx="161755" cy="161700"/>
          </a:xfrm>
        </p:grpSpPr>
        <p:cxnSp>
          <p:nvCxnSpPr>
            <p:cNvPr id="2062" name="Google Shape;2062;p38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38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4" name="Google Shape;2064;p38"/>
          <p:cNvGrpSpPr/>
          <p:nvPr/>
        </p:nvGrpSpPr>
        <p:grpSpPr>
          <a:xfrm>
            <a:off x="2286000" y="1066805"/>
            <a:ext cx="228593" cy="228595"/>
            <a:chOff x="5138822" y="1859230"/>
            <a:chExt cx="161755" cy="161700"/>
          </a:xfrm>
        </p:grpSpPr>
        <p:cxnSp>
          <p:nvCxnSpPr>
            <p:cNvPr id="2065" name="Google Shape;2065;p38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38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7" name="Google Shape;2067;p38"/>
          <p:cNvGrpSpPr/>
          <p:nvPr/>
        </p:nvGrpSpPr>
        <p:grpSpPr>
          <a:xfrm>
            <a:off x="1371600" y="1447800"/>
            <a:ext cx="228593" cy="228595"/>
            <a:chOff x="5138822" y="1859230"/>
            <a:chExt cx="161755" cy="161700"/>
          </a:xfrm>
        </p:grpSpPr>
        <p:cxnSp>
          <p:nvCxnSpPr>
            <p:cNvPr id="2068" name="Google Shape;2068;p38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38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0" name="Google Shape;2070;p38"/>
          <p:cNvGrpSpPr/>
          <p:nvPr/>
        </p:nvGrpSpPr>
        <p:grpSpPr>
          <a:xfrm>
            <a:off x="2286000" y="1447805"/>
            <a:ext cx="228593" cy="228595"/>
            <a:chOff x="5138822" y="1859230"/>
            <a:chExt cx="161755" cy="161700"/>
          </a:xfrm>
        </p:grpSpPr>
        <p:cxnSp>
          <p:nvCxnSpPr>
            <p:cNvPr id="2071" name="Google Shape;2071;p38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38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3" name="Google Shape;2073;p38"/>
          <p:cNvSpPr/>
          <p:nvPr/>
        </p:nvSpPr>
        <p:spPr>
          <a:xfrm>
            <a:off x="1981200" y="10668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grpSp>
        <p:nvGrpSpPr>
          <p:cNvPr id="2074" name="Google Shape;2074;p38"/>
          <p:cNvGrpSpPr/>
          <p:nvPr/>
        </p:nvGrpSpPr>
        <p:grpSpPr>
          <a:xfrm>
            <a:off x="1676407" y="1447805"/>
            <a:ext cx="228593" cy="228595"/>
            <a:chOff x="5138822" y="1859230"/>
            <a:chExt cx="161755" cy="161700"/>
          </a:xfrm>
        </p:grpSpPr>
        <p:cxnSp>
          <p:nvCxnSpPr>
            <p:cNvPr id="2075" name="Google Shape;2075;p38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38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7" name="Google Shape;2077;p38"/>
          <p:cNvSpPr/>
          <p:nvPr/>
        </p:nvSpPr>
        <p:spPr>
          <a:xfrm>
            <a:off x="1981200" y="14478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pic>
        <p:nvPicPr>
          <p:cNvPr id="2078" name="Google Shape;20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39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39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39"/>
          <p:cNvSpPr txBox="1"/>
          <p:nvPr/>
        </p:nvSpPr>
        <p:spPr>
          <a:xfrm>
            <a:off x="1447800" y="4184904"/>
            <a:ext cx="6172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Read in each part-file and test for </a:t>
            </a:r>
            <a:r>
              <a:rPr b="1" lang="en-US" sz="18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X = 2 or Y = 3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6" name="Google Shape;2086;p39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39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39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9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39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39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39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39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39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39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39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39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39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39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39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39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39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39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39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39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39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39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39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39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39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39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39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39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39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39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39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39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9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119" name="Google Shape;2119;p39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120" name="Google Shape;2120;p39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121" name="Google Shape;2121;p39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122" name="Google Shape;2122;p39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123" name="Google Shape;2123;p39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124" name="Google Shape;2124;p39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125" name="Google Shape;2125;p39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126" name="Google Shape;2126;p39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127" name="Google Shape;2127;p39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128" name="Google Shape;2128;p39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129" name="Google Shape;2129;p39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130" name="Google Shape;2130;p39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131" name="Google Shape;2131;p39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132" name="Google Shape;2132;p39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133" name="Google Shape;2133;p39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134" name="Google Shape;2134;p39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135" name="Google Shape;2135;p39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136" name="Google Shape;2136;p39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137" name="Google Shape;2137;p39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138" name="Google Shape;2138;p39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139" name="Google Shape;2139;p39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140" name="Google Shape;2140;p39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141" name="Google Shape;2141;p39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142" name="Google Shape;2142;p39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143" name="Google Shape;2143;p39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144" name="Google Shape;2144;p39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145" name="Google Shape;2145;p39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146" name="Google Shape;2146;p39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147" name="Google Shape;2147;p39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148" name="Google Shape;2148;p39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149" name="Google Shape;2149;p39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150" name="Google Shape;2150;p39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151" name="Google Shape;2151;p39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152" name="Google Shape;2152;p39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153" name="Google Shape;2153;p39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154" name="Google Shape;2154;p39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155" name="Google Shape;2155;p39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156" name="Google Shape;2156;p39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157" name="Google Shape;2157;p39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158" name="Google Shape;2158;p39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159" name="Google Shape;2159;p39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160" name="Google Shape;2160;p39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161" name="Google Shape;2161;p39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162" name="Google Shape;2162;p39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163" name="Google Shape;2163;p39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164" name="Google Shape;2164;p39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165" name="Google Shape;2165;p39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166" name="Google Shape;2166;p39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167" name="Google Shape;2167;p39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168" name="Google Shape;2168;p39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169" name="Google Shape;2169;p39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170" name="Google Shape;2170;p39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171" name="Google Shape;2171;p39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172" name="Google Shape;2172;p39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173" name="Google Shape;2173;p39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174" name="Google Shape;2174;p39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175" name="Google Shape;2175;p39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176" name="Google Shape;2176;p39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177" name="Google Shape;2177;p39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178" name="Google Shape;2178;p39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179" name="Google Shape;2179;p39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180" name="Google Shape;2180;p39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181" name="Google Shape;2181;p39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182" name="Google Shape;2182;p39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183" name="Google Shape;2183;p39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184" name="Google Shape;2184;p39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185" name="Google Shape;2185;p39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186" name="Google Shape;2186;p39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187" name="Google Shape;2187;p39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188" name="Google Shape;2188;p39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189" name="Google Shape;2189;p39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190" name="Google Shape;2190;p39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191" name="Google Shape;2191;p39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192" name="Google Shape;2192;p39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193" name="Google Shape;2193;p39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194" name="Google Shape;2194;p39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195" name="Google Shape;2195;p39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196" name="Google Shape;2196;p39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197" name="Google Shape;2197;p39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198" name="Google Shape;2198;p39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199" name="Google Shape;2199;p39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200" name="Google Shape;2200;p39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201" name="Google Shape;2201;p39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202" name="Google Shape;2202;p39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203" name="Google Shape;2203;p39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204" name="Google Shape;2204;p39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205" name="Google Shape;2205;p39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2,2</a:t>
            </a:r>
            <a:endParaRPr b="1" sz="900"/>
          </a:p>
        </p:txBody>
      </p:sp>
      <p:sp>
        <p:nvSpPr>
          <p:cNvPr id="2206" name="Google Shape;2206;p39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207" name="Google Shape;2207;p39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sp>
        <p:nvSpPr>
          <p:cNvPr id="2208" name="Google Shape;2208;p39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2,3</a:t>
            </a:r>
            <a:endParaRPr b="1" sz="900"/>
          </a:p>
        </p:txBody>
      </p:sp>
      <p:sp>
        <p:nvSpPr>
          <p:cNvPr id="2209" name="Google Shape;2209;p39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3,3</a:t>
            </a:r>
            <a:endParaRPr b="1" sz="900"/>
          </a:p>
        </p:txBody>
      </p:sp>
      <p:sp>
        <p:nvSpPr>
          <p:cNvPr id="2210" name="Google Shape;2210;p39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4,3</a:t>
            </a:r>
            <a:endParaRPr b="1" sz="900"/>
          </a:p>
        </p:txBody>
      </p:sp>
      <p:sp>
        <p:nvSpPr>
          <p:cNvPr id="2211" name="Google Shape;2211;p39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5,3</a:t>
            </a:r>
            <a:endParaRPr b="1" sz="900"/>
          </a:p>
        </p:txBody>
      </p:sp>
      <p:sp>
        <p:nvSpPr>
          <p:cNvPr id="2212" name="Google Shape;2212;p39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6,3</a:t>
            </a:r>
            <a:endParaRPr b="1" sz="900"/>
          </a:p>
        </p:txBody>
      </p:sp>
      <p:sp>
        <p:nvSpPr>
          <p:cNvPr id="2213" name="Google Shape;2213;p39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7,3</a:t>
            </a:r>
            <a:endParaRPr b="1" sz="900"/>
          </a:p>
        </p:txBody>
      </p:sp>
      <p:sp>
        <p:nvSpPr>
          <p:cNvPr id="2214" name="Google Shape;2214;p39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2,4</a:t>
            </a:r>
            <a:endParaRPr b="1" sz="900"/>
          </a:p>
        </p:txBody>
      </p:sp>
      <p:sp>
        <p:nvSpPr>
          <p:cNvPr id="2215" name="Google Shape;2215;p39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2,5</a:t>
            </a:r>
            <a:endParaRPr b="1" sz="900"/>
          </a:p>
        </p:txBody>
      </p:sp>
      <p:sp>
        <p:nvSpPr>
          <p:cNvPr id="2216" name="Google Shape;2216;p39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2,6</a:t>
            </a:r>
            <a:endParaRPr b="1" sz="900"/>
          </a:p>
        </p:txBody>
      </p:sp>
      <p:sp>
        <p:nvSpPr>
          <p:cNvPr id="2217" name="Google Shape;2217;p39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2,7</a:t>
            </a:r>
            <a:endParaRPr b="1" sz="900"/>
          </a:p>
        </p:txBody>
      </p:sp>
      <p:sp>
        <p:nvSpPr>
          <p:cNvPr id="2218" name="Google Shape;2218;p39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2219" name="Google Shape;2219;p39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2220" name="Google Shape;2220;p39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2221" name="Google Shape;2221;p39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2222" name="Google Shape;2222;p39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2223" name="Google Shape;2223;p39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2224" name="Google Shape;2224;p39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2225" name="Google Shape;2225;p39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2226" name="Google Shape;2226;p39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2227" name="Google Shape;2227;p39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2228" name="Google Shape;2228;p39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2229" name="Google Shape;2229;p39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2230" name="Google Shape;2230;p39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2231" name="Google Shape;2231;p39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2232" name="Google Shape;2232;p39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2233" name="Google Shape;2233;p39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234" name="Google Shape;2234;p39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235" name="Google Shape;2235;p39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236" name="Google Shape;2236;p39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237" name="Google Shape;2237;p39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238" name="Google Shape;2238;p39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239" name="Google Shape;2239;p39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240" name="Google Shape;2240;p39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241" name="Google Shape;2241;p39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242" name="Google Shape;2242;p39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243" name="Google Shape;2243;p39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244" name="Google Shape;2244;p39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245" name="Google Shape;2245;p39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246" name="Google Shape;2246;p39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47" name="Google Shape;2247;p39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48" name="Google Shape;2248;p39"/>
          <p:cNvGrpSpPr/>
          <p:nvPr/>
        </p:nvGrpSpPr>
        <p:grpSpPr>
          <a:xfrm>
            <a:off x="1676407" y="1447805"/>
            <a:ext cx="228593" cy="228595"/>
            <a:chOff x="5138822" y="1859230"/>
            <a:chExt cx="161755" cy="161700"/>
          </a:xfrm>
        </p:grpSpPr>
        <p:cxnSp>
          <p:nvCxnSpPr>
            <p:cNvPr id="2249" name="Google Shape;2249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1" name="Google Shape;2251;p39"/>
          <p:cNvGrpSpPr/>
          <p:nvPr/>
        </p:nvGrpSpPr>
        <p:grpSpPr>
          <a:xfrm>
            <a:off x="1371607" y="1447805"/>
            <a:ext cx="228593" cy="228595"/>
            <a:chOff x="5138822" y="1859230"/>
            <a:chExt cx="161755" cy="161700"/>
          </a:xfrm>
        </p:grpSpPr>
        <p:cxnSp>
          <p:nvCxnSpPr>
            <p:cNvPr id="2252" name="Google Shape;2252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4" name="Google Shape;2254;p39"/>
          <p:cNvGrpSpPr/>
          <p:nvPr/>
        </p:nvGrpSpPr>
        <p:grpSpPr>
          <a:xfrm>
            <a:off x="1371607" y="1066805"/>
            <a:ext cx="228593" cy="228595"/>
            <a:chOff x="5138822" y="1859230"/>
            <a:chExt cx="161755" cy="161700"/>
          </a:xfrm>
        </p:grpSpPr>
        <p:cxnSp>
          <p:nvCxnSpPr>
            <p:cNvPr id="2255" name="Google Shape;2255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6" name="Google Shape;2256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7" name="Google Shape;2257;p39"/>
          <p:cNvGrpSpPr/>
          <p:nvPr/>
        </p:nvGrpSpPr>
        <p:grpSpPr>
          <a:xfrm>
            <a:off x="1676407" y="1066805"/>
            <a:ext cx="228593" cy="228595"/>
            <a:chOff x="5138822" y="1859230"/>
            <a:chExt cx="161755" cy="161700"/>
          </a:xfrm>
        </p:grpSpPr>
        <p:cxnSp>
          <p:nvCxnSpPr>
            <p:cNvPr id="2258" name="Google Shape;2258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0" name="Google Shape;2260;p39"/>
          <p:cNvGrpSpPr/>
          <p:nvPr/>
        </p:nvGrpSpPr>
        <p:grpSpPr>
          <a:xfrm>
            <a:off x="2286000" y="1066805"/>
            <a:ext cx="228593" cy="228595"/>
            <a:chOff x="5138822" y="1859230"/>
            <a:chExt cx="161755" cy="161700"/>
          </a:xfrm>
        </p:grpSpPr>
        <p:cxnSp>
          <p:nvCxnSpPr>
            <p:cNvPr id="2261" name="Google Shape;2261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2" name="Google Shape;2262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3" name="Google Shape;2263;p39"/>
          <p:cNvGrpSpPr/>
          <p:nvPr/>
        </p:nvGrpSpPr>
        <p:grpSpPr>
          <a:xfrm>
            <a:off x="2286007" y="1447800"/>
            <a:ext cx="228593" cy="228595"/>
            <a:chOff x="5138822" y="1859230"/>
            <a:chExt cx="161755" cy="161700"/>
          </a:xfrm>
        </p:grpSpPr>
        <p:cxnSp>
          <p:nvCxnSpPr>
            <p:cNvPr id="2264" name="Google Shape;2264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5" name="Google Shape;2265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6" name="Google Shape;2266;p39"/>
          <p:cNvGrpSpPr/>
          <p:nvPr/>
        </p:nvGrpSpPr>
        <p:grpSpPr>
          <a:xfrm>
            <a:off x="1676400" y="1828805"/>
            <a:ext cx="228593" cy="228595"/>
            <a:chOff x="5138822" y="1859230"/>
            <a:chExt cx="161755" cy="161700"/>
          </a:xfrm>
        </p:grpSpPr>
        <p:cxnSp>
          <p:nvCxnSpPr>
            <p:cNvPr id="2267" name="Google Shape;2267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9" name="Google Shape;2269;p39"/>
          <p:cNvGrpSpPr/>
          <p:nvPr/>
        </p:nvGrpSpPr>
        <p:grpSpPr>
          <a:xfrm>
            <a:off x="1371600" y="1828805"/>
            <a:ext cx="228593" cy="228595"/>
            <a:chOff x="5138822" y="1859230"/>
            <a:chExt cx="161755" cy="161700"/>
          </a:xfrm>
        </p:grpSpPr>
        <p:cxnSp>
          <p:nvCxnSpPr>
            <p:cNvPr id="2270" name="Google Shape;2270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2" name="Google Shape;2272;p39"/>
          <p:cNvGrpSpPr/>
          <p:nvPr/>
        </p:nvGrpSpPr>
        <p:grpSpPr>
          <a:xfrm>
            <a:off x="2286000" y="1828800"/>
            <a:ext cx="228593" cy="228595"/>
            <a:chOff x="5138822" y="1859230"/>
            <a:chExt cx="161755" cy="161700"/>
          </a:xfrm>
        </p:grpSpPr>
        <p:cxnSp>
          <p:nvCxnSpPr>
            <p:cNvPr id="2273" name="Google Shape;2273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5" name="Google Shape;2275;p39"/>
          <p:cNvGrpSpPr/>
          <p:nvPr/>
        </p:nvGrpSpPr>
        <p:grpSpPr>
          <a:xfrm>
            <a:off x="1676407" y="2971805"/>
            <a:ext cx="228593" cy="228595"/>
            <a:chOff x="5138822" y="1859230"/>
            <a:chExt cx="161755" cy="161700"/>
          </a:xfrm>
        </p:grpSpPr>
        <p:cxnSp>
          <p:nvCxnSpPr>
            <p:cNvPr id="2276" name="Google Shape;2276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8" name="Google Shape;2278;p39"/>
          <p:cNvGrpSpPr/>
          <p:nvPr/>
        </p:nvGrpSpPr>
        <p:grpSpPr>
          <a:xfrm>
            <a:off x="1371607" y="2971805"/>
            <a:ext cx="228593" cy="228595"/>
            <a:chOff x="5138822" y="1859230"/>
            <a:chExt cx="161755" cy="161700"/>
          </a:xfrm>
        </p:grpSpPr>
        <p:cxnSp>
          <p:nvCxnSpPr>
            <p:cNvPr id="2279" name="Google Shape;2279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1" name="Google Shape;2281;p39"/>
          <p:cNvGrpSpPr/>
          <p:nvPr/>
        </p:nvGrpSpPr>
        <p:grpSpPr>
          <a:xfrm>
            <a:off x="2286007" y="2971800"/>
            <a:ext cx="228593" cy="228595"/>
            <a:chOff x="5138822" y="1859230"/>
            <a:chExt cx="161755" cy="161700"/>
          </a:xfrm>
        </p:grpSpPr>
        <p:cxnSp>
          <p:nvCxnSpPr>
            <p:cNvPr id="2282" name="Google Shape;2282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3" name="Google Shape;2283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4" name="Google Shape;2284;p39"/>
          <p:cNvGrpSpPr/>
          <p:nvPr/>
        </p:nvGrpSpPr>
        <p:grpSpPr>
          <a:xfrm>
            <a:off x="1676407" y="3352805"/>
            <a:ext cx="228593" cy="228595"/>
            <a:chOff x="5138822" y="1859230"/>
            <a:chExt cx="161755" cy="161700"/>
          </a:xfrm>
        </p:grpSpPr>
        <p:cxnSp>
          <p:nvCxnSpPr>
            <p:cNvPr id="2285" name="Google Shape;2285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6" name="Google Shape;2286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7" name="Google Shape;2287;p39"/>
          <p:cNvGrpSpPr/>
          <p:nvPr/>
        </p:nvGrpSpPr>
        <p:grpSpPr>
          <a:xfrm>
            <a:off x="1371607" y="3352805"/>
            <a:ext cx="228593" cy="228595"/>
            <a:chOff x="5138822" y="1859230"/>
            <a:chExt cx="161755" cy="161700"/>
          </a:xfrm>
        </p:grpSpPr>
        <p:cxnSp>
          <p:nvCxnSpPr>
            <p:cNvPr id="2288" name="Google Shape;2288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9" name="Google Shape;2289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0" name="Google Shape;2290;p39"/>
          <p:cNvGrpSpPr/>
          <p:nvPr/>
        </p:nvGrpSpPr>
        <p:grpSpPr>
          <a:xfrm>
            <a:off x="2286007" y="3352800"/>
            <a:ext cx="228593" cy="228595"/>
            <a:chOff x="5138822" y="1859230"/>
            <a:chExt cx="161755" cy="161700"/>
          </a:xfrm>
        </p:grpSpPr>
        <p:cxnSp>
          <p:nvCxnSpPr>
            <p:cNvPr id="2291" name="Google Shape;2291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3" name="Google Shape;2293;p39"/>
          <p:cNvGrpSpPr/>
          <p:nvPr/>
        </p:nvGrpSpPr>
        <p:grpSpPr>
          <a:xfrm>
            <a:off x="1676407" y="3733805"/>
            <a:ext cx="228593" cy="228595"/>
            <a:chOff x="5138822" y="1859230"/>
            <a:chExt cx="161755" cy="161700"/>
          </a:xfrm>
        </p:grpSpPr>
        <p:cxnSp>
          <p:nvCxnSpPr>
            <p:cNvPr id="2294" name="Google Shape;2294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6" name="Google Shape;2296;p39"/>
          <p:cNvGrpSpPr/>
          <p:nvPr/>
        </p:nvGrpSpPr>
        <p:grpSpPr>
          <a:xfrm>
            <a:off x="1371607" y="3733805"/>
            <a:ext cx="228593" cy="228595"/>
            <a:chOff x="5138822" y="1859230"/>
            <a:chExt cx="161755" cy="161700"/>
          </a:xfrm>
        </p:grpSpPr>
        <p:cxnSp>
          <p:nvCxnSpPr>
            <p:cNvPr id="2297" name="Google Shape;2297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8" name="Google Shape;2298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9" name="Google Shape;2299;p39"/>
          <p:cNvGrpSpPr/>
          <p:nvPr/>
        </p:nvGrpSpPr>
        <p:grpSpPr>
          <a:xfrm>
            <a:off x="2286007" y="3733800"/>
            <a:ext cx="228593" cy="228595"/>
            <a:chOff x="5138822" y="1859230"/>
            <a:chExt cx="161755" cy="161700"/>
          </a:xfrm>
        </p:grpSpPr>
        <p:cxnSp>
          <p:nvCxnSpPr>
            <p:cNvPr id="2300" name="Google Shape;2300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1" name="Google Shape;2301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2" name="Google Shape;2302;p39"/>
          <p:cNvGrpSpPr/>
          <p:nvPr/>
        </p:nvGrpSpPr>
        <p:grpSpPr>
          <a:xfrm>
            <a:off x="1676407" y="2590805"/>
            <a:ext cx="228593" cy="228595"/>
            <a:chOff x="5138822" y="1859230"/>
            <a:chExt cx="161755" cy="161700"/>
          </a:xfrm>
        </p:grpSpPr>
        <p:cxnSp>
          <p:nvCxnSpPr>
            <p:cNvPr id="2303" name="Google Shape;2303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5" name="Google Shape;2305;p39"/>
          <p:cNvGrpSpPr/>
          <p:nvPr/>
        </p:nvGrpSpPr>
        <p:grpSpPr>
          <a:xfrm>
            <a:off x="1371607" y="2590805"/>
            <a:ext cx="228593" cy="228595"/>
            <a:chOff x="5138822" y="1859230"/>
            <a:chExt cx="161755" cy="161700"/>
          </a:xfrm>
        </p:grpSpPr>
        <p:cxnSp>
          <p:nvCxnSpPr>
            <p:cNvPr id="2306" name="Google Shape;2306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Google Shape;2307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08" name="Google Shape;2308;p39"/>
          <p:cNvGrpSpPr/>
          <p:nvPr/>
        </p:nvGrpSpPr>
        <p:grpSpPr>
          <a:xfrm>
            <a:off x="2286007" y="2590800"/>
            <a:ext cx="228593" cy="228595"/>
            <a:chOff x="5138822" y="1859230"/>
            <a:chExt cx="161755" cy="161700"/>
          </a:xfrm>
        </p:grpSpPr>
        <p:cxnSp>
          <p:nvCxnSpPr>
            <p:cNvPr id="2309" name="Google Shape;2309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0" name="Google Shape;2310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1" name="Google Shape;2311;p39"/>
          <p:cNvSpPr/>
          <p:nvPr/>
        </p:nvSpPr>
        <p:spPr>
          <a:xfrm>
            <a:off x="5791200" y="10668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312" name="Google Shape;2312;p39"/>
          <p:cNvSpPr/>
          <p:nvPr/>
        </p:nvSpPr>
        <p:spPr>
          <a:xfrm>
            <a:off x="5791200" y="13716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313" name="Google Shape;2313;p39"/>
          <p:cNvSpPr/>
          <p:nvPr/>
        </p:nvSpPr>
        <p:spPr>
          <a:xfrm>
            <a:off x="5105400" y="21336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314" name="Google Shape;2314;p39"/>
          <p:cNvSpPr/>
          <p:nvPr/>
        </p:nvSpPr>
        <p:spPr>
          <a:xfrm>
            <a:off x="5410200" y="21336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grpSp>
        <p:nvGrpSpPr>
          <p:cNvPr id="2315" name="Google Shape;2315;p39"/>
          <p:cNvGrpSpPr/>
          <p:nvPr/>
        </p:nvGrpSpPr>
        <p:grpSpPr>
          <a:xfrm>
            <a:off x="6096000" y="1066800"/>
            <a:ext cx="228593" cy="228595"/>
            <a:chOff x="5138822" y="1859230"/>
            <a:chExt cx="161755" cy="161700"/>
          </a:xfrm>
        </p:grpSpPr>
        <p:cxnSp>
          <p:nvCxnSpPr>
            <p:cNvPr id="2316" name="Google Shape;2316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8" name="Google Shape;2318;p39"/>
          <p:cNvGrpSpPr/>
          <p:nvPr/>
        </p:nvGrpSpPr>
        <p:grpSpPr>
          <a:xfrm>
            <a:off x="5410200" y="1828805"/>
            <a:ext cx="228593" cy="228595"/>
            <a:chOff x="5138822" y="1859230"/>
            <a:chExt cx="161755" cy="161700"/>
          </a:xfrm>
        </p:grpSpPr>
        <p:cxnSp>
          <p:nvCxnSpPr>
            <p:cNvPr id="2319" name="Google Shape;2319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21" name="Google Shape;2321;p39"/>
          <p:cNvGrpSpPr/>
          <p:nvPr/>
        </p:nvGrpSpPr>
        <p:grpSpPr>
          <a:xfrm>
            <a:off x="5105407" y="1828805"/>
            <a:ext cx="228593" cy="228595"/>
            <a:chOff x="5138822" y="1859230"/>
            <a:chExt cx="161755" cy="161700"/>
          </a:xfrm>
        </p:grpSpPr>
        <p:cxnSp>
          <p:nvCxnSpPr>
            <p:cNvPr id="2322" name="Google Shape;2322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3" name="Google Shape;2323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24" name="Google Shape;2324;p39"/>
          <p:cNvGrpSpPr/>
          <p:nvPr/>
        </p:nvGrpSpPr>
        <p:grpSpPr>
          <a:xfrm>
            <a:off x="6096007" y="1371600"/>
            <a:ext cx="228593" cy="228595"/>
            <a:chOff x="5138822" y="1859230"/>
            <a:chExt cx="161755" cy="161700"/>
          </a:xfrm>
        </p:grpSpPr>
        <p:cxnSp>
          <p:nvCxnSpPr>
            <p:cNvPr id="2325" name="Google Shape;2325;p39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6" name="Google Shape;2326;p39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327" name="Google Shape;2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40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40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40"/>
          <p:cNvSpPr txBox="1"/>
          <p:nvPr/>
        </p:nvSpPr>
        <p:spPr>
          <a:xfrm>
            <a:off x="1447800" y="4184904"/>
            <a:ext cx="6172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Read in each part-file and test for </a:t>
            </a:r>
            <a:r>
              <a:rPr b="1" lang="en-US" sz="18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X = 2 or Y = 3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5" name="Google Shape;2335;p40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40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40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40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40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40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40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40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40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40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40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40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40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40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40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40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40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40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40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40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40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40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40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40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40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40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40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40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40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40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40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40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368" name="Google Shape;2368;p40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369" name="Google Shape;2369;p40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370" name="Google Shape;2370;p40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371" name="Google Shape;2371;p40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372" name="Google Shape;2372;p40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373" name="Google Shape;2373;p40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374" name="Google Shape;2374;p40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375" name="Google Shape;2375;p40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376" name="Google Shape;2376;p40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377" name="Google Shape;2377;p40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378" name="Google Shape;2378;p40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379" name="Google Shape;2379;p40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380" name="Google Shape;2380;p40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381" name="Google Shape;2381;p40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382" name="Google Shape;2382;p40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383" name="Google Shape;2383;p40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384" name="Google Shape;2384;p40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385" name="Google Shape;2385;p40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386" name="Google Shape;2386;p40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387" name="Google Shape;2387;p40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388" name="Google Shape;2388;p40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389" name="Google Shape;2389;p40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390" name="Google Shape;2390;p40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391" name="Google Shape;2391;p40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392" name="Google Shape;2392;p40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393" name="Google Shape;2393;p40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394" name="Google Shape;2394;p40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395" name="Google Shape;2395;p40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396" name="Google Shape;2396;p40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397" name="Google Shape;2397;p40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398" name="Google Shape;2398;p40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399" name="Google Shape;2399;p40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400" name="Google Shape;2400;p40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401" name="Google Shape;2401;p40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402" name="Google Shape;2402;p40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403" name="Google Shape;2403;p40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404" name="Google Shape;2404;p40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405" name="Google Shape;2405;p40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406" name="Google Shape;2406;p40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407" name="Google Shape;2407;p40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408" name="Google Shape;2408;p40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409" name="Google Shape;2409;p40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410" name="Google Shape;2410;p40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411" name="Google Shape;2411;p40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412" name="Google Shape;2412;p40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413" name="Google Shape;2413;p40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414" name="Google Shape;2414;p40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415" name="Google Shape;2415;p40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416" name="Google Shape;2416;p40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417" name="Google Shape;2417;p40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418" name="Google Shape;2418;p40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419" name="Google Shape;2419;p40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420" name="Google Shape;2420;p40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421" name="Google Shape;2421;p40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422" name="Google Shape;2422;p40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423" name="Google Shape;2423;p40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424" name="Google Shape;2424;p40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425" name="Google Shape;2425;p40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426" name="Google Shape;2426;p40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427" name="Google Shape;2427;p40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428" name="Google Shape;2428;p40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429" name="Google Shape;2429;p40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430" name="Google Shape;2430;p40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431" name="Google Shape;2431;p40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432" name="Google Shape;2432;p40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433" name="Google Shape;2433;p40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434" name="Google Shape;2434;p40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435" name="Google Shape;2435;p40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436" name="Google Shape;2436;p40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437" name="Google Shape;2437;p40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438" name="Google Shape;2438;p40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439" name="Google Shape;2439;p40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440" name="Google Shape;2440;p40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441" name="Google Shape;2441;p40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442" name="Google Shape;2442;p40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443" name="Google Shape;2443;p40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444" name="Google Shape;2444;p40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445" name="Google Shape;2445;p40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446" name="Google Shape;2446;p40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447" name="Google Shape;2447;p40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448" name="Google Shape;2448;p40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449" name="Google Shape;2449;p40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450" name="Google Shape;2450;p40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451" name="Google Shape;2451;p40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452" name="Google Shape;2452;p40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453" name="Google Shape;2453;p40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454" name="Google Shape;2454;p40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2,2</a:t>
            </a:r>
            <a:endParaRPr b="1" sz="900"/>
          </a:p>
        </p:txBody>
      </p:sp>
      <p:sp>
        <p:nvSpPr>
          <p:cNvPr id="2455" name="Google Shape;2455;p40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456" name="Google Shape;2456;p40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sp>
        <p:nvSpPr>
          <p:cNvPr id="2457" name="Google Shape;2457;p40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2,3</a:t>
            </a:r>
            <a:endParaRPr b="1" sz="900"/>
          </a:p>
        </p:txBody>
      </p:sp>
      <p:sp>
        <p:nvSpPr>
          <p:cNvPr id="2458" name="Google Shape;2458;p40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3,3</a:t>
            </a:r>
            <a:endParaRPr b="1" sz="900"/>
          </a:p>
        </p:txBody>
      </p:sp>
      <p:sp>
        <p:nvSpPr>
          <p:cNvPr id="2459" name="Google Shape;2459;p40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4,3</a:t>
            </a:r>
            <a:endParaRPr b="1" sz="900"/>
          </a:p>
        </p:txBody>
      </p:sp>
      <p:sp>
        <p:nvSpPr>
          <p:cNvPr id="2460" name="Google Shape;2460;p40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5,3</a:t>
            </a:r>
            <a:endParaRPr b="1" sz="900"/>
          </a:p>
        </p:txBody>
      </p:sp>
      <p:sp>
        <p:nvSpPr>
          <p:cNvPr id="2461" name="Google Shape;2461;p40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6,3</a:t>
            </a:r>
            <a:endParaRPr b="1" sz="900"/>
          </a:p>
        </p:txBody>
      </p:sp>
      <p:sp>
        <p:nvSpPr>
          <p:cNvPr id="2462" name="Google Shape;2462;p40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7,3</a:t>
            </a:r>
            <a:endParaRPr b="1" sz="900"/>
          </a:p>
        </p:txBody>
      </p:sp>
      <p:sp>
        <p:nvSpPr>
          <p:cNvPr id="2463" name="Google Shape;2463;p40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2,4</a:t>
            </a:r>
            <a:endParaRPr b="1" sz="900"/>
          </a:p>
        </p:txBody>
      </p:sp>
      <p:sp>
        <p:nvSpPr>
          <p:cNvPr id="2464" name="Google Shape;2464;p40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2,5</a:t>
            </a:r>
            <a:endParaRPr b="1" sz="900"/>
          </a:p>
        </p:txBody>
      </p:sp>
      <p:sp>
        <p:nvSpPr>
          <p:cNvPr id="2465" name="Google Shape;2465;p40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2,6</a:t>
            </a:r>
            <a:endParaRPr b="1" sz="900"/>
          </a:p>
        </p:txBody>
      </p:sp>
      <p:sp>
        <p:nvSpPr>
          <p:cNvPr id="2466" name="Google Shape;2466;p40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2,7</a:t>
            </a:r>
            <a:endParaRPr b="1" sz="900"/>
          </a:p>
        </p:txBody>
      </p:sp>
      <p:sp>
        <p:nvSpPr>
          <p:cNvPr id="2467" name="Google Shape;2467;p40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2468" name="Google Shape;2468;p40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2469" name="Google Shape;2469;p40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2,2</a:t>
            </a:r>
            <a:endParaRPr b="1" sz="900"/>
          </a:p>
        </p:txBody>
      </p:sp>
      <p:sp>
        <p:nvSpPr>
          <p:cNvPr id="2470" name="Google Shape;2470;p40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471" name="Google Shape;2471;p40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sp>
        <p:nvSpPr>
          <p:cNvPr id="2472" name="Google Shape;2472;p40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2,3</a:t>
            </a:r>
            <a:endParaRPr b="1" sz="900"/>
          </a:p>
        </p:txBody>
      </p:sp>
      <p:sp>
        <p:nvSpPr>
          <p:cNvPr id="2473" name="Google Shape;2473;p40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3,3</a:t>
            </a:r>
            <a:endParaRPr b="1" sz="900"/>
          </a:p>
        </p:txBody>
      </p:sp>
      <p:sp>
        <p:nvSpPr>
          <p:cNvPr id="2474" name="Google Shape;2474;p40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4,3</a:t>
            </a:r>
            <a:endParaRPr b="1" sz="900"/>
          </a:p>
        </p:txBody>
      </p:sp>
      <p:sp>
        <p:nvSpPr>
          <p:cNvPr id="2475" name="Google Shape;2475;p40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5,3</a:t>
            </a:r>
            <a:endParaRPr b="1" sz="900"/>
          </a:p>
        </p:txBody>
      </p:sp>
      <p:sp>
        <p:nvSpPr>
          <p:cNvPr id="2476" name="Google Shape;2476;p40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6,3</a:t>
            </a:r>
            <a:endParaRPr b="1" sz="900"/>
          </a:p>
        </p:txBody>
      </p:sp>
      <p:sp>
        <p:nvSpPr>
          <p:cNvPr id="2477" name="Google Shape;2477;p40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7,3</a:t>
            </a:r>
            <a:endParaRPr b="1" sz="900"/>
          </a:p>
        </p:txBody>
      </p:sp>
      <p:sp>
        <p:nvSpPr>
          <p:cNvPr id="2478" name="Google Shape;2478;p40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2,4</a:t>
            </a:r>
            <a:endParaRPr b="1" sz="900"/>
          </a:p>
        </p:txBody>
      </p:sp>
      <p:sp>
        <p:nvSpPr>
          <p:cNvPr id="2479" name="Google Shape;2479;p40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2,5</a:t>
            </a:r>
            <a:endParaRPr b="1" sz="900"/>
          </a:p>
        </p:txBody>
      </p:sp>
      <p:sp>
        <p:nvSpPr>
          <p:cNvPr id="2480" name="Google Shape;2480;p40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2,6</a:t>
            </a:r>
            <a:endParaRPr b="1" sz="900"/>
          </a:p>
        </p:txBody>
      </p:sp>
      <p:sp>
        <p:nvSpPr>
          <p:cNvPr id="2481" name="Google Shape;2481;p40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2,7</a:t>
            </a:r>
            <a:endParaRPr b="1" sz="900"/>
          </a:p>
        </p:txBody>
      </p:sp>
      <p:sp>
        <p:nvSpPr>
          <p:cNvPr id="2482" name="Google Shape;2482;p40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483" name="Google Shape;2483;p40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484" name="Google Shape;2484;p40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485" name="Google Shape;2485;p40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486" name="Google Shape;2486;p40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487" name="Google Shape;2487;p40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488" name="Google Shape;2488;p40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489" name="Google Shape;2489;p40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490" name="Google Shape;2490;p40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491" name="Google Shape;2491;p40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492" name="Google Shape;2492;p40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493" name="Google Shape;2493;p40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494" name="Google Shape;2494;p40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495" name="Google Shape;2495;p40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96" name="Google Shape;2496;p40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497" name="Google Shape;2497;p40"/>
          <p:cNvGrpSpPr/>
          <p:nvPr/>
        </p:nvGrpSpPr>
        <p:grpSpPr>
          <a:xfrm>
            <a:off x="1676407" y="1447805"/>
            <a:ext cx="228593" cy="228595"/>
            <a:chOff x="5138822" y="1859230"/>
            <a:chExt cx="161755" cy="161700"/>
          </a:xfrm>
        </p:grpSpPr>
        <p:cxnSp>
          <p:nvCxnSpPr>
            <p:cNvPr id="2498" name="Google Shape;2498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0" name="Google Shape;2500;p40"/>
          <p:cNvGrpSpPr/>
          <p:nvPr/>
        </p:nvGrpSpPr>
        <p:grpSpPr>
          <a:xfrm>
            <a:off x="1371607" y="1447805"/>
            <a:ext cx="228593" cy="228595"/>
            <a:chOff x="5138822" y="1859230"/>
            <a:chExt cx="161755" cy="161700"/>
          </a:xfrm>
        </p:grpSpPr>
        <p:cxnSp>
          <p:nvCxnSpPr>
            <p:cNvPr id="2501" name="Google Shape;2501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3" name="Google Shape;2503;p40"/>
          <p:cNvGrpSpPr/>
          <p:nvPr/>
        </p:nvGrpSpPr>
        <p:grpSpPr>
          <a:xfrm>
            <a:off x="1371607" y="1066805"/>
            <a:ext cx="228593" cy="228595"/>
            <a:chOff x="5138822" y="1859230"/>
            <a:chExt cx="161755" cy="161700"/>
          </a:xfrm>
        </p:grpSpPr>
        <p:cxnSp>
          <p:nvCxnSpPr>
            <p:cNvPr id="2504" name="Google Shape;2504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6" name="Google Shape;2506;p40"/>
          <p:cNvGrpSpPr/>
          <p:nvPr/>
        </p:nvGrpSpPr>
        <p:grpSpPr>
          <a:xfrm>
            <a:off x="1676407" y="1066805"/>
            <a:ext cx="228593" cy="228595"/>
            <a:chOff x="5138822" y="1859230"/>
            <a:chExt cx="161755" cy="161700"/>
          </a:xfrm>
        </p:grpSpPr>
        <p:cxnSp>
          <p:nvCxnSpPr>
            <p:cNvPr id="2507" name="Google Shape;2507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9" name="Google Shape;2509;p40"/>
          <p:cNvGrpSpPr/>
          <p:nvPr/>
        </p:nvGrpSpPr>
        <p:grpSpPr>
          <a:xfrm>
            <a:off x="2286000" y="1066805"/>
            <a:ext cx="228593" cy="228595"/>
            <a:chOff x="5138822" y="1859230"/>
            <a:chExt cx="161755" cy="161700"/>
          </a:xfrm>
        </p:grpSpPr>
        <p:cxnSp>
          <p:nvCxnSpPr>
            <p:cNvPr id="2510" name="Google Shape;2510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1" name="Google Shape;2511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2" name="Google Shape;2512;p40"/>
          <p:cNvGrpSpPr/>
          <p:nvPr/>
        </p:nvGrpSpPr>
        <p:grpSpPr>
          <a:xfrm>
            <a:off x="2286007" y="1447800"/>
            <a:ext cx="228593" cy="228595"/>
            <a:chOff x="5138822" y="1859230"/>
            <a:chExt cx="161755" cy="161700"/>
          </a:xfrm>
        </p:grpSpPr>
        <p:cxnSp>
          <p:nvCxnSpPr>
            <p:cNvPr id="2513" name="Google Shape;2513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5" name="Google Shape;2515;p40"/>
          <p:cNvGrpSpPr/>
          <p:nvPr/>
        </p:nvGrpSpPr>
        <p:grpSpPr>
          <a:xfrm>
            <a:off x="1676400" y="1828805"/>
            <a:ext cx="228593" cy="228595"/>
            <a:chOff x="5138822" y="1859230"/>
            <a:chExt cx="161755" cy="161700"/>
          </a:xfrm>
        </p:grpSpPr>
        <p:cxnSp>
          <p:nvCxnSpPr>
            <p:cNvPr id="2516" name="Google Shape;2516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7" name="Google Shape;2517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8" name="Google Shape;2518;p40"/>
          <p:cNvGrpSpPr/>
          <p:nvPr/>
        </p:nvGrpSpPr>
        <p:grpSpPr>
          <a:xfrm>
            <a:off x="1371600" y="1828805"/>
            <a:ext cx="228593" cy="228595"/>
            <a:chOff x="5138822" y="1859230"/>
            <a:chExt cx="161755" cy="161700"/>
          </a:xfrm>
        </p:grpSpPr>
        <p:cxnSp>
          <p:nvCxnSpPr>
            <p:cNvPr id="2519" name="Google Shape;2519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1" name="Google Shape;2521;p40"/>
          <p:cNvGrpSpPr/>
          <p:nvPr/>
        </p:nvGrpSpPr>
        <p:grpSpPr>
          <a:xfrm>
            <a:off x="2286000" y="1828800"/>
            <a:ext cx="228593" cy="228595"/>
            <a:chOff x="5138822" y="1859230"/>
            <a:chExt cx="161755" cy="161700"/>
          </a:xfrm>
        </p:grpSpPr>
        <p:cxnSp>
          <p:nvCxnSpPr>
            <p:cNvPr id="2522" name="Google Shape;2522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3" name="Google Shape;2523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4" name="Google Shape;2524;p40"/>
          <p:cNvGrpSpPr/>
          <p:nvPr/>
        </p:nvGrpSpPr>
        <p:grpSpPr>
          <a:xfrm>
            <a:off x="1676407" y="2971805"/>
            <a:ext cx="228593" cy="228595"/>
            <a:chOff x="5138822" y="1859230"/>
            <a:chExt cx="161755" cy="161700"/>
          </a:xfrm>
        </p:grpSpPr>
        <p:cxnSp>
          <p:nvCxnSpPr>
            <p:cNvPr id="2525" name="Google Shape;2525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6" name="Google Shape;2526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7" name="Google Shape;2527;p40"/>
          <p:cNvGrpSpPr/>
          <p:nvPr/>
        </p:nvGrpSpPr>
        <p:grpSpPr>
          <a:xfrm>
            <a:off x="1371607" y="2971805"/>
            <a:ext cx="228593" cy="228595"/>
            <a:chOff x="5138822" y="1859230"/>
            <a:chExt cx="161755" cy="161700"/>
          </a:xfrm>
        </p:grpSpPr>
        <p:cxnSp>
          <p:nvCxnSpPr>
            <p:cNvPr id="2528" name="Google Shape;2528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9" name="Google Shape;2529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0" name="Google Shape;2530;p40"/>
          <p:cNvGrpSpPr/>
          <p:nvPr/>
        </p:nvGrpSpPr>
        <p:grpSpPr>
          <a:xfrm>
            <a:off x="2286007" y="2971800"/>
            <a:ext cx="228593" cy="228595"/>
            <a:chOff x="5138822" y="1859230"/>
            <a:chExt cx="161755" cy="161700"/>
          </a:xfrm>
        </p:grpSpPr>
        <p:cxnSp>
          <p:nvCxnSpPr>
            <p:cNvPr id="2531" name="Google Shape;2531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2" name="Google Shape;2532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3" name="Google Shape;2533;p40"/>
          <p:cNvGrpSpPr/>
          <p:nvPr/>
        </p:nvGrpSpPr>
        <p:grpSpPr>
          <a:xfrm>
            <a:off x="1676407" y="3352805"/>
            <a:ext cx="228593" cy="228595"/>
            <a:chOff x="5138822" y="1859230"/>
            <a:chExt cx="161755" cy="161700"/>
          </a:xfrm>
        </p:grpSpPr>
        <p:cxnSp>
          <p:nvCxnSpPr>
            <p:cNvPr id="2534" name="Google Shape;2534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5" name="Google Shape;2535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6" name="Google Shape;2536;p40"/>
          <p:cNvGrpSpPr/>
          <p:nvPr/>
        </p:nvGrpSpPr>
        <p:grpSpPr>
          <a:xfrm>
            <a:off x="1371607" y="3352805"/>
            <a:ext cx="228593" cy="228595"/>
            <a:chOff x="5138822" y="1859230"/>
            <a:chExt cx="161755" cy="161700"/>
          </a:xfrm>
        </p:grpSpPr>
        <p:cxnSp>
          <p:nvCxnSpPr>
            <p:cNvPr id="2537" name="Google Shape;2537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8" name="Google Shape;2538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9" name="Google Shape;2539;p40"/>
          <p:cNvGrpSpPr/>
          <p:nvPr/>
        </p:nvGrpSpPr>
        <p:grpSpPr>
          <a:xfrm>
            <a:off x="2286007" y="3352800"/>
            <a:ext cx="228593" cy="228595"/>
            <a:chOff x="5138822" y="1859230"/>
            <a:chExt cx="161755" cy="161700"/>
          </a:xfrm>
        </p:grpSpPr>
        <p:cxnSp>
          <p:nvCxnSpPr>
            <p:cNvPr id="2540" name="Google Shape;2540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1" name="Google Shape;2541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2" name="Google Shape;2542;p40"/>
          <p:cNvGrpSpPr/>
          <p:nvPr/>
        </p:nvGrpSpPr>
        <p:grpSpPr>
          <a:xfrm>
            <a:off x="1676407" y="3733805"/>
            <a:ext cx="228593" cy="228595"/>
            <a:chOff x="5138822" y="1859230"/>
            <a:chExt cx="161755" cy="161700"/>
          </a:xfrm>
        </p:grpSpPr>
        <p:cxnSp>
          <p:nvCxnSpPr>
            <p:cNvPr id="2543" name="Google Shape;2543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4" name="Google Shape;2544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5" name="Google Shape;2545;p40"/>
          <p:cNvGrpSpPr/>
          <p:nvPr/>
        </p:nvGrpSpPr>
        <p:grpSpPr>
          <a:xfrm>
            <a:off x="1371607" y="3733805"/>
            <a:ext cx="228593" cy="228595"/>
            <a:chOff x="5138822" y="1859230"/>
            <a:chExt cx="161755" cy="161700"/>
          </a:xfrm>
        </p:grpSpPr>
        <p:cxnSp>
          <p:nvCxnSpPr>
            <p:cNvPr id="2546" name="Google Shape;2546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7" name="Google Shape;2547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8" name="Google Shape;2548;p40"/>
          <p:cNvGrpSpPr/>
          <p:nvPr/>
        </p:nvGrpSpPr>
        <p:grpSpPr>
          <a:xfrm>
            <a:off x="2286007" y="3733800"/>
            <a:ext cx="228593" cy="228595"/>
            <a:chOff x="5138822" y="1859230"/>
            <a:chExt cx="161755" cy="161700"/>
          </a:xfrm>
        </p:grpSpPr>
        <p:cxnSp>
          <p:nvCxnSpPr>
            <p:cNvPr id="2549" name="Google Shape;2549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0" name="Google Shape;2550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1" name="Google Shape;2551;p40"/>
          <p:cNvGrpSpPr/>
          <p:nvPr/>
        </p:nvGrpSpPr>
        <p:grpSpPr>
          <a:xfrm>
            <a:off x="1676407" y="2590805"/>
            <a:ext cx="228593" cy="228595"/>
            <a:chOff x="5138822" y="1859230"/>
            <a:chExt cx="161755" cy="161700"/>
          </a:xfrm>
        </p:grpSpPr>
        <p:cxnSp>
          <p:nvCxnSpPr>
            <p:cNvPr id="2552" name="Google Shape;2552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3" name="Google Shape;2553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4" name="Google Shape;2554;p40"/>
          <p:cNvGrpSpPr/>
          <p:nvPr/>
        </p:nvGrpSpPr>
        <p:grpSpPr>
          <a:xfrm>
            <a:off x="1371607" y="2590805"/>
            <a:ext cx="228593" cy="228595"/>
            <a:chOff x="5138822" y="1859230"/>
            <a:chExt cx="161755" cy="161700"/>
          </a:xfrm>
        </p:grpSpPr>
        <p:cxnSp>
          <p:nvCxnSpPr>
            <p:cNvPr id="2555" name="Google Shape;2555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6" name="Google Shape;2556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7" name="Google Shape;2557;p40"/>
          <p:cNvGrpSpPr/>
          <p:nvPr/>
        </p:nvGrpSpPr>
        <p:grpSpPr>
          <a:xfrm>
            <a:off x="2286007" y="2590800"/>
            <a:ext cx="228593" cy="228595"/>
            <a:chOff x="5138822" y="1859230"/>
            <a:chExt cx="161755" cy="161700"/>
          </a:xfrm>
        </p:grpSpPr>
        <p:cxnSp>
          <p:nvCxnSpPr>
            <p:cNvPr id="2558" name="Google Shape;2558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Google Shape;2559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0" name="Google Shape;2560;p40"/>
          <p:cNvSpPr/>
          <p:nvPr/>
        </p:nvSpPr>
        <p:spPr>
          <a:xfrm>
            <a:off x="5791200" y="10668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561" name="Google Shape;2561;p40"/>
          <p:cNvSpPr/>
          <p:nvPr/>
        </p:nvSpPr>
        <p:spPr>
          <a:xfrm>
            <a:off x="5791200" y="1371600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562" name="Google Shape;2562;p40"/>
          <p:cNvSpPr/>
          <p:nvPr/>
        </p:nvSpPr>
        <p:spPr>
          <a:xfrm>
            <a:off x="6096000" y="1066800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563" name="Google Shape;2563;p40"/>
          <p:cNvSpPr/>
          <p:nvPr/>
        </p:nvSpPr>
        <p:spPr>
          <a:xfrm>
            <a:off x="6096000" y="1371600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grpSp>
        <p:nvGrpSpPr>
          <p:cNvPr id="2564" name="Google Shape;2564;p40"/>
          <p:cNvGrpSpPr/>
          <p:nvPr/>
        </p:nvGrpSpPr>
        <p:grpSpPr>
          <a:xfrm>
            <a:off x="6096000" y="1066809"/>
            <a:ext cx="228593" cy="228595"/>
            <a:chOff x="5138822" y="1859230"/>
            <a:chExt cx="161755" cy="161700"/>
          </a:xfrm>
        </p:grpSpPr>
        <p:cxnSp>
          <p:nvCxnSpPr>
            <p:cNvPr id="2565" name="Google Shape;2565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6" name="Google Shape;2566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7" name="Google Shape;2567;p40"/>
          <p:cNvGrpSpPr/>
          <p:nvPr/>
        </p:nvGrpSpPr>
        <p:grpSpPr>
          <a:xfrm>
            <a:off x="6096007" y="1371605"/>
            <a:ext cx="228593" cy="228595"/>
            <a:chOff x="5138822" y="1859230"/>
            <a:chExt cx="161755" cy="161700"/>
          </a:xfrm>
        </p:grpSpPr>
        <p:cxnSp>
          <p:nvCxnSpPr>
            <p:cNvPr id="2568" name="Google Shape;2568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9" name="Google Shape;2569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0" name="Google Shape;2570;p40"/>
          <p:cNvGrpSpPr/>
          <p:nvPr/>
        </p:nvGrpSpPr>
        <p:grpSpPr>
          <a:xfrm>
            <a:off x="6096000" y="2590800"/>
            <a:ext cx="228593" cy="228595"/>
            <a:chOff x="5138822" y="1859230"/>
            <a:chExt cx="161755" cy="161700"/>
          </a:xfrm>
        </p:grpSpPr>
        <p:cxnSp>
          <p:nvCxnSpPr>
            <p:cNvPr id="2571" name="Google Shape;2571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Google Shape;2572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3" name="Google Shape;2573;p40"/>
          <p:cNvGrpSpPr/>
          <p:nvPr/>
        </p:nvGrpSpPr>
        <p:grpSpPr>
          <a:xfrm>
            <a:off x="6096007" y="2895595"/>
            <a:ext cx="228593" cy="228595"/>
            <a:chOff x="5138822" y="1859230"/>
            <a:chExt cx="161755" cy="161700"/>
          </a:xfrm>
        </p:grpSpPr>
        <p:cxnSp>
          <p:nvCxnSpPr>
            <p:cNvPr id="2574" name="Google Shape;2574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5" name="Google Shape;2575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6" name="Google Shape;2576;p40"/>
          <p:cNvGrpSpPr/>
          <p:nvPr/>
        </p:nvGrpSpPr>
        <p:grpSpPr>
          <a:xfrm>
            <a:off x="6096000" y="3352800"/>
            <a:ext cx="228593" cy="228595"/>
            <a:chOff x="5138822" y="1859230"/>
            <a:chExt cx="161755" cy="161700"/>
          </a:xfrm>
        </p:grpSpPr>
        <p:cxnSp>
          <p:nvCxnSpPr>
            <p:cNvPr id="2577" name="Google Shape;2577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8" name="Google Shape;2578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9" name="Google Shape;2579;p40"/>
          <p:cNvGrpSpPr/>
          <p:nvPr/>
        </p:nvGrpSpPr>
        <p:grpSpPr>
          <a:xfrm>
            <a:off x="6096007" y="3657595"/>
            <a:ext cx="228593" cy="228595"/>
            <a:chOff x="5138822" y="1859230"/>
            <a:chExt cx="161755" cy="161700"/>
          </a:xfrm>
        </p:grpSpPr>
        <p:cxnSp>
          <p:nvCxnSpPr>
            <p:cNvPr id="2580" name="Google Shape;2580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1" name="Google Shape;2581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2" name="Google Shape;2582;p40"/>
          <p:cNvGrpSpPr/>
          <p:nvPr/>
        </p:nvGrpSpPr>
        <p:grpSpPr>
          <a:xfrm>
            <a:off x="5105407" y="1828800"/>
            <a:ext cx="228593" cy="228595"/>
            <a:chOff x="5138822" y="1859230"/>
            <a:chExt cx="161755" cy="161700"/>
          </a:xfrm>
        </p:grpSpPr>
        <p:cxnSp>
          <p:nvCxnSpPr>
            <p:cNvPr id="2583" name="Google Shape;2583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5" name="Google Shape;2585;p40"/>
          <p:cNvGrpSpPr/>
          <p:nvPr/>
        </p:nvGrpSpPr>
        <p:grpSpPr>
          <a:xfrm>
            <a:off x="5410207" y="1828800"/>
            <a:ext cx="228593" cy="228595"/>
            <a:chOff x="5138822" y="1859230"/>
            <a:chExt cx="161755" cy="161700"/>
          </a:xfrm>
        </p:grpSpPr>
        <p:cxnSp>
          <p:nvCxnSpPr>
            <p:cNvPr id="2586" name="Google Shape;2586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8" name="Google Shape;2588;p40"/>
          <p:cNvGrpSpPr/>
          <p:nvPr/>
        </p:nvGrpSpPr>
        <p:grpSpPr>
          <a:xfrm>
            <a:off x="6096007" y="1828805"/>
            <a:ext cx="228593" cy="228595"/>
            <a:chOff x="5138822" y="1859230"/>
            <a:chExt cx="161755" cy="161700"/>
          </a:xfrm>
        </p:grpSpPr>
        <p:cxnSp>
          <p:nvCxnSpPr>
            <p:cNvPr id="2589" name="Google Shape;2589;p40"/>
            <p:cNvCxnSpPr/>
            <p:nvPr/>
          </p:nvCxnSpPr>
          <p:spPr>
            <a:xfrm>
              <a:off x="5138878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40"/>
            <p:cNvCxnSpPr/>
            <p:nvPr/>
          </p:nvCxnSpPr>
          <p:spPr>
            <a:xfrm flipH="1">
              <a:off x="5138822" y="1859230"/>
              <a:ext cx="161700" cy="16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91" name="Google Shape;25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41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41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41"/>
          <p:cNvSpPr txBox="1"/>
          <p:nvPr/>
        </p:nvSpPr>
        <p:spPr>
          <a:xfrm>
            <a:off x="1219200" y="4184904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9 files scanned in total  👎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99" name="Google Shape;2599;p41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41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41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41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41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41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41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41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41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41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41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41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41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41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41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41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41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41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41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41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41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41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41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41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41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41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41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41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41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41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41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41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41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632" name="Google Shape;2632;p41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633" name="Google Shape;2633;p41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634" name="Google Shape;2634;p41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635" name="Google Shape;2635;p41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636" name="Google Shape;2636;p41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637" name="Google Shape;2637;p41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638" name="Google Shape;2638;p41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639" name="Google Shape;2639;p41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640" name="Google Shape;2640;p41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641" name="Google Shape;2641;p41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642" name="Google Shape;2642;p41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643" name="Google Shape;2643;p41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644" name="Google Shape;2644;p41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645" name="Google Shape;2645;p41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646" name="Google Shape;2646;p41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647" name="Google Shape;2647;p41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648" name="Google Shape;2648;p41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649" name="Google Shape;2649;p41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650" name="Google Shape;2650;p41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651" name="Google Shape;2651;p41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652" name="Google Shape;2652;p41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653" name="Google Shape;2653;p41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654" name="Google Shape;2654;p41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655" name="Google Shape;2655;p41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656" name="Google Shape;2656;p41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657" name="Google Shape;2657;p41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658" name="Google Shape;2658;p41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659" name="Google Shape;2659;p41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660" name="Google Shape;2660;p41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661" name="Google Shape;2661;p41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662" name="Google Shape;2662;p41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663" name="Google Shape;2663;p41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664" name="Google Shape;2664;p41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665" name="Google Shape;2665;p41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666" name="Google Shape;2666;p41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667" name="Google Shape;2667;p41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668" name="Google Shape;2668;p41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669" name="Google Shape;2669;p41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670" name="Google Shape;2670;p41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671" name="Google Shape;2671;p41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672" name="Google Shape;2672;p41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673" name="Google Shape;2673;p41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674" name="Google Shape;2674;p41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675" name="Google Shape;2675;p41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676" name="Google Shape;2676;p41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677" name="Google Shape;2677;p41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678" name="Google Shape;2678;p41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679" name="Google Shape;2679;p41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680" name="Google Shape;2680;p41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681" name="Google Shape;2681;p41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682" name="Google Shape;2682;p41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683" name="Google Shape;2683;p41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684" name="Google Shape;2684;p41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685" name="Google Shape;2685;p41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686" name="Google Shape;2686;p41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687" name="Google Shape;2687;p41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688" name="Google Shape;2688;p41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689" name="Google Shape;2689;p41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690" name="Google Shape;2690;p41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691" name="Google Shape;2691;p41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692" name="Google Shape;2692;p41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693" name="Google Shape;2693;p41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694" name="Google Shape;2694;p41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695" name="Google Shape;2695;p41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696" name="Google Shape;2696;p41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697" name="Google Shape;2697;p41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698" name="Google Shape;2698;p41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699" name="Google Shape;2699;p41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700" name="Google Shape;2700;p41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701" name="Google Shape;2701;p41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702" name="Google Shape;2702;p41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703" name="Google Shape;2703;p41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704" name="Google Shape;2704;p41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705" name="Google Shape;2705;p41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706" name="Google Shape;2706;p41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707" name="Google Shape;2707;p41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708" name="Google Shape;2708;p41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709" name="Google Shape;2709;p41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710" name="Google Shape;2710;p41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711" name="Google Shape;2711;p41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712" name="Google Shape;2712;p41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713" name="Google Shape;2713;p41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714" name="Google Shape;2714;p41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715" name="Google Shape;2715;p41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716" name="Google Shape;2716;p41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717" name="Google Shape;2717;p41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718" name="Google Shape;2718;p41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2,2</a:t>
            </a:r>
            <a:endParaRPr b="1" sz="900"/>
          </a:p>
        </p:txBody>
      </p:sp>
      <p:sp>
        <p:nvSpPr>
          <p:cNvPr id="2719" name="Google Shape;2719;p41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720" name="Google Shape;2720;p41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sp>
        <p:nvSpPr>
          <p:cNvPr id="2721" name="Google Shape;2721;p41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2,3</a:t>
            </a:r>
            <a:endParaRPr b="1" sz="900"/>
          </a:p>
        </p:txBody>
      </p:sp>
      <p:sp>
        <p:nvSpPr>
          <p:cNvPr id="2722" name="Google Shape;2722;p41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3,3</a:t>
            </a:r>
            <a:endParaRPr b="1" sz="900"/>
          </a:p>
        </p:txBody>
      </p:sp>
      <p:sp>
        <p:nvSpPr>
          <p:cNvPr id="2723" name="Google Shape;2723;p41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4,3</a:t>
            </a:r>
            <a:endParaRPr b="1" sz="900"/>
          </a:p>
        </p:txBody>
      </p:sp>
      <p:sp>
        <p:nvSpPr>
          <p:cNvPr id="2724" name="Google Shape;2724;p41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5,3</a:t>
            </a:r>
            <a:endParaRPr b="1" sz="900"/>
          </a:p>
        </p:txBody>
      </p:sp>
      <p:sp>
        <p:nvSpPr>
          <p:cNvPr id="2725" name="Google Shape;2725;p41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6,3</a:t>
            </a:r>
            <a:endParaRPr b="1" sz="900"/>
          </a:p>
        </p:txBody>
      </p:sp>
      <p:sp>
        <p:nvSpPr>
          <p:cNvPr id="2726" name="Google Shape;2726;p41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7,3</a:t>
            </a:r>
            <a:endParaRPr b="1" sz="900"/>
          </a:p>
        </p:txBody>
      </p:sp>
      <p:sp>
        <p:nvSpPr>
          <p:cNvPr id="2727" name="Google Shape;2727;p41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2,4</a:t>
            </a:r>
            <a:endParaRPr b="1" sz="900"/>
          </a:p>
        </p:txBody>
      </p:sp>
      <p:sp>
        <p:nvSpPr>
          <p:cNvPr id="2728" name="Google Shape;2728;p41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2,5</a:t>
            </a:r>
            <a:endParaRPr b="1" sz="900"/>
          </a:p>
        </p:txBody>
      </p:sp>
      <p:sp>
        <p:nvSpPr>
          <p:cNvPr id="2729" name="Google Shape;2729;p41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2,6</a:t>
            </a:r>
            <a:endParaRPr b="1" sz="900"/>
          </a:p>
        </p:txBody>
      </p:sp>
      <p:sp>
        <p:nvSpPr>
          <p:cNvPr id="2730" name="Google Shape;2730;p41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2,7</a:t>
            </a:r>
            <a:endParaRPr b="1" sz="900"/>
          </a:p>
        </p:txBody>
      </p:sp>
      <p:sp>
        <p:nvSpPr>
          <p:cNvPr id="2731" name="Google Shape;2731;p41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732" name="Google Shape;2732;p41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733" name="Google Shape;2733;p41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2,2</a:t>
            </a:r>
            <a:endParaRPr b="1" sz="900"/>
          </a:p>
        </p:txBody>
      </p:sp>
      <p:sp>
        <p:nvSpPr>
          <p:cNvPr id="2734" name="Google Shape;2734;p41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735" name="Google Shape;2735;p41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sp>
        <p:nvSpPr>
          <p:cNvPr id="2736" name="Google Shape;2736;p41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2,3</a:t>
            </a:r>
            <a:endParaRPr b="1" sz="900"/>
          </a:p>
        </p:txBody>
      </p:sp>
      <p:sp>
        <p:nvSpPr>
          <p:cNvPr id="2737" name="Google Shape;2737;p41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3,3</a:t>
            </a:r>
            <a:endParaRPr b="1" sz="900"/>
          </a:p>
        </p:txBody>
      </p:sp>
      <p:sp>
        <p:nvSpPr>
          <p:cNvPr id="2738" name="Google Shape;2738;p41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4,3</a:t>
            </a:r>
            <a:endParaRPr b="1" sz="900"/>
          </a:p>
        </p:txBody>
      </p:sp>
      <p:sp>
        <p:nvSpPr>
          <p:cNvPr id="2739" name="Google Shape;2739;p41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5,3</a:t>
            </a:r>
            <a:endParaRPr b="1" sz="900"/>
          </a:p>
        </p:txBody>
      </p:sp>
      <p:sp>
        <p:nvSpPr>
          <p:cNvPr id="2740" name="Google Shape;2740;p41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6,3</a:t>
            </a:r>
            <a:endParaRPr b="1" sz="900"/>
          </a:p>
        </p:txBody>
      </p:sp>
      <p:sp>
        <p:nvSpPr>
          <p:cNvPr id="2741" name="Google Shape;2741;p41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7,3</a:t>
            </a:r>
            <a:endParaRPr b="1" sz="900"/>
          </a:p>
        </p:txBody>
      </p:sp>
      <p:sp>
        <p:nvSpPr>
          <p:cNvPr id="2742" name="Google Shape;2742;p41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2,4</a:t>
            </a:r>
            <a:endParaRPr b="1" sz="900"/>
          </a:p>
        </p:txBody>
      </p:sp>
      <p:sp>
        <p:nvSpPr>
          <p:cNvPr id="2743" name="Google Shape;2743;p41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2,5</a:t>
            </a:r>
            <a:endParaRPr b="1" sz="900"/>
          </a:p>
        </p:txBody>
      </p:sp>
      <p:sp>
        <p:nvSpPr>
          <p:cNvPr id="2744" name="Google Shape;2744;p41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2,6</a:t>
            </a:r>
            <a:endParaRPr b="1" sz="900"/>
          </a:p>
        </p:txBody>
      </p:sp>
      <p:sp>
        <p:nvSpPr>
          <p:cNvPr id="2745" name="Google Shape;2745;p41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2,7</a:t>
            </a:r>
            <a:endParaRPr b="1" sz="900"/>
          </a:p>
        </p:txBody>
      </p:sp>
      <p:sp>
        <p:nvSpPr>
          <p:cNvPr id="2746" name="Google Shape;2746;p41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747" name="Google Shape;2747;p41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748" name="Google Shape;2748;p41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749" name="Google Shape;2749;p41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750" name="Google Shape;2750;p41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751" name="Google Shape;2751;p41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752" name="Google Shape;2752;p41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753" name="Google Shape;2753;p41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754" name="Google Shape;2754;p41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755" name="Google Shape;2755;p41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756" name="Google Shape;2756;p41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757" name="Google Shape;2757;p41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758" name="Google Shape;2758;p41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759" name="Google Shape;2759;p41"/>
          <p:cNvSpPr txBox="1"/>
          <p:nvPr/>
        </p:nvSpPr>
        <p:spPr>
          <a:xfrm>
            <a:off x="4953000" y="4187952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7 files scanned in total  👍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60" name="Google Shape;2760;p41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61" name="Google Shape;2761;p41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762" name="Google Shape;27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42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42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42"/>
          <p:cNvSpPr txBox="1"/>
          <p:nvPr/>
        </p:nvSpPr>
        <p:spPr>
          <a:xfrm>
            <a:off x="1219200" y="4184904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9 files scanned in total  👎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21 false positives  👎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70" name="Google Shape;2770;p42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42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42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42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42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42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42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42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42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42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42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42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42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42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42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42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42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42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42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42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42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42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42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42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42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42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42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42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42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42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42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42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42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803" name="Google Shape;2803;p42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804" name="Google Shape;2804;p42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805" name="Google Shape;2805;p42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806" name="Google Shape;2806;p42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807" name="Google Shape;2807;p42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808" name="Google Shape;2808;p42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809" name="Google Shape;2809;p42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810" name="Google Shape;2810;p42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811" name="Google Shape;2811;p42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812" name="Google Shape;2812;p42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813" name="Google Shape;2813;p42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814" name="Google Shape;2814;p42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815" name="Google Shape;2815;p42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816" name="Google Shape;2816;p42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817" name="Google Shape;2817;p42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818" name="Google Shape;2818;p42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819" name="Google Shape;2819;p42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820" name="Google Shape;2820;p42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821" name="Google Shape;2821;p42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822" name="Google Shape;2822;p42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823" name="Google Shape;2823;p42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824" name="Google Shape;2824;p42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825" name="Google Shape;2825;p42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826" name="Google Shape;2826;p42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827" name="Google Shape;2827;p42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828" name="Google Shape;2828;p42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829" name="Google Shape;2829;p42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830" name="Google Shape;2830;p42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831" name="Google Shape;2831;p42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832" name="Google Shape;2832;p42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833" name="Google Shape;2833;p42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834" name="Google Shape;2834;p42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835" name="Google Shape;2835;p42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836" name="Google Shape;2836;p42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837" name="Google Shape;2837;p42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838" name="Google Shape;2838;p42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839" name="Google Shape;2839;p42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840" name="Google Shape;2840;p42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841" name="Google Shape;2841;p42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842" name="Google Shape;2842;p42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843" name="Google Shape;2843;p42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844" name="Google Shape;2844;p42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845" name="Google Shape;2845;p42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846" name="Google Shape;2846;p42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847" name="Google Shape;2847;p42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848" name="Google Shape;2848;p42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849" name="Google Shape;2849;p42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850" name="Google Shape;2850;p42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851" name="Google Shape;2851;p42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852" name="Google Shape;2852;p42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853" name="Google Shape;2853;p42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854" name="Google Shape;2854;p42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855" name="Google Shape;2855;p42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856" name="Google Shape;2856;p42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857" name="Google Shape;2857;p42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858" name="Google Shape;2858;p42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859" name="Google Shape;2859;p42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860" name="Google Shape;2860;p42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861" name="Google Shape;2861;p42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862" name="Google Shape;2862;p42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863" name="Google Shape;2863;p42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864" name="Google Shape;2864;p42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865" name="Google Shape;2865;p42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866" name="Google Shape;2866;p42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867" name="Google Shape;2867;p42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868" name="Google Shape;2868;p42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869" name="Google Shape;2869;p42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870" name="Google Shape;2870;p42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871" name="Google Shape;2871;p42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872" name="Google Shape;2872;p42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873" name="Google Shape;2873;p42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874" name="Google Shape;2874;p42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875" name="Google Shape;2875;p42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876" name="Google Shape;2876;p42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877" name="Google Shape;2877;p42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878" name="Google Shape;2878;p42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879" name="Google Shape;2879;p42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880" name="Google Shape;2880;p42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881" name="Google Shape;2881;p42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882" name="Google Shape;2882;p42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883" name="Google Shape;2883;p42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884" name="Google Shape;2884;p42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885" name="Google Shape;2885;p42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886" name="Google Shape;2886;p42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887" name="Google Shape;2887;p42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888" name="Google Shape;2888;p42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889" name="Google Shape;2889;p42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2,2</a:t>
            </a:r>
            <a:endParaRPr b="1" sz="900"/>
          </a:p>
        </p:txBody>
      </p:sp>
      <p:sp>
        <p:nvSpPr>
          <p:cNvPr id="2890" name="Google Shape;2890;p42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891" name="Google Shape;2891;p42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sp>
        <p:nvSpPr>
          <p:cNvPr id="2892" name="Google Shape;2892;p42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2,3</a:t>
            </a:r>
            <a:endParaRPr b="1" sz="900"/>
          </a:p>
        </p:txBody>
      </p:sp>
      <p:sp>
        <p:nvSpPr>
          <p:cNvPr id="2893" name="Google Shape;2893;p42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3,3</a:t>
            </a:r>
            <a:endParaRPr b="1" sz="900"/>
          </a:p>
        </p:txBody>
      </p:sp>
      <p:sp>
        <p:nvSpPr>
          <p:cNvPr id="2894" name="Google Shape;2894;p42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4,3</a:t>
            </a:r>
            <a:endParaRPr b="1" sz="900"/>
          </a:p>
        </p:txBody>
      </p:sp>
      <p:sp>
        <p:nvSpPr>
          <p:cNvPr id="2895" name="Google Shape;2895;p42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5,3</a:t>
            </a:r>
            <a:endParaRPr b="1" sz="900"/>
          </a:p>
        </p:txBody>
      </p:sp>
      <p:sp>
        <p:nvSpPr>
          <p:cNvPr id="2896" name="Google Shape;2896;p42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6,3</a:t>
            </a:r>
            <a:endParaRPr b="1" sz="900"/>
          </a:p>
        </p:txBody>
      </p:sp>
      <p:sp>
        <p:nvSpPr>
          <p:cNvPr id="2897" name="Google Shape;2897;p42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7,3</a:t>
            </a:r>
            <a:endParaRPr b="1" sz="900"/>
          </a:p>
        </p:txBody>
      </p:sp>
      <p:sp>
        <p:nvSpPr>
          <p:cNvPr id="2898" name="Google Shape;2898;p42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2,4</a:t>
            </a:r>
            <a:endParaRPr b="1" sz="900"/>
          </a:p>
        </p:txBody>
      </p:sp>
      <p:sp>
        <p:nvSpPr>
          <p:cNvPr id="2899" name="Google Shape;2899;p42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2,5</a:t>
            </a:r>
            <a:endParaRPr b="1" sz="900"/>
          </a:p>
        </p:txBody>
      </p:sp>
      <p:sp>
        <p:nvSpPr>
          <p:cNvPr id="2900" name="Google Shape;2900;p42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2,6</a:t>
            </a:r>
            <a:endParaRPr b="1" sz="900"/>
          </a:p>
        </p:txBody>
      </p:sp>
      <p:sp>
        <p:nvSpPr>
          <p:cNvPr id="2901" name="Google Shape;2901;p42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2,7</a:t>
            </a:r>
            <a:endParaRPr b="1" sz="900"/>
          </a:p>
        </p:txBody>
      </p:sp>
      <p:sp>
        <p:nvSpPr>
          <p:cNvPr id="2902" name="Google Shape;2902;p42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2,0</a:t>
            </a:r>
            <a:endParaRPr b="1" sz="900"/>
          </a:p>
        </p:txBody>
      </p:sp>
      <p:sp>
        <p:nvSpPr>
          <p:cNvPr id="2903" name="Google Shape;2903;p42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2,1</a:t>
            </a:r>
            <a:endParaRPr b="1" sz="900"/>
          </a:p>
        </p:txBody>
      </p:sp>
      <p:sp>
        <p:nvSpPr>
          <p:cNvPr id="2904" name="Google Shape;2904;p42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2,2</a:t>
            </a:r>
            <a:endParaRPr b="1" sz="900"/>
          </a:p>
        </p:txBody>
      </p:sp>
      <p:sp>
        <p:nvSpPr>
          <p:cNvPr id="2905" name="Google Shape;2905;p42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0,3</a:t>
            </a:r>
            <a:endParaRPr b="1" sz="900"/>
          </a:p>
        </p:txBody>
      </p:sp>
      <p:sp>
        <p:nvSpPr>
          <p:cNvPr id="2906" name="Google Shape;2906;p42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1,3</a:t>
            </a:r>
            <a:endParaRPr b="1" sz="900"/>
          </a:p>
        </p:txBody>
      </p:sp>
      <p:sp>
        <p:nvSpPr>
          <p:cNvPr id="2907" name="Google Shape;2907;p42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2,3</a:t>
            </a:r>
            <a:endParaRPr b="1" sz="900"/>
          </a:p>
        </p:txBody>
      </p:sp>
      <p:sp>
        <p:nvSpPr>
          <p:cNvPr id="2908" name="Google Shape;2908;p42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3,3</a:t>
            </a:r>
            <a:endParaRPr b="1" sz="900"/>
          </a:p>
        </p:txBody>
      </p:sp>
      <p:sp>
        <p:nvSpPr>
          <p:cNvPr id="2909" name="Google Shape;2909;p42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4,3</a:t>
            </a:r>
            <a:endParaRPr b="1" sz="900"/>
          </a:p>
        </p:txBody>
      </p:sp>
      <p:sp>
        <p:nvSpPr>
          <p:cNvPr id="2910" name="Google Shape;2910;p42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5,3</a:t>
            </a:r>
            <a:endParaRPr b="1" sz="900"/>
          </a:p>
        </p:txBody>
      </p:sp>
      <p:sp>
        <p:nvSpPr>
          <p:cNvPr id="2911" name="Google Shape;2911;p42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6,3</a:t>
            </a:r>
            <a:endParaRPr b="1" sz="900"/>
          </a:p>
        </p:txBody>
      </p:sp>
      <p:sp>
        <p:nvSpPr>
          <p:cNvPr id="2912" name="Google Shape;2912;p42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7,3</a:t>
            </a:r>
            <a:endParaRPr b="1" sz="900"/>
          </a:p>
        </p:txBody>
      </p:sp>
      <p:sp>
        <p:nvSpPr>
          <p:cNvPr id="2913" name="Google Shape;2913;p42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2,4</a:t>
            </a:r>
            <a:endParaRPr b="1" sz="900"/>
          </a:p>
        </p:txBody>
      </p:sp>
      <p:sp>
        <p:nvSpPr>
          <p:cNvPr id="2914" name="Google Shape;2914;p42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2,5</a:t>
            </a:r>
            <a:endParaRPr b="1" sz="900"/>
          </a:p>
        </p:txBody>
      </p:sp>
      <p:sp>
        <p:nvSpPr>
          <p:cNvPr id="2915" name="Google Shape;2915;p42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2,6</a:t>
            </a:r>
            <a:endParaRPr b="1" sz="900"/>
          </a:p>
        </p:txBody>
      </p:sp>
      <p:sp>
        <p:nvSpPr>
          <p:cNvPr id="2916" name="Google Shape;2916;p42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2,7</a:t>
            </a:r>
            <a:endParaRPr b="1" sz="900"/>
          </a:p>
        </p:txBody>
      </p:sp>
      <p:sp>
        <p:nvSpPr>
          <p:cNvPr id="2917" name="Google Shape;2917;p42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918" name="Google Shape;2918;p42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919" name="Google Shape;2919;p42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920" name="Google Shape;2920;p42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921" name="Google Shape;2921;p42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922" name="Google Shape;2922;p42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923" name="Google Shape;2923;p42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924" name="Google Shape;2924;p42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925" name="Google Shape;2925;p42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926" name="Google Shape;2926;p42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927" name="Google Shape;2927;p42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928" name="Google Shape;2928;p42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929" name="Google Shape;2929;p42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930" name="Google Shape;2930;p42"/>
          <p:cNvSpPr txBox="1"/>
          <p:nvPr/>
        </p:nvSpPr>
        <p:spPr>
          <a:xfrm>
            <a:off x="4953000" y="4187952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7 files scanned in total  👍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13 false positives  👍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931" name="Google Shape;2931;p42"/>
          <p:cNvCxnSpPr>
            <a:stCxn id="2866" idx="1"/>
            <a:endCxn id="2866" idx="5"/>
          </p:cNvCxnSpPr>
          <p:nvPr/>
        </p:nvCxnSpPr>
        <p:spPr>
          <a:xfrm>
            <a:off x="1405078" y="1095692"/>
            <a:ext cx="161700" cy="1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2" name="Google Shape;2932;p42"/>
          <p:cNvCxnSpPr>
            <a:stCxn id="2866" idx="7"/>
            <a:endCxn id="2866" idx="3"/>
          </p:cNvCxnSpPr>
          <p:nvPr/>
        </p:nvCxnSpPr>
        <p:spPr>
          <a:xfrm flipH="1">
            <a:off x="1405022" y="1095692"/>
            <a:ext cx="161700" cy="1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3" name="Google Shape;2933;p42"/>
          <p:cNvCxnSpPr>
            <a:stCxn id="2867" idx="1"/>
            <a:endCxn id="2867" idx="5"/>
          </p:cNvCxnSpPr>
          <p:nvPr/>
        </p:nvCxnSpPr>
        <p:spPr>
          <a:xfrm>
            <a:off x="1709878" y="1097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4" name="Google Shape;2934;p42"/>
          <p:cNvCxnSpPr>
            <a:stCxn id="2867" idx="7"/>
            <a:endCxn id="2867" idx="3"/>
          </p:cNvCxnSpPr>
          <p:nvPr/>
        </p:nvCxnSpPr>
        <p:spPr>
          <a:xfrm flipH="1">
            <a:off x="1709822" y="1097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5" name="Google Shape;2935;p42"/>
          <p:cNvCxnSpPr>
            <a:stCxn id="2868" idx="1"/>
            <a:endCxn id="2868" idx="5"/>
          </p:cNvCxnSpPr>
          <p:nvPr/>
        </p:nvCxnSpPr>
        <p:spPr>
          <a:xfrm>
            <a:off x="2319478" y="1097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6" name="Google Shape;2936;p42"/>
          <p:cNvCxnSpPr>
            <a:stCxn id="2868" idx="7"/>
            <a:endCxn id="2868" idx="3"/>
          </p:cNvCxnSpPr>
          <p:nvPr/>
        </p:nvCxnSpPr>
        <p:spPr>
          <a:xfrm flipH="1">
            <a:off x="2319422" y="1097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7" name="Google Shape;2937;p42"/>
          <p:cNvCxnSpPr>
            <a:stCxn id="2869" idx="1"/>
            <a:endCxn id="2869" idx="5"/>
          </p:cNvCxnSpPr>
          <p:nvPr/>
        </p:nvCxnSpPr>
        <p:spPr>
          <a:xfrm>
            <a:off x="1405078" y="1478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8" name="Google Shape;2938;p42"/>
          <p:cNvCxnSpPr>
            <a:stCxn id="2870" idx="1"/>
            <a:endCxn id="2870" idx="5"/>
          </p:cNvCxnSpPr>
          <p:nvPr/>
        </p:nvCxnSpPr>
        <p:spPr>
          <a:xfrm>
            <a:off x="1709878" y="1478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9" name="Google Shape;2939;p42"/>
          <p:cNvCxnSpPr>
            <a:stCxn id="2871" idx="1"/>
          </p:cNvCxnSpPr>
          <p:nvPr/>
        </p:nvCxnSpPr>
        <p:spPr>
          <a:xfrm>
            <a:off x="2319478" y="1478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0" name="Google Shape;2940;p42"/>
          <p:cNvCxnSpPr>
            <a:stCxn id="2872" idx="1"/>
          </p:cNvCxnSpPr>
          <p:nvPr/>
        </p:nvCxnSpPr>
        <p:spPr>
          <a:xfrm>
            <a:off x="1405078" y="1859230"/>
            <a:ext cx="161400" cy="1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1" name="Google Shape;2941;p42"/>
          <p:cNvCxnSpPr>
            <a:stCxn id="2873" idx="1"/>
          </p:cNvCxnSpPr>
          <p:nvPr/>
        </p:nvCxnSpPr>
        <p:spPr>
          <a:xfrm>
            <a:off x="1709878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2" name="Google Shape;2942;p42"/>
          <p:cNvCxnSpPr>
            <a:stCxn id="2874" idx="1"/>
          </p:cNvCxnSpPr>
          <p:nvPr/>
        </p:nvCxnSpPr>
        <p:spPr>
          <a:xfrm>
            <a:off x="2319478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3" name="Google Shape;2943;p42"/>
          <p:cNvCxnSpPr>
            <a:stCxn id="2875" idx="1"/>
          </p:cNvCxnSpPr>
          <p:nvPr/>
        </p:nvCxnSpPr>
        <p:spPr>
          <a:xfrm>
            <a:off x="1405078" y="2621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4" name="Google Shape;2944;p42"/>
          <p:cNvCxnSpPr>
            <a:stCxn id="2876" idx="1"/>
          </p:cNvCxnSpPr>
          <p:nvPr/>
        </p:nvCxnSpPr>
        <p:spPr>
          <a:xfrm>
            <a:off x="1709878" y="2621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5" name="Google Shape;2945;p42"/>
          <p:cNvCxnSpPr>
            <a:stCxn id="2877" idx="1"/>
          </p:cNvCxnSpPr>
          <p:nvPr/>
        </p:nvCxnSpPr>
        <p:spPr>
          <a:xfrm>
            <a:off x="2319478" y="2621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6" name="Google Shape;2946;p42"/>
          <p:cNvCxnSpPr>
            <a:stCxn id="2869" idx="7"/>
          </p:cNvCxnSpPr>
          <p:nvPr/>
        </p:nvCxnSpPr>
        <p:spPr>
          <a:xfrm flipH="1">
            <a:off x="1405022" y="1478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7" name="Google Shape;2947;p42"/>
          <p:cNvCxnSpPr>
            <a:stCxn id="2870" idx="7"/>
          </p:cNvCxnSpPr>
          <p:nvPr/>
        </p:nvCxnSpPr>
        <p:spPr>
          <a:xfrm flipH="1">
            <a:off x="1709822" y="1478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8" name="Google Shape;2948;p42"/>
          <p:cNvCxnSpPr>
            <a:stCxn id="2871" idx="7"/>
            <a:endCxn id="2871" idx="3"/>
          </p:cNvCxnSpPr>
          <p:nvPr/>
        </p:nvCxnSpPr>
        <p:spPr>
          <a:xfrm flipH="1">
            <a:off x="2319422" y="1478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9" name="Google Shape;2949;p42"/>
          <p:cNvCxnSpPr>
            <a:stCxn id="2872" idx="7"/>
          </p:cNvCxnSpPr>
          <p:nvPr/>
        </p:nvCxnSpPr>
        <p:spPr>
          <a:xfrm flipH="1">
            <a:off x="1405022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0" name="Google Shape;2950;p42"/>
          <p:cNvCxnSpPr>
            <a:stCxn id="2873" idx="7"/>
          </p:cNvCxnSpPr>
          <p:nvPr/>
        </p:nvCxnSpPr>
        <p:spPr>
          <a:xfrm flipH="1">
            <a:off x="1709822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1" name="Google Shape;2951;p42"/>
          <p:cNvCxnSpPr>
            <a:stCxn id="2874" idx="7"/>
          </p:cNvCxnSpPr>
          <p:nvPr/>
        </p:nvCxnSpPr>
        <p:spPr>
          <a:xfrm flipH="1">
            <a:off x="2319422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2" name="Google Shape;2952;p42"/>
          <p:cNvCxnSpPr>
            <a:stCxn id="2875" idx="7"/>
          </p:cNvCxnSpPr>
          <p:nvPr/>
        </p:nvCxnSpPr>
        <p:spPr>
          <a:xfrm flipH="1">
            <a:off x="1405022" y="2621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3" name="Google Shape;2953;p42"/>
          <p:cNvCxnSpPr>
            <a:stCxn id="2876" idx="7"/>
          </p:cNvCxnSpPr>
          <p:nvPr/>
        </p:nvCxnSpPr>
        <p:spPr>
          <a:xfrm flipH="1">
            <a:off x="1709822" y="2621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4" name="Google Shape;2954;p42"/>
          <p:cNvCxnSpPr>
            <a:stCxn id="2877" idx="7"/>
          </p:cNvCxnSpPr>
          <p:nvPr/>
        </p:nvCxnSpPr>
        <p:spPr>
          <a:xfrm flipH="1">
            <a:off x="2319422" y="2621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5" name="Google Shape;2955;p42"/>
          <p:cNvCxnSpPr>
            <a:stCxn id="2878" idx="1"/>
          </p:cNvCxnSpPr>
          <p:nvPr/>
        </p:nvCxnSpPr>
        <p:spPr>
          <a:xfrm>
            <a:off x="1405078" y="3002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6" name="Google Shape;2956;p42"/>
          <p:cNvCxnSpPr>
            <a:stCxn id="2878" idx="7"/>
          </p:cNvCxnSpPr>
          <p:nvPr/>
        </p:nvCxnSpPr>
        <p:spPr>
          <a:xfrm flipH="1">
            <a:off x="1405022" y="3002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7" name="Google Shape;2957;p42"/>
          <p:cNvCxnSpPr>
            <a:stCxn id="2879" idx="1"/>
          </p:cNvCxnSpPr>
          <p:nvPr/>
        </p:nvCxnSpPr>
        <p:spPr>
          <a:xfrm>
            <a:off x="1709878" y="3002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8" name="Google Shape;2958;p42"/>
          <p:cNvCxnSpPr>
            <a:stCxn id="2880" idx="1"/>
          </p:cNvCxnSpPr>
          <p:nvPr/>
        </p:nvCxnSpPr>
        <p:spPr>
          <a:xfrm>
            <a:off x="2319478" y="3002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9" name="Google Shape;2959;p42"/>
          <p:cNvCxnSpPr>
            <a:stCxn id="2881" idx="1"/>
          </p:cNvCxnSpPr>
          <p:nvPr/>
        </p:nvCxnSpPr>
        <p:spPr>
          <a:xfrm>
            <a:off x="1405078" y="3383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0" name="Google Shape;2960;p42"/>
          <p:cNvCxnSpPr>
            <a:stCxn id="2882" idx="1"/>
          </p:cNvCxnSpPr>
          <p:nvPr/>
        </p:nvCxnSpPr>
        <p:spPr>
          <a:xfrm>
            <a:off x="1709878" y="3383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1" name="Google Shape;2961;p42"/>
          <p:cNvCxnSpPr>
            <a:stCxn id="2883" idx="1"/>
          </p:cNvCxnSpPr>
          <p:nvPr/>
        </p:nvCxnSpPr>
        <p:spPr>
          <a:xfrm>
            <a:off x="2319478" y="3383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2" name="Google Shape;2962;p42"/>
          <p:cNvCxnSpPr>
            <a:stCxn id="2884" idx="1"/>
          </p:cNvCxnSpPr>
          <p:nvPr/>
        </p:nvCxnSpPr>
        <p:spPr>
          <a:xfrm>
            <a:off x="1405078" y="3764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3" name="Google Shape;2963;p42"/>
          <p:cNvCxnSpPr>
            <a:stCxn id="2885" idx="1"/>
          </p:cNvCxnSpPr>
          <p:nvPr/>
        </p:nvCxnSpPr>
        <p:spPr>
          <a:xfrm>
            <a:off x="1709878" y="3764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4" name="Google Shape;2964;p42"/>
          <p:cNvCxnSpPr>
            <a:stCxn id="2886" idx="1"/>
          </p:cNvCxnSpPr>
          <p:nvPr/>
        </p:nvCxnSpPr>
        <p:spPr>
          <a:xfrm>
            <a:off x="2319478" y="3764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5" name="Google Shape;2965;p42"/>
          <p:cNvCxnSpPr>
            <a:stCxn id="2884" idx="7"/>
          </p:cNvCxnSpPr>
          <p:nvPr/>
        </p:nvCxnSpPr>
        <p:spPr>
          <a:xfrm flipH="1">
            <a:off x="1405022" y="3764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6" name="Google Shape;2966;p42"/>
          <p:cNvCxnSpPr>
            <a:stCxn id="2881" idx="7"/>
          </p:cNvCxnSpPr>
          <p:nvPr/>
        </p:nvCxnSpPr>
        <p:spPr>
          <a:xfrm flipH="1">
            <a:off x="1405022" y="3383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7" name="Google Shape;2967;p42"/>
          <p:cNvCxnSpPr>
            <a:stCxn id="2882" idx="3"/>
          </p:cNvCxnSpPr>
          <p:nvPr/>
        </p:nvCxnSpPr>
        <p:spPr>
          <a:xfrm flipH="1" rot="10800000">
            <a:off x="1709878" y="33831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42"/>
          <p:cNvCxnSpPr>
            <a:stCxn id="2885" idx="3"/>
          </p:cNvCxnSpPr>
          <p:nvPr/>
        </p:nvCxnSpPr>
        <p:spPr>
          <a:xfrm flipH="1" rot="10800000">
            <a:off x="1709878" y="37641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42"/>
          <p:cNvCxnSpPr>
            <a:stCxn id="2880" idx="7"/>
          </p:cNvCxnSpPr>
          <p:nvPr/>
        </p:nvCxnSpPr>
        <p:spPr>
          <a:xfrm flipH="1">
            <a:off x="2319422" y="3002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0" name="Google Shape;2970;p42"/>
          <p:cNvCxnSpPr>
            <a:stCxn id="2883" idx="7"/>
          </p:cNvCxnSpPr>
          <p:nvPr/>
        </p:nvCxnSpPr>
        <p:spPr>
          <a:xfrm flipH="1">
            <a:off x="2319422" y="3383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1" name="Google Shape;2971;p42"/>
          <p:cNvCxnSpPr>
            <a:stCxn id="2886" idx="7"/>
          </p:cNvCxnSpPr>
          <p:nvPr/>
        </p:nvCxnSpPr>
        <p:spPr>
          <a:xfrm flipH="1">
            <a:off x="2319422" y="3764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2" name="Google Shape;2972;p42"/>
          <p:cNvCxnSpPr>
            <a:stCxn id="2917" idx="1"/>
          </p:cNvCxnSpPr>
          <p:nvPr/>
        </p:nvCxnSpPr>
        <p:spPr>
          <a:xfrm>
            <a:off x="6129478" y="1097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3" name="Google Shape;2973;p42"/>
          <p:cNvCxnSpPr>
            <a:stCxn id="2917" idx="7"/>
            <a:endCxn id="2917" idx="3"/>
          </p:cNvCxnSpPr>
          <p:nvPr/>
        </p:nvCxnSpPr>
        <p:spPr>
          <a:xfrm flipH="1">
            <a:off x="6129422" y="1097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4" name="Google Shape;2974;p42"/>
          <p:cNvCxnSpPr>
            <a:stCxn id="2918" idx="1"/>
          </p:cNvCxnSpPr>
          <p:nvPr/>
        </p:nvCxnSpPr>
        <p:spPr>
          <a:xfrm>
            <a:off x="6129478" y="14020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5" name="Google Shape;2975;p42"/>
          <p:cNvCxnSpPr>
            <a:stCxn id="2919" idx="1"/>
          </p:cNvCxnSpPr>
          <p:nvPr/>
        </p:nvCxnSpPr>
        <p:spPr>
          <a:xfrm>
            <a:off x="5138878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6" name="Google Shape;2976;p42"/>
          <p:cNvCxnSpPr>
            <a:stCxn id="2920" idx="1"/>
          </p:cNvCxnSpPr>
          <p:nvPr/>
        </p:nvCxnSpPr>
        <p:spPr>
          <a:xfrm>
            <a:off x="5443678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7" name="Google Shape;2977;p42"/>
          <p:cNvCxnSpPr>
            <a:stCxn id="2921" idx="1"/>
          </p:cNvCxnSpPr>
          <p:nvPr/>
        </p:nvCxnSpPr>
        <p:spPr>
          <a:xfrm>
            <a:off x="6129478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42"/>
          <p:cNvCxnSpPr>
            <a:stCxn id="2922" idx="1"/>
          </p:cNvCxnSpPr>
          <p:nvPr/>
        </p:nvCxnSpPr>
        <p:spPr>
          <a:xfrm>
            <a:off x="6507430" y="1859230"/>
            <a:ext cx="161400" cy="1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9" name="Google Shape;2979;p42"/>
          <p:cNvCxnSpPr>
            <a:stCxn id="2923" idx="1"/>
          </p:cNvCxnSpPr>
          <p:nvPr/>
        </p:nvCxnSpPr>
        <p:spPr>
          <a:xfrm>
            <a:off x="6812230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0" name="Google Shape;2980;p42"/>
          <p:cNvCxnSpPr>
            <a:stCxn id="2924" idx="1"/>
          </p:cNvCxnSpPr>
          <p:nvPr/>
        </p:nvCxnSpPr>
        <p:spPr>
          <a:xfrm>
            <a:off x="7193230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1" name="Google Shape;2981;p42"/>
          <p:cNvCxnSpPr>
            <a:stCxn id="2925" idx="1"/>
          </p:cNvCxnSpPr>
          <p:nvPr/>
        </p:nvCxnSpPr>
        <p:spPr>
          <a:xfrm>
            <a:off x="7501078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2" name="Google Shape;2982;p42"/>
          <p:cNvCxnSpPr>
            <a:stCxn id="2926" idx="1"/>
          </p:cNvCxnSpPr>
          <p:nvPr/>
        </p:nvCxnSpPr>
        <p:spPr>
          <a:xfrm>
            <a:off x="6129478" y="2621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3" name="Google Shape;2983;p42"/>
          <p:cNvCxnSpPr>
            <a:stCxn id="2927" idx="1"/>
          </p:cNvCxnSpPr>
          <p:nvPr/>
        </p:nvCxnSpPr>
        <p:spPr>
          <a:xfrm>
            <a:off x="6129478" y="29260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4" name="Google Shape;2984;p42"/>
          <p:cNvCxnSpPr>
            <a:stCxn id="2918" idx="7"/>
          </p:cNvCxnSpPr>
          <p:nvPr/>
        </p:nvCxnSpPr>
        <p:spPr>
          <a:xfrm flipH="1">
            <a:off x="6129422" y="14020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5" name="Google Shape;2985;p42"/>
          <p:cNvCxnSpPr>
            <a:stCxn id="2919" idx="7"/>
          </p:cNvCxnSpPr>
          <p:nvPr/>
        </p:nvCxnSpPr>
        <p:spPr>
          <a:xfrm flipH="1">
            <a:off x="5138822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6" name="Google Shape;2986;p42"/>
          <p:cNvCxnSpPr>
            <a:stCxn id="2920" idx="7"/>
          </p:cNvCxnSpPr>
          <p:nvPr/>
        </p:nvCxnSpPr>
        <p:spPr>
          <a:xfrm flipH="1">
            <a:off x="5443622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7" name="Google Shape;2987;p42"/>
          <p:cNvCxnSpPr>
            <a:stCxn id="2921" idx="7"/>
          </p:cNvCxnSpPr>
          <p:nvPr/>
        </p:nvCxnSpPr>
        <p:spPr>
          <a:xfrm flipH="1">
            <a:off x="6129422" y="1859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8" name="Google Shape;2988;p42"/>
          <p:cNvCxnSpPr>
            <a:stCxn id="2922" idx="3"/>
          </p:cNvCxnSpPr>
          <p:nvPr/>
        </p:nvCxnSpPr>
        <p:spPr>
          <a:xfrm flipH="1" rot="10800000">
            <a:off x="6507430" y="18591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9" name="Google Shape;2989;p42"/>
          <p:cNvCxnSpPr>
            <a:stCxn id="2923" idx="3"/>
          </p:cNvCxnSpPr>
          <p:nvPr/>
        </p:nvCxnSpPr>
        <p:spPr>
          <a:xfrm flipH="1" rot="10800000">
            <a:off x="6812230" y="18591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0" name="Google Shape;2990;p42"/>
          <p:cNvCxnSpPr>
            <a:stCxn id="2924" idx="3"/>
          </p:cNvCxnSpPr>
          <p:nvPr/>
        </p:nvCxnSpPr>
        <p:spPr>
          <a:xfrm flipH="1" rot="10800000">
            <a:off x="7193230" y="18591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42"/>
          <p:cNvCxnSpPr>
            <a:stCxn id="2925" idx="3"/>
          </p:cNvCxnSpPr>
          <p:nvPr/>
        </p:nvCxnSpPr>
        <p:spPr>
          <a:xfrm flipH="1" rot="10800000">
            <a:off x="7501078" y="18591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42"/>
          <p:cNvCxnSpPr>
            <a:stCxn id="2926" idx="3"/>
          </p:cNvCxnSpPr>
          <p:nvPr/>
        </p:nvCxnSpPr>
        <p:spPr>
          <a:xfrm flipH="1" rot="10800000">
            <a:off x="6129478" y="26211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42"/>
          <p:cNvCxnSpPr>
            <a:stCxn id="2927" idx="3"/>
          </p:cNvCxnSpPr>
          <p:nvPr/>
        </p:nvCxnSpPr>
        <p:spPr>
          <a:xfrm flipH="1" rot="10800000">
            <a:off x="6129478" y="2925974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42"/>
          <p:cNvCxnSpPr>
            <a:stCxn id="2928" idx="1"/>
          </p:cNvCxnSpPr>
          <p:nvPr/>
        </p:nvCxnSpPr>
        <p:spPr>
          <a:xfrm>
            <a:off x="6129478" y="3383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42"/>
          <p:cNvCxnSpPr>
            <a:stCxn id="2928" idx="7"/>
          </p:cNvCxnSpPr>
          <p:nvPr/>
        </p:nvCxnSpPr>
        <p:spPr>
          <a:xfrm flipH="1">
            <a:off x="6129422" y="33832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6" name="Google Shape;2996;p42"/>
          <p:cNvCxnSpPr>
            <a:stCxn id="2929" idx="1"/>
          </p:cNvCxnSpPr>
          <p:nvPr/>
        </p:nvCxnSpPr>
        <p:spPr>
          <a:xfrm>
            <a:off x="6129478" y="36880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7" name="Google Shape;2997;p42"/>
          <p:cNvCxnSpPr>
            <a:stCxn id="2929" idx="7"/>
          </p:cNvCxnSpPr>
          <p:nvPr/>
        </p:nvCxnSpPr>
        <p:spPr>
          <a:xfrm flipH="1">
            <a:off x="6129422" y="3688030"/>
            <a:ext cx="161700" cy="16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8" name="Google Shape;2998;p42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99" name="Google Shape;2999;p42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00" name="Google Shape;30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4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3006" name="Google Shape;3006;p43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#2934</a:t>
            </a:r>
            <a:r>
              <a:rPr lang="en-US"/>
              <a:t>, see </a:t>
            </a:r>
            <a:r>
              <a:rPr b="1" lang="en-US"/>
              <a:t>Step D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Note the total execution time of the command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the </a:t>
            </a:r>
            <a:r>
              <a:rPr b="1" lang="en-US"/>
              <a:t>Spark UI</a:t>
            </a:r>
            <a:r>
              <a:rPr lang="en-US"/>
              <a:t>, </a:t>
            </a:r>
            <a:r>
              <a:rPr b="1" lang="en-US"/>
              <a:t>Query Details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</a:t>
            </a:r>
            <a:r>
              <a:rPr b="1" lang="en-US"/>
              <a:t>number of files read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</a:t>
            </a:r>
            <a:r>
              <a:rPr b="1" lang="en-US"/>
              <a:t>filesystem read data size total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</a:t>
            </a:r>
            <a:r>
              <a:rPr b="1" lang="en-US"/>
              <a:t>filesystem read time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Compared to </a:t>
            </a:r>
            <a:r>
              <a:rPr b="1" lang="en-US"/>
              <a:t>Step B</a:t>
            </a:r>
            <a:r>
              <a:rPr lang="en-US"/>
              <a:t> and </a:t>
            </a:r>
            <a:r>
              <a:rPr b="1" lang="en-US"/>
              <a:t>Step C</a:t>
            </a:r>
            <a:r>
              <a:rPr lang="en-US"/>
              <a:t>, how is the </a:t>
            </a:r>
            <a:r>
              <a:rPr b="1" lang="en-US"/>
              <a:t>Physical Plan</a:t>
            </a:r>
            <a:r>
              <a:rPr lang="en-US"/>
              <a:t> different?</a:t>
            </a:r>
            <a:endParaRPr/>
          </a:p>
        </p:txBody>
      </p:sp>
      <p:sp>
        <p:nvSpPr>
          <p:cNvPr id="3007" name="Google Shape;3007;p43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08" name="Google Shape;3008;p4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Predicate Pushdown w/Z-ordered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4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3014" name="Google Shape;3014;p44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15" name="Google Shape;3015;p44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Predicate Pushdown w/Z-ordered Data, Review</a:t>
            </a:r>
            <a:endParaRPr/>
          </a:p>
        </p:txBody>
      </p:sp>
      <p:graphicFrame>
        <p:nvGraphicFramePr>
          <p:cNvPr id="3016" name="Google Shape;3016;p44"/>
          <p:cNvGraphicFramePr/>
          <p:nvPr/>
        </p:nvGraphicFramePr>
        <p:xfrm>
          <a:off x="457200" y="157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{71BD85F0-06F5-4C38-96AA-CF330E1BEAD8}</a:tableStyleId>
              </a:tblPr>
              <a:tblGrid>
                <a:gridCol w="675300"/>
                <a:gridCol w="1168225"/>
                <a:gridCol w="1168225"/>
                <a:gridCol w="1452125"/>
                <a:gridCol w="1285275"/>
                <a:gridCol w="248045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Execution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number of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 read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filesystem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data size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filesystem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Physical Plan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FileScan | …?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~7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100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102 GB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~7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sng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</a:t>
                      </a:r>
                      <a:r>
                        <a:rPr b="1" lang="en-US" strike="sng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PushedFilters</a:t>
                      </a:r>
                      <a:endParaRPr strike="sng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~10 seconds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285 MB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~10 seconds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PartitionFilters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&lt; 1 minute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33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10.3 GB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~4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PushedFilters </a:t>
                      </a: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&amp; </a:t>
                      </a:r>
                      <a:r>
                        <a:rPr b="1"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DataFilters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</a:t>
            </a:r>
            <a:r>
              <a:rPr lang="en-US"/>
              <a:t>rastically reduces the scan time for highly selective queries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Supports binary comparison operators such as </a:t>
            </a:r>
            <a:r>
              <a:rPr b="1" lang="en-US"/>
              <a:t>StartsWith</a:t>
            </a:r>
            <a:r>
              <a:rPr lang="en-US"/>
              <a:t>, </a:t>
            </a:r>
            <a:r>
              <a:rPr b="1" lang="en-US"/>
              <a:t>Like</a:t>
            </a:r>
            <a:r>
              <a:rPr lang="en-US"/>
              <a:t>,</a:t>
            </a:r>
            <a:br>
              <a:rPr lang="en-US"/>
            </a:br>
            <a:r>
              <a:rPr b="1" lang="en-US"/>
              <a:t>In &lt;list&gt;</a:t>
            </a:r>
            <a:r>
              <a:rPr lang="en-US"/>
              <a:t> as well as </a:t>
            </a:r>
            <a:r>
              <a:rPr b="1" lang="en-US"/>
              <a:t>AND</a:t>
            </a:r>
            <a:r>
              <a:rPr lang="en-US"/>
              <a:t>, </a:t>
            </a:r>
            <a:r>
              <a:rPr b="1" lang="en-US"/>
              <a:t>OR </a:t>
            </a:r>
            <a:r>
              <a:rPr lang="en-US"/>
              <a:t>and </a:t>
            </a:r>
            <a:r>
              <a:rPr b="1" lang="en-US"/>
              <a:t>NOT </a:t>
            </a:r>
            <a:r>
              <a:rPr lang="en-US"/>
              <a:t>operations and others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Disk-</a:t>
            </a:r>
            <a:r>
              <a:rPr lang="en-US"/>
              <a:t>partitioning</a:t>
            </a:r>
            <a:r>
              <a:rPr lang="en-US"/>
              <a:t> targets large data segments (e.g. </a:t>
            </a:r>
            <a:r>
              <a:rPr lang="en-US"/>
              <a:t>partitioned</a:t>
            </a:r>
            <a:r>
              <a:rPr lang="en-US"/>
              <a:t> by year)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 Z-Ordering is ideal for the needle-in-the-haystack type of query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Z-ordering a table is as simple as adding </a:t>
            </a:r>
            <a:r>
              <a:rPr b="1" lang="en-US"/>
              <a:t>ZORDER BY</a:t>
            </a:r>
            <a:r>
              <a:rPr lang="en-US"/>
              <a:t> to </a:t>
            </a:r>
            <a:r>
              <a:rPr b="1" lang="en-US"/>
              <a:t>OPTIMIZE</a:t>
            </a:r>
            <a:br>
              <a:rPr b="1" lang="en-US"/>
            </a:br>
            <a:br>
              <a:rPr b="1" lang="en-US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Note: This features requires Delta on Databricks</a:t>
            </a:r>
            <a:endParaRPr/>
          </a:p>
        </p:txBody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125" name="Google Shape;125;p2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914400" y="4029600"/>
            <a:ext cx="7315200" cy="31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OPTIMIZE tableA ZORDER BY (column1, column2)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Z-order Clustering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5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the last example, we used a Z-ordered index to</a:t>
            </a:r>
            <a:br>
              <a:rPr lang="en-US"/>
            </a:br>
            <a:r>
              <a:rPr lang="en-US"/>
              <a:t>filter by </a:t>
            </a:r>
            <a:r>
              <a:rPr b="1" lang="en-US"/>
              <a:t>city_id</a:t>
            </a:r>
            <a:r>
              <a:rPr lang="en-US"/>
              <a:t> (with low-cardinality)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But Z-order is most effective with indexes that</a:t>
            </a:r>
            <a:br>
              <a:rPr lang="en-US"/>
            </a:br>
            <a:r>
              <a:rPr lang="en-US"/>
              <a:t>feature high-cardinality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This would be </a:t>
            </a:r>
            <a:r>
              <a:rPr lang="en-US"/>
              <a:t>equivalent</a:t>
            </a:r>
            <a:r>
              <a:rPr lang="en-US"/>
              <a:t> to searching a relational</a:t>
            </a:r>
            <a:br>
              <a:rPr lang="en-US"/>
            </a:br>
            <a:r>
              <a:rPr lang="en-US"/>
              <a:t>database by primary key or other unique id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For example, what if we wanted to find one</a:t>
            </a:r>
            <a:br>
              <a:rPr lang="en-US"/>
            </a:br>
            <a:r>
              <a:rPr lang="en-US"/>
              <a:t>record out of a Terabyte dataset?</a:t>
            </a:r>
            <a:endParaRPr/>
          </a:p>
        </p:txBody>
      </p:sp>
      <p:sp>
        <p:nvSpPr>
          <p:cNvPr id="3022" name="Google Shape;3022;p4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3023" name="Google Shape;3023;p45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24" name="Google Shape;3024;p4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Z-order Use Cases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4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3030" name="Google Shape;3030;p46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Experiment #1337</a:t>
            </a:r>
            <a:r>
              <a:rPr lang="en-US"/>
              <a:t> which queries a 1-Terabyte dataset for a single ID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Contrast </a:t>
            </a:r>
            <a:r>
              <a:rPr b="1" lang="en-US"/>
              <a:t>Step B</a:t>
            </a:r>
            <a:r>
              <a:rPr lang="en-US"/>
              <a:t> (unoptimized)  to </a:t>
            </a:r>
            <a:r>
              <a:rPr b="1" lang="en-US"/>
              <a:t>Step C </a:t>
            </a:r>
            <a:r>
              <a:rPr lang="en-US"/>
              <a:t>(indexed)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Note the total execution time of each command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In the </a:t>
            </a:r>
            <a:r>
              <a:rPr b="1" lang="en-US"/>
              <a:t>Spark UI</a:t>
            </a:r>
            <a:r>
              <a:rPr lang="en-US"/>
              <a:t>, </a:t>
            </a:r>
            <a:r>
              <a:rPr b="1" lang="en-US"/>
              <a:t>Query Details</a:t>
            </a:r>
            <a:r>
              <a:rPr lang="en-US"/>
              <a:t>,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Note the </a:t>
            </a:r>
            <a:r>
              <a:rPr b="1" lang="en-US"/>
              <a:t>number of files read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Note the </a:t>
            </a:r>
            <a:r>
              <a:rPr b="1" lang="en-US"/>
              <a:t>filesystem read data size total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Note the </a:t>
            </a:r>
            <a:r>
              <a:rPr b="1" lang="en-US"/>
              <a:t>filesystem read time</a:t>
            </a:r>
            <a:br>
              <a:rPr b="1" lang="en-US"/>
            </a:br>
            <a:endParaRPr/>
          </a:p>
        </p:txBody>
      </p:sp>
      <p:sp>
        <p:nvSpPr>
          <p:cNvPr id="3031" name="Google Shape;3031;p46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32" name="Google Shape;3032;p4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Z-ordered, Haystack Query, In Action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p4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3038" name="Google Shape;3038;p4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3039" name="Google Shape;3039;p47"/>
          <p:cNvGraphicFramePr/>
          <p:nvPr/>
        </p:nvGraphicFramePr>
        <p:xfrm>
          <a:off x="1259075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{71BD85F0-06F5-4C38-96AA-CF330E1BEAD8}</a:tableStyleId>
              </a:tblPr>
              <a:tblGrid>
                <a:gridCol w="738325"/>
                <a:gridCol w="1277250"/>
                <a:gridCol w="1277250"/>
                <a:gridCol w="1379275"/>
                <a:gridCol w="1380225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Execution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number of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 read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filesystem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data size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filesystem</a:t>
                      </a:r>
                      <a:br>
                        <a:rPr b="1" lang="en-US">
                          <a:solidFill>
                            <a:srgbClr val="FFFFFF"/>
                          </a:solidFill>
                        </a:rPr>
                      </a:b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read time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17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1,024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1016 GB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~7.5 hours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2.5 minutes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360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117 GB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arlow"/>
                          <a:ea typeface="Barlow"/>
                          <a:cs typeface="Barlow"/>
                          <a:sym typeface="Barlow"/>
                        </a:rPr>
                        <a:t>~1 hour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40" name="Google Shape;3040;p47"/>
          <p:cNvSpPr txBox="1"/>
          <p:nvPr>
            <p:ph idx="1" type="body"/>
          </p:nvPr>
        </p:nvSpPr>
        <p:spPr>
          <a:xfrm>
            <a:off x="345734" y="2823600"/>
            <a:ext cx="8798400" cy="1215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One more note:</a:t>
            </a:r>
            <a:br>
              <a:rPr b="1" lang="en-US">
                <a:solidFill>
                  <a:schemeClr val="accent2"/>
                </a:solidFill>
              </a:rPr>
            </a:b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2.5 minutes</a:t>
            </a:r>
            <a:r>
              <a:rPr lang="en-US"/>
              <a:t> is with only </a:t>
            </a:r>
            <a:r>
              <a:rPr b="1" lang="en-US"/>
              <a:t>128 cores</a:t>
            </a:r>
            <a:br>
              <a:rPr b="1" lang="en-US"/>
            </a:br>
            <a:r>
              <a:rPr lang="en-US"/>
              <a:t>processing </a:t>
            </a:r>
            <a:r>
              <a:rPr b="1" lang="en-US"/>
              <a:t>993 tasks</a:t>
            </a:r>
            <a:r>
              <a:rPr lang="en-US"/>
              <a:t> in </a:t>
            </a:r>
            <a:r>
              <a:rPr b="1" lang="en-US"/>
              <a:t>8 iterations</a:t>
            </a:r>
            <a:br>
              <a:rPr b="1" lang="en-US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With a properly sized cluster (say </a:t>
            </a:r>
            <a:r>
              <a:rPr b="1" lang="en-US"/>
              <a:t>1024 cores</a:t>
            </a:r>
            <a:r>
              <a:rPr lang="en-US"/>
              <a:t>), this</a:t>
            </a:r>
            <a:br>
              <a:rPr lang="en-US"/>
            </a:br>
            <a:r>
              <a:rPr lang="en-US"/>
              <a:t>same query can complete in as little as </a:t>
            </a:r>
            <a:r>
              <a:rPr b="1" lang="en-US"/>
              <a:t>20 seconds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4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Z-ordered, Haystack Query, Review</a:t>
            </a:r>
            <a:endParaRPr/>
          </a:p>
        </p:txBody>
      </p:sp>
      <p:pic>
        <p:nvPicPr>
          <p:cNvPr id="3042" name="Google Shape;30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48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more information, s</a:t>
            </a:r>
            <a:r>
              <a:rPr lang="en-US"/>
              <a:t>ee: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Databricks: Z-ordering (multi-dimensional clustering)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Databricks: Z-order by columns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Wikipedia: Z-order curve</a:t>
            </a:r>
            <a:br>
              <a:rPr lang="en-US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Processing Petabytes of Data in Seconds with Databricks Delta</a:t>
            </a:r>
            <a:endParaRPr/>
          </a:p>
        </p:txBody>
      </p:sp>
      <p:sp>
        <p:nvSpPr>
          <p:cNvPr id="3049" name="Google Shape;3049;p48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/>
              <a:t>Key Ingestion Concepts</a:t>
            </a:r>
            <a:endParaRPr sz="2300"/>
          </a:p>
        </p:txBody>
      </p:sp>
      <p:sp>
        <p:nvSpPr>
          <p:cNvPr id="3050" name="Google Shape;3050;p48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51" name="Google Shape;3051;p48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Z-Order Clustering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1219200" y="4343400"/>
            <a:ext cx="663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Consider this dataset with only two columns:</a:t>
            </a:r>
            <a:br>
              <a:rPr b="1" lang="en-US" sz="1800">
                <a:latin typeface="Barlow"/>
                <a:ea typeface="Barlow"/>
                <a:cs typeface="Barlow"/>
                <a:sym typeface="Barlow"/>
              </a:rPr>
            </a:b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X &amp; Y with all 64 combinations from 0,0 to 7,7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3125724" y="762000"/>
            <a:ext cx="2895600" cy="3581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3122676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Coordinate Dataset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35" name="Google Shape;135;p28"/>
          <p:cNvGraphicFramePr/>
          <p:nvPr/>
        </p:nvGraphicFramePr>
        <p:xfrm>
          <a:off x="373165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{71BD85F0-06F5-4C38-96AA-CF330E1BEAD8}</a:tableStyleId>
              </a:tblPr>
              <a:tblGrid>
                <a:gridCol w="840350"/>
                <a:gridCol w="84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31227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1219200" y="4187952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If we visualize that same dataset in two</a:t>
            </a:r>
            <a:br>
              <a:rPr b="1" lang="en-US" sz="1800">
                <a:latin typeface="Barlow"/>
                <a:ea typeface="Barlow"/>
                <a:cs typeface="Barlow"/>
                <a:sym typeface="Barlow"/>
              </a:rPr>
            </a:b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dimensions, it might look something like this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3656100" y="15971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44" name="Google Shape;144;p29"/>
          <p:cNvSpPr/>
          <p:nvPr/>
        </p:nvSpPr>
        <p:spPr>
          <a:xfrm>
            <a:off x="38847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45" name="Google Shape;145;p29"/>
          <p:cNvSpPr/>
          <p:nvPr/>
        </p:nvSpPr>
        <p:spPr>
          <a:xfrm>
            <a:off x="41133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46" name="Google Shape;146;p29"/>
          <p:cNvSpPr/>
          <p:nvPr/>
        </p:nvSpPr>
        <p:spPr>
          <a:xfrm>
            <a:off x="43419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47" name="Google Shape;147;p29"/>
          <p:cNvSpPr/>
          <p:nvPr/>
        </p:nvSpPr>
        <p:spPr>
          <a:xfrm>
            <a:off x="45705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48" name="Google Shape;148;p29"/>
          <p:cNvSpPr/>
          <p:nvPr/>
        </p:nvSpPr>
        <p:spPr>
          <a:xfrm>
            <a:off x="47991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49" name="Google Shape;149;p29"/>
          <p:cNvSpPr/>
          <p:nvPr/>
        </p:nvSpPr>
        <p:spPr>
          <a:xfrm>
            <a:off x="50277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50" name="Google Shape;150;p29"/>
          <p:cNvSpPr/>
          <p:nvPr/>
        </p:nvSpPr>
        <p:spPr>
          <a:xfrm>
            <a:off x="52563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51" name="Google Shape;151;p29"/>
          <p:cNvSpPr/>
          <p:nvPr/>
        </p:nvSpPr>
        <p:spPr>
          <a:xfrm>
            <a:off x="36561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52" name="Google Shape;152;p29"/>
          <p:cNvSpPr/>
          <p:nvPr/>
        </p:nvSpPr>
        <p:spPr>
          <a:xfrm>
            <a:off x="38847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53" name="Google Shape;153;p29"/>
          <p:cNvSpPr/>
          <p:nvPr/>
        </p:nvSpPr>
        <p:spPr>
          <a:xfrm>
            <a:off x="41133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54" name="Google Shape;154;p29"/>
          <p:cNvSpPr/>
          <p:nvPr/>
        </p:nvSpPr>
        <p:spPr>
          <a:xfrm>
            <a:off x="43419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55" name="Google Shape;155;p29"/>
          <p:cNvSpPr/>
          <p:nvPr/>
        </p:nvSpPr>
        <p:spPr>
          <a:xfrm>
            <a:off x="45705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56" name="Google Shape;156;p29"/>
          <p:cNvSpPr/>
          <p:nvPr/>
        </p:nvSpPr>
        <p:spPr>
          <a:xfrm>
            <a:off x="47991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57" name="Google Shape;157;p29"/>
          <p:cNvSpPr/>
          <p:nvPr/>
        </p:nvSpPr>
        <p:spPr>
          <a:xfrm>
            <a:off x="50277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58" name="Google Shape;158;p29"/>
          <p:cNvSpPr/>
          <p:nvPr/>
        </p:nvSpPr>
        <p:spPr>
          <a:xfrm>
            <a:off x="52563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59" name="Google Shape;159;p29"/>
          <p:cNvSpPr/>
          <p:nvPr/>
        </p:nvSpPr>
        <p:spPr>
          <a:xfrm>
            <a:off x="36561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60" name="Google Shape;160;p29"/>
          <p:cNvSpPr/>
          <p:nvPr/>
        </p:nvSpPr>
        <p:spPr>
          <a:xfrm>
            <a:off x="38847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61" name="Google Shape;161;p29"/>
          <p:cNvSpPr/>
          <p:nvPr/>
        </p:nvSpPr>
        <p:spPr>
          <a:xfrm>
            <a:off x="41133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62" name="Google Shape;162;p29"/>
          <p:cNvSpPr/>
          <p:nvPr/>
        </p:nvSpPr>
        <p:spPr>
          <a:xfrm>
            <a:off x="43419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63" name="Google Shape;163;p29"/>
          <p:cNvSpPr/>
          <p:nvPr/>
        </p:nvSpPr>
        <p:spPr>
          <a:xfrm>
            <a:off x="45705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64" name="Google Shape;164;p29"/>
          <p:cNvSpPr/>
          <p:nvPr/>
        </p:nvSpPr>
        <p:spPr>
          <a:xfrm>
            <a:off x="47991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65" name="Google Shape;165;p29"/>
          <p:cNvSpPr/>
          <p:nvPr/>
        </p:nvSpPr>
        <p:spPr>
          <a:xfrm>
            <a:off x="50277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66" name="Google Shape;166;p29"/>
          <p:cNvSpPr/>
          <p:nvPr/>
        </p:nvSpPr>
        <p:spPr>
          <a:xfrm>
            <a:off x="52563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67" name="Google Shape;167;p29"/>
          <p:cNvSpPr/>
          <p:nvPr/>
        </p:nvSpPr>
        <p:spPr>
          <a:xfrm>
            <a:off x="36561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68" name="Google Shape;168;p29"/>
          <p:cNvSpPr/>
          <p:nvPr/>
        </p:nvSpPr>
        <p:spPr>
          <a:xfrm>
            <a:off x="38847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69" name="Google Shape;169;p29"/>
          <p:cNvSpPr/>
          <p:nvPr/>
        </p:nvSpPr>
        <p:spPr>
          <a:xfrm>
            <a:off x="41133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70" name="Google Shape;170;p29"/>
          <p:cNvSpPr/>
          <p:nvPr/>
        </p:nvSpPr>
        <p:spPr>
          <a:xfrm>
            <a:off x="43419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71" name="Google Shape;171;p29"/>
          <p:cNvSpPr/>
          <p:nvPr/>
        </p:nvSpPr>
        <p:spPr>
          <a:xfrm>
            <a:off x="45705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72" name="Google Shape;172;p29"/>
          <p:cNvSpPr/>
          <p:nvPr/>
        </p:nvSpPr>
        <p:spPr>
          <a:xfrm>
            <a:off x="47991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73" name="Google Shape;173;p29"/>
          <p:cNvSpPr/>
          <p:nvPr/>
        </p:nvSpPr>
        <p:spPr>
          <a:xfrm>
            <a:off x="50277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74" name="Google Shape;174;p29"/>
          <p:cNvSpPr/>
          <p:nvPr/>
        </p:nvSpPr>
        <p:spPr>
          <a:xfrm>
            <a:off x="52563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75" name="Google Shape;175;p29"/>
          <p:cNvSpPr/>
          <p:nvPr/>
        </p:nvSpPr>
        <p:spPr>
          <a:xfrm>
            <a:off x="36561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76" name="Google Shape;176;p29"/>
          <p:cNvSpPr/>
          <p:nvPr/>
        </p:nvSpPr>
        <p:spPr>
          <a:xfrm>
            <a:off x="38847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77" name="Google Shape;177;p29"/>
          <p:cNvSpPr/>
          <p:nvPr/>
        </p:nvSpPr>
        <p:spPr>
          <a:xfrm>
            <a:off x="41133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78" name="Google Shape;178;p29"/>
          <p:cNvSpPr/>
          <p:nvPr/>
        </p:nvSpPr>
        <p:spPr>
          <a:xfrm>
            <a:off x="43419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79" name="Google Shape;179;p29"/>
          <p:cNvSpPr/>
          <p:nvPr/>
        </p:nvSpPr>
        <p:spPr>
          <a:xfrm>
            <a:off x="45705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80" name="Google Shape;180;p29"/>
          <p:cNvSpPr/>
          <p:nvPr/>
        </p:nvSpPr>
        <p:spPr>
          <a:xfrm>
            <a:off x="47991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81" name="Google Shape;181;p29"/>
          <p:cNvSpPr/>
          <p:nvPr/>
        </p:nvSpPr>
        <p:spPr>
          <a:xfrm>
            <a:off x="50277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82" name="Google Shape;182;p29"/>
          <p:cNvSpPr/>
          <p:nvPr/>
        </p:nvSpPr>
        <p:spPr>
          <a:xfrm>
            <a:off x="52563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83" name="Google Shape;183;p29"/>
          <p:cNvSpPr/>
          <p:nvPr/>
        </p:nvSpPr>
        <p:spPr>
          <a:xfrm>
            <a:off x="36561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84" name="Google Shape;184;p29"/>
          <p:cNvSpPr/>
          <p:nvPr/>
        </p:nvSpPr>
        <p:spPr>
          <a:xfrm>
            <a:off x="38847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85" name="Google Shape;185;p29"/>
          <p:cNvSpPr/>
          <p:nvPr/>
        </p:nvSpPr>
        <p:spPr>
          <a:xfrm>
            <a:off x="41133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86" name="Google Shape;186;p29"/>
          <p:cNvSpPr/>
          <p:nvPr/>
        </p:nvSpPr>
        <p:spPr>
          <a:xfrm>
            <a:off x="43419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87" name="Google Shape;187;p29"/>
          <p:cNvSpPr/>
          <p:nvPr/>
        </p:nvSpPr>
        <p:spPr>
          <a:xfrm>
            <a:off x="45705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88" name="Google Shape;188;p29"/>
          <p:cNvSpPr/>
          <p:nvPr/>
        </p:nvSpPr>
        <p:spPr>
          <a:xfrm>
            <a:off x="47991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89" name="Google Shape;189;p29"/>
          <p:cNvSpPr/>
          <p:nvPr/>
        </p:nvSpPr>
        <p:spPr>
          <a:xfrm>
            <a:off x="50277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90" name="Google Shape;190;p29"/>
          <p:cNvSpPr/>
          <p:nvPr/>
        </p:nvSpPr>
        <p:spPr>
          <a:xfrm>
            <a:off x="52563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91" name="Google Shape;191;p29"/>
          <p:cNvSpPr/>
          <p:nvPr/>
        </p:nvSpPr>
        <p:spPr>
          <a:xfrm>
            <a:off x="36561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92" name="Google Shape;192;p29"/>
          <p:cNvSpPr/>
          <p:nvPr/>
        </p:nvSpPr>
        <p:spPr>
          <a:xfrm>
            <a:off x="38847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93" name="Google Shape;193;p29"/>
          <p:cNvSpPr/>
          <p:nvPr/>
        </p:nvSpPr>
        <p:spPr>
          <a:xfrm>
            <a:off x="41133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94" name="Google Shape;194;p29"/>
          <p:cNvSpPr/>
          <p:nvPr/>
        </p:nvSpPr>
        <p:spPr>
          <a:xfrm>
            <a:off x="43419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95" name="Google Shape;195;p29"/>
          <p:cNvSpPr/>
          <p:nvPr/>
        </p:nvSpPr>
        <p:spPr>
          <a:xfrm>
            <a:off x="45705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96" name="Google Shape;196;p29"/>
          <p:cNvSpPr/>
          <p:nvPr/>
        </p:nvSpPr>
        <p:spPr>
          <a:xfrm>
            <a:off x="47991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97" name="Google Shape;197;p29"/>
          <p:cNvSpPr/>
          <p:nvPr/>
        </p:nvSpPr>
        <p:spPr>
          <a:xfrm>
            <a:off x="50277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98" name="Google Shape;198;p29"/>
          <p:cNvSpPr/>
          <p:nvPr/>
        </p:nvSpPr>
        <p:spPr>
          <a:xfrm>
            <a:off x="52563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99" name="Google Shape;199;p29"/>
          <p:cNvSpPr/>
          <p:nvPr/>
        </p:nvSpPr>
        <p:spPr>
          <a:xfrm>
            <a:off x="36561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00" name="Google Shape;200;p29"/>
          <p:cNvSpPr/>
          <p:nvPr/>
        </p:nvSpPr>
        <p:spPr>
          <a:xfrm>
            <a:off x="38847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01" name="Google Shape;201;p29"/>
          <p:cNvSpPr/>
          <p:nvPr/>
        </p:nvSpPr>
        <p:spPr>
          <a:xfrm>
            <a:off x="41133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202" name="Google Shape;202;p29"/>
          <p:cNvSpPr/>
          <p:nvPr/>
        </p:nvSpPr>
        <p:spPr>
          <a:xfrm>
            <a:off x="43419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03" name="Google Shape;203;p29"/>
          <p:cNvSpPr/>
          <p:nvPr/>
        </p:nvSpPr>
        <p:spPr>
          <a:xfrm>
            <a:off x="45705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04" name="Google Shape;204;p29"/>
          <p:cNvSpPr/>
          <p:nvPr/>
        </p:nvSpPr>
        <p:spPr>
          <a:xfrm>
            <a:off x="47991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05" name="Google Shape;205;p29"/>
          <p:cNvSpPr/>
          <p:nvPr/>
        </p:nvSpPr>
        <p:spPr>
          <a:xfrm>
            <a:off x="50277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06" name="Google Shape;206;p29"/>
          <p:cNvSpPr/>
          <p:nvPr/>
        </p:nvSpPr>
        <p:spPr>
          <a:xfrm>
            <a:off x="52563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07" name="Google Shape;207;p29"/>
          <p:cNvSpPr txBox="1"/>
          <p:nvPr/>
        </p:nvSpPr>
        <p:spPr>
          <a:xfrm>
            <a:off x="31227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Coordinate Dataset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3429000" y="1458300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X</a:t>
            </a:r>
            <a:r>
              <a:rPr lang="en-US" sz="700"/>
              <a:t>,Y</a:t>
            </a:r>
            <a:endParaRPr sz="700"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1219200" y="4187952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Next, let’s consider how this one dataset might be</a:t>
            </a:r>
            <a:br>
              <a:rPr b="1" lang="en-US" sz="1800">
                <a:latin typeface="Barlow"/>
                <a:ea typeface="Barlow"/>
                <a:cs typeface="Barlow"/>
                <a:sym typeface="Barlow"/>
              </a:rPr>
            </a:b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filtered with a Linear Ordered vs Z-ordered strategy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5486400" y="15971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18" name="Google Shape;218;p30"/>
          <p:cNvSpPr/>
          <p:nvPr/>
        </p:nvSpPr>
        <p:spPr>
          <a:xfrm>
            <a:off x="57150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19" name="Google Shape;219;p30"/>
          <p:cNvSpPr/>
          <p:nvPr/>
        </p:nvSpPr>
        <p:spPr>
          <a:xfrm>
            <a:off x="59436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220" name="Google Shape;220;p30"/>
          <p:cNvSpPr/>
          <p:nvPr/>
        </p:nvSpPr>
        <p:spPr>
          <a:xfrm>
            <a:off x="61722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21" name="Google Shape;221;p30"/>
          <p:cNvSpPr/>
          <p:nvPr/>
        </p:nvSpPr>
        <p:spPr>
          <a:xfrm>
            <a:off x="64008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22" name="Google Shape;222;p30"/>
          <p:cNvSpPr/>
          <p:nvPr/>
        </p:nvSpPr>
        <p:spPr>
          <a:xfrm>
            <a:off x="6632448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23" name="Google Shape;223;p30"/>
          <p:cNvSpPr/>
          <p:nvPr/>
        </p:nvSpPr>
        <p:spPr>
          <a:xfrm>
            <a:off x="6864096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24" name="Google Shape;224;p30"/>
          <p:cNvSpPr/>
          <p:nvPr/>
        </p:nvSpPr>
        <p:spPr>
          <a:xfrm>
            <a:off x="7095744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25" name="Google Shape;225;p30"/>
          <p:cNvSpPr/>
          <p:nvPr/>
        </p:nvSpPr>
        <p:spPr>
          <a:xfrm>
            <a:off x="548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26" name="Google Shape;226;p30"/>
          <p:cNvSpPr/>
          <p:nvPr/>
        </p:nvSpPr>
        <p:spPr>
          <a:xfrm>
            <a:off x="5715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27" name="Google Shape;227;p30"/>
          <p:cNvSpPr/>
          <p:nvPr/>
        </p:nvSpPr>
        <p:spPr>
          <a:xfrm>
            <a:off x="5943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228" name="Google Shape;228;p30"/>
          <p:cNvSpPr/>
          <p:nvPr/>
        </p:nvSpPr>
        <p:spPr>
          <a:xfrm>
            <a:off x="6172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29" name="Google Shape;229;p30"/>
          <p:cNvSpPr/>
          <p:nvPr/>
        </p:nvSpPr>
        <p:spPr>
          <a:xfrm>
            <a:off x="6400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30" name="Google Shape;230;p30"/>
          <p:cNvSpPr/>
          <p:nvPr/>
        </p:nvSpPr>
        <p:spPr>
          <a:xfrm>
            <a:off x="6632448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31" name="Google Shape;231;p30"/>
          <p:cNvSpPr/>
          <p:nvPr/>
        </p:nvSpPr>
        <p:spPr>
          <a:xfrm>
            <a:off x="6864096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32" name="Google Shape;232;p30"/>
          <p:cNvSpPr/>
          <p:nvPr/>
        </p:nvSpPr>
        <p:spPr>
          <a:xfrm>
            <a:off x="709879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33" name="Google Shape;233;p30"/>
          <p:cNvSpPr/>
          <p:nvPr/>
        </p:nvSpPr>
        <p:spPr>
          <a:xfrm>
            <a:off x="54864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34" name="Google Shape;234;p30"/>
          <p:cNvSpPr/>
          <p:nvPr/>
        </p:nvSpPr>
        <p:spPr>
          <a:xfrm>
            <a:off x="57150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35" name="Google Shape;235;p30"/>
          <p:cNvSpPr/>
          <p:nvPr/>
        </p:nvSpPr>
        <p:spPr>
          <a:xfrm>
            <a:off x="59436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236" name="Google Shape;236;p30"/>
          <p:cNvSpPr/>
          <p:nvPr/>
        </p:nvSpPr>
        <p:spPr>
          <a:xfrm>
            <a:off x="61722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237" name="Google Shape;237;p30"/>
          <p:cNvSpPr/>
          <p:nvPr/>
        </p:nvSpPr>
        <p:spPr>
          <a:xfrm>
            <a:off x="64008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238" name="Google Shape;238;p30"/>
          <p:cNvSpPr/>
          <p:nvPr/>
        </p:nvSpPr>
        <p:spPr>
          <a:xfrm>
            <a:off x="6632448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239" name="Google Shape;239;p30"/>
          <p:cNvSpPr/>
          <p:nvPr/>
        </p:nvSpPr>
        <p:spPr>
          <a:xfrm>
            <a:off x="6864096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240" name="Google Shape;240;p30"/>
          <p:cNvSpPr/>
          <p:nvPr/>
        </p:nvSpPr>
        <p:spPr>
          <a:xfrm>
            <a:off x="7098792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241" name="Google Shape;241;p30"/>
          <p:cNvSpPr/>
          <p:nvPr/>
        </p:nvSpPr>
        <p:spPr>
          <a:xfrm>
            <a:off x="54864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242" name="Google Shape;242;p30"/>
          <p:cNvSpPr/>
          <p:nvPr/>
        </p:nvSpPr>
        <p:spPr>
          <a:xfrm>
            <a:off x="57150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243" name="Google Shape;243;p30"/>
          <p:cNvSpPr/>
          <p:nvPr/>
        </p:nvSpPr>
        <p:spPr>
          <a:xfrm>
            <a:off x="59436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244" name="Google Shape;244;p30"/>
          <p:cNvSpPr/>
          <p:nvPr/>
        </p:nvSpPr>
        <p:spPr>
          <a:xfrm>
            <a:off x="61722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245" name="Google Shape;245;p30"/>
          <p:cNvSpPr/>
          <p:nvPr/>
        </p:nvSpPr>
        <p:spPr>
          <a:xfrm>
            <a:off x="64008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246" name="Google Shape;246;p30"/>
          <p:cNvSpPr/>
          <p:nvPr/>
        </p:nvSpPr>
        <p:spPr>
          <a:xfrm>
            <a:off x="6632448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247" name="Google Shape;247;p30"/>
          <p:cNvSpPr/>
          <p:nvPr/>
        </p:nvSpPr>
        <p:spPr>
          <a:xfrm>
            <a:off x="6864096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248" name="Google Shape;248;p30"/>
          <p:cNvSpPr/>
          <p:nvPr/>
        </p:nvSpPr>
        <p:spPr>
          <a:xfrm>
            <a:off x="7098792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249" name="Google Shape;249;p30"/>
          <p:cNvSpPr/>
          <p:nvPr/>
        </p:nvSpPr>
        <p:spPr>
          <a:xfrm>
            <a:off x="54864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250" name="Google Shape;250;p30"/>
          <p:cNvSpPr/>
          <p:nvPr/>
        </p:nvSpPr>
        <p:spPr>
          <a:xfrm>
            <a:off x="57150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251" name="Google Shape;251;p30"/>
          <p:cNvSpPr/>
          <p:nvPr/>
        </p:nvSpPr>
        <p:spPr>
          <a:xfrm>
            <a:off x="59436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252" name="Google Shape;252;p30"/>
          <p:cNvSpPr/>
          <p:nvPr/>
        </p:nvSpPr>
        <p:spPr>
          <a:xfrm>
            <a:off x="61722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253" name="Google Shape;253;p30"/>
          <p:cNvSpPr/>
          <p:nvPr/>
        </p:nvSpPr>
        <p:spPr>
          <a:xfrm>
            <a:off x="64008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254" name="Google Shape;254;p30"/>
          <p:cNvSpPr/>
          <p:nvPr/>
        </p:nvSpPr>
        <p:spPr>
          <a:xfrm>
            <a:off x="6632448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255" name="Google Shape;255;p30"/>
          <p:cNvSpPr/>
          <p:nvPr/>
        </p:nvSpPr>
        <p:spPr>
          <a:xfrm>
            <a:off x="6864096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256" name="Google Shape;256;p30"/>
          <p:cNvSpPr/>
          <p:nvPr/>
        </p:nvSpPr>
        <p:spPr>
          <a:xfrm>
            <a:off x="7098792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257" name="Google Shape;257;p30"/>
          <p:cNvSpPr/>
          <p:nvPr/>
        </p:nvSpPr>
        <p:spPr>
          <a:xfrm>
            <a:off x="54864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258" name="Google Shape;258;p30"/>
          <p:cNvSpPr/>
          <p:nvPr/>
        </p:nvSpPr>
        <p:spPr>
          <a:xfrm>
            <a:off x="57150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259" name="Google Shape;259;p30"/>
          <p:cNvSpPr/>
          <p:nvPr/>
        </p:nvSpPr>
        <p:spPr>
          <a:xfrm>
            <a:off x="59436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260" name="Google Shape;260;p30"/>
          <p:cNvSpPr/>
          <p:nvPr/>
        </p:nvSpPr>
        <p:spPr>
          <a:xfrm>
            <a:off x="61722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261" name="Google Shape;261;p30"/>
          <p:cNvSpPr/>
          <p:nvPr/>
        </p:nvSpPr>
        <p:spPr>
          <a:xfrm>
            <a:off x="64008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262" name="Google Shape;262;p30"/>
          <p:cNvSpPr/>
          <p:nvPr/>
        </p:nvSpPr>
        <p:spPr>
          <a:xfrm>
            <a:off x="6632448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263" name="Google Shape;263;p30"/>
          <p:cNvSpPr/>
          <p:nvPr/>
        </p:nvSpPr>
        <p:spPr>
          <a:xfrm>
            <a:off x="6864096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264" name="Google Shape;264;p30"/>
          <p:cNvSpPr/>
          <p:nvPr/>
        </p:nvSpPr>
        <p:spPr>
          <a:xfrm>
            <a:off x="7098792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265" name="Google Shape;265;p30"/>
          <p:cNvSpPr/>
          <p:nvPr/>
        </p:nvSpPr>
        <p:spPr>
          <a:xfrm>
            <a:off x="548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266" name="Google Shape;266;p30"/>
          <p:cNvSpPr/>
          <p:nvPr/>
        </p:nvSpPr>
        <p:spPr>
          <a:xfrm>
            <a:off x="5715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267" name="Google Shape;267;p30"/>
          <p:cNvSpPr/>
          <p:nvPr/>
        </p:nvSpPr>
        <p:spPr>
          <a:xfrm>
            <a:off x="5943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268" name="Google Shape;268;p30"/>
          <p:cNvSpPr/>
          <p:nvPr/>
        </p:nvSpPr>
        <p:spPr>
          <a:xfrm>
            <a:off x="6172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269" name="Google Shape;269;p30"/>
          <p:cNvSpPr/>
          <p:nvPr/>
        </p:nvSpPr>
        <p:spPr>
          <a:xfrm>
            <a:off x="6400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270" name="Google Shape;270;p30"/>
          <p:cNvSpPr/>
          <p:nvPr/>
        </p:nvSpPr>
        <p:spPr>
          <a:xfrm>
            <a:off x="6632448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271" name="Google Shape;271;p30"/>
          <p:cNvSpPr/>
          <p:nvPr/>
        </p:nvSpPr>
        <p:spPr>
          <a:xfrm>
            <a:off x="6864096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272" name="Google Shape;272;p30"/>
          <p:cNvSpPr/>
          <p:nvPr/>
        </p:nvSpPr>
        <p:spPr>
          <a:xfrm>
            <a:off x="7098792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273" name="Google Shape;273;p30"/>
          <p:cNvSpPr/>
          <p:nvPr/>
        </p:nvSpPr>
        <p:spPr>
          <a:xfrm>
            <a:off x="54864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274" name="Google Shape;274;p30"/>
          <p:cNvSpPr/>
          <p:nvPr/>
        </p:nvSpPr>
        <p:spPr>
          <a:xfrm>
            <a:off x="57150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275" name="Google Shape;275;p30"/>
          <p:cNvSpPr/>
          <p:nvPr/>
        </p:nvSpPr>
        <p:spPr>
          <a:xfrm>
            <a:off x="59436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276" name="Google Shape;276;p30"/>
          <p:cNvSpPr/>
          <p:nvPr/>
        </p:nvSpPr>
        <p:spPr>
          <a:xfrm>
            <a:off x="61722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277" name="Google Shape;277;p30"/>
          <p:cNvSpPr/>
          <p:nvPr/>
        </p:nvSpPr>
        <p:spPr>
          <a:xfrm>
            <a:off x="64008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278" name="Google Shape;278;p30"/>
          <p:cNvSpPr/>
          <p:nvPr/>
        </p:nvSpPr>
        <p:spPr>
          <a:xfrm>
            <a:off x="6632448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279" name="Google Shape;279;p30"/>
          <p:cNvSpPr/>
          <p:nvPr/>
        </p:nvSpPr>
        <p:spPr>
          <a:xfrm>
            <a:off x="6864096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280" name="Google Shape;280;p30"/>
          <p:cNvSpPr/>
          <p:nvPr/>
        </p:nvSpPr>
        <p:spPr>
          <a:xfrm>
            <a:off x="7098792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281" name="Google Shape;281;p30"/>
          <p:cNvSpPr/>
          <p:nvPr/>
        </p:nvSpPr>
        <p:spPr>
          <a:xfrm>
            <a:off x="1752600" y="15971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282" name="Google Shape;282;p30"/>
          <p:cNvSpPr/>
          <p:nvPr/>
        </p:nvSpPr>
        <p:spPr>
          <a:xfrm>
            <a:off x="19812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283" name="Google Shape;283;p30"/>
          <p:cNvSpPr/>
          <p:nvPr/>
        </p:nvSpPr>
        <p:spPr>
          <a:xfrm>
            <a:off x="22098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284" name="Google Shape;284;p30"/>
          <p:cNvSpPr/>
          <p:nvPr/>
        </p:nvSpPr>
        <p:spPr>
          <a:xfrm>
            <a:off x="24384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285" name="Google Shape;285;p30"/>
          <p:cNvSpPr/>
          <p:nvPr/>
        </p:nvSpPr>
        <p:spPr>
          <a:xfrm>
            <a:off x="26670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286" name="Google Shape;286;p30"/>
          <p:cNvSpPr/>
          <p:nvPr/>
        </p:nvSpPr>
        <p:spPr>
          <a:xfrm>
            <a:off x="28956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287" name="Google Shape;287;p30"/>
          <p:cNvSpPr/>
          <p:nvPr/>
        </p:nvSpPr>
        <p:spPr>
          <a:xfrm>
            <a:off x="31242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288" name="Google Shape;288;p30"/>
          <p:cNvSpPr/>
          <p:nvPr/>
        </p:nvSpPr>
        <p:spPr>
          <a:xfrm>
            <a:off x="3352800" y="1597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289" name="Google Shape;289;p30"/>
          <p:cNvSpPr/>
          <p:nvPr/>
        </p:nvSpPr>
        <p:spPr>
          <a:xfrm>
            <a:off x="1752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290" name="Google Shape;290;p30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291" name="Google Shape;291;p30"/>
          <p:cNvSpPr/>
          <p:nvPr/>
        </p:nvSpPr>
        <p:spPr>
          <a:xfrm>
            <a:off x="2209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292" name="Google Shape;292;p30"/>
          <p:cNvSpPr/>
          <p:nvPr/>
        </p:nvSpPr>
        <p:spPr>
          <a:xfrm>
            <a:off x="2438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293" name="Google Shape;293;p30"/>
          <p:cNvSpPr/>
          <p:nvPr/>
        </p:nvSpPr>
        <p:spPr>
          <a:xfrm>
            <a:off x="2667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294" name="Google Shape;294;p30"/>
          <p:cNvSpPr/>
          <p:nvPr/>
        </p:nvSpPr>
        <p:spPr>
          <a:xfrm>
            <a:off x="2895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295" name="Google Shape;295;p30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296" name="Google Shape;296;p30"/>
          <p:cNvSpPr/>
          <p:nvPr/>
        </p:nvSpPr>
        <p:spPr>
          <a:xfrm>
            <a:off x="3352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297" name="Google Shape;297;p30"/>
          <p:cNvSpPr/>
          <p:nvPr/>
        </p:nvSpPr>
        <p:spPr>
          <a:xfrm>
            <a:off x="17526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298" name="Google Shape;298;p30"/>
          <p:cNvSpPr/>
          <p:nvPr/>
        </p:nvSpPr>
        <p:spPr>
          <a:xfrm>
            <a:off x="19812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299" name="Google Shape;299;p30"/>
          <p:cNvSpPr/>
          <p:nvPr/>
        </p:nvSpPr>
        <p:spPr>
          <a:xfrm>
            <a:off x="22098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300" name="Google Shape;300;p30"/>
          <p:cNvSpPr/>
          <p:nvPr/>
        </p:nvSpPr>
        <p:spPr>
          <a:xfrm>
            <a:off x="24384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301" name="Google Shape;301;p30"/>
          <p:cNvSpPr/>
          <p:nvPr/>
        </p:nvSpPr>
        <p:spPr>
          <a:xfrm>
            <a:off x="26670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302" name="Google Shape;302;p30"/>
          <p:cNvSpPr/>
          <p:nvPr/>
        </p:nvSpPr>
        <p:spPr>
          <a:xfrm>
            <a:off x="28956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303" name="Google Shape;303;p30"/>
          <p:cNvSpPr/>
          <p:nvPr/>
        </p:nvSpPr>
        <p:spPr>
          <a:xfrm>
            <a:off x="31242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304" name="Google Shape;304;p30"/>
          <p:cNvSpPr/>
          <p:nvPr/>
        </p:nvSpPr>
        <p:spPr>
          <a:xfrm>
            <a:off x="3352800" y="2054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305" name="Google Shape;305;p30"/>
          <p:cNvSpPr/>
          <p:nvPr/>
        </p:nvSpPr>
        <p:spPr>
          <a:xfrm>
            <a:off x="17526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306" name="Google Shape;306;p30"/>
          <p:cNvSpPr/>
          <p:nvPr/>
        </p:nvSpPr>
        <p:spPr>
          <a:xfrm>
            <a:off x="19812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307" name="Google Shape;307;p30"/>
          <p:cNvSpPr/>
          <p:nvPr/>
        </p:nvSpPr>
        <p:spPr>
          <a:xfrm>
            <a:off x="22098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308" name="Google Shape;308;p30"/>
          <p:cNvSpPr/>
          <p:nvPr/>
        </p:nvSpPr>
        <p:spPr>
          <a:xfrm>
            <a:off x="24384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309" name="Google Shape;309;p30"/>
          <p:cNvSpPr/>
          <p:nvPr/>
        </p:nvSpPr>
        <p:spPr>
          <a:xfrm>
            <a:off x="26670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310" name="Google Shape;310;p30"/>
          <p:cNvSpPr/>
          <p:nvPr/>
        </p:nvSpPr>
        <p:spPr>
          <a:xfrm>
            <a:off x="28956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311" name="Google Shape;311;p30"/>
          <p:cNvSpPr/>
          <p:nvPr/>
        </p:nvSpPr>
        <p:spPr>
          <a:xfrm>
            <a:off x="31242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312" name="Google Shape;312;p30"/>
          <p:cNvSpPr/>
          <p:nvPr/>
        </p:nvSpPr>
        <p:spPr>
          <a:xfrm>
            <a:off x="3352800" y="22829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313" name="Google Shape;313;p30"/>
          <p:cNvSpPr/>
          <p:nvPr/>
        </p:nvSpPr>
        <p:spPr>
          <a:xfrm>
            <a:off x="17526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314" name="Google Shape;314;p30"/>
          <p:cNvSpPr/>
          <p:nvPr/>
        </p:nvSpPr>
        <p:spPr>
          <a:xfrm>
            <a:off x="19812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315" name="Google Shape;315;p30"/>
          <p:cNvSpPr/>
          <p:nvPr/>
        </p:nvSpPr>
        <p:spPr>
          <a:xfrm>
            <a:off x="22098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316" name="Google Shape;316;p30"/>
          <p:cNvSpPr/>
          <p:nvPr/>
        </p:nvSpPr>
        <p:spPr>
          <a:xfrm>
            <a:off x="24384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317" name="Google Shape;317;p30"/>
          <p:cNvSpPr/>
          <p:nvPr/>
        </p:nvSpPr>
        <p:spPr>
          <a:xfrm>
            <a:off x="26670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318" name="Google Shape;318;p30"/>
          <p:cNvSpPr/>
          <p:nvPr/>
        </p:nvSpPr>
        <p:spPr>
          <a:xfrm>
            <a:off x="28956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319" name="Google Shape;319;p30"/>
          <p:cNvSpPr/>
          <p:nvPr/>
        </p:nvSpPr>
        <p:spPr>
          <a:xfrm>
            <a:off x="31242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320" name="Google Shape;320;p30"/>
          <p:cNvSpPr/>
          <p:nvPr/>
        </p:nvSpPr>
        <p:spPr>
          <a:xfrm>
            <a:off x="3352800" y="2511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321" name="Google Shape;321;p30"/>
          <p:cNvSpPr/>
          <p:nvPr/>
        </p:nvSpPr>
        <p:spPr>
          <a:xfrm>
            <a:off x="17526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322" name="Google Shape;322;p30"/>
          <p:cNvSpPr/>
          <p:nvPr/>
        </p:nvSpPr>
        <p:spPr>
          <a:xfrm>
            <a:off x="19812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323" name="Google Shape;323;p30"/>
          <p:cNvSpPr/>
          <p:nvPr/>
        </p:nvSpPr>
        <p:spPr>
          <a:xfrm>
            <a:off x="22098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324" name="Google Shape;324;p30"/>
          <p:cNvSpPr/>
          <p:nvPr/>
        </p:nvSpPr>
        <p:spPr>
          <a:xfrm>
            <a:off x="24384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325" name="Google Shape;325;p30"/>
          <p:cNvSpPr/>
          <p:nvPr/>
        </p:nvSpPr>
        <p:spPr>
          <a:xfrm>
            <a:off x="26670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326" name="Google Shape;326;p30"/>
          <p:cNvSpPr/>
          <p:nvPr/>
        </p:nvSpPr>
        <p:spPr>
          <a:xfrm>
            <a:off x="28956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327" name="Google Shape;327;p30"/>
          <p:cNvSpPr/>
          <p:nvPr/>
        </p:nvSpPr>
        <p:spPr>
          <a:xfrm>
            <a:off x="31242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328" name="Google Shape;328;p30"/>
          <p:cNvSpPr/>
          <p:nvPr/>
        </p:nvSpPr>
        <p:spPr>
          <a:xfrm>
            <a:off x="3352800" y="27401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329" name="Google Shape;329;p30"/>
          <p:cNvSpPr/>
          <p:nvPr/>
        </p:nvSpPr>
        <p:spPr>
          <a:xfrm>
            <a:off x="1752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330" name="Google Shape;330;p30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331" name="Google Shape;331;p30"/>
          <p:cNvSpPr/>
          <p:nvPr/>
        </p:nvSpPr>
        <p:spPr>
          <a:xfrm>
            <a:off x="2209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332" name="Google Shape;332;p30"/>
          <p:cNvSpPr/>
          <p:nvPr/>
        </p:nvSpPr>
        <p:spPr>
          <a:xfrm>
            <a:off x="2438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333" name="Google Shape;333;p30"/>
          <p:cNvSpPr/>
          <p:nvPr/>
        </p:nvSpPr>
        <p:spPr>
          <a:xfrm>
            <a:off x="2667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334" name="Google Shape;334;p30"/>
          <p:cNvSpPr/>
          <p:nvPr/>
        </p:nvSpPr>
        <p:spPr>
          <a:xfrm>
            <a:off x="2895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335" name="Google Shape;335;p30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336" name="Google Shape;336;p30"/>
          <p:cNvSpPr/>
          <p:nvPr/>
        </p:nvSpPr>
        <p:spPr>
          <a:xfrm>
            <a:off x="3352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337" name="Google Shape;337;p30"/>
          <p:cNvSpPr/>
          <p:nvPr/>
        </p:nvSpPr>
        <p:spPr>
          <a:xfrm>
            <a:off x="17526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338" name="Google Shape;338;p30"/>
          <p:cNvSpPr/>
          <p:nvPr/>
        </p:nvSpPr>
        <p:spPr>
          <a:xfrm>
            <a:off x="19812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339" name="Google Shape;339;p30"/>
          <p:cNvSpPr/>
          <p:nvPr/>
        </p:nvSpPr>
        <p:spPr>
          <a:xfrm>
            <a:off x="22098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340" name="Google Shape;340;p30"/>
          <p:cNvSpPr/>
          <p:nvPr/>
        </p:nvSpPr>
        <p:spPr>
          <a:xfrm>
            <a:off x="24384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341" name="Google Shape;341;p30"/>
          <p:cNvSpPr/>
          <p:nvPr/>
        </p:nvSpPr>
        <p:spPr>
          <a:xfrm>
            <a:off x="26670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342" name="Google Shape;342;p30"/>
          <p:cNvSpPr/>
          <p:nvPr/>
        </p:nvSpPr>
        <p:spPr>
          <a:xfrm>
            <a:off x="28956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343" name="Google Shape;343;p30"/>
          <p:cNvSpPr/>
          <p:nvPr/>
        </p:nvSpPr>
        <p:spPr>
          <a:xfrm>
            <a:off x="31242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344" name="Google Shape;344;p30"/>
          <p:cNvSpPr/>
          <p:nvPr/>
        </p:nvSpPr>
        <p:spPr>
          <a:xfrm>
            <a:off x="3352800" y="31973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345" name="Google Shape;345;p30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1216152" y="4184904"/>
            <a:ext cx="663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When organized on disk, e</a:t>
            </a: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ach parquet</a:t>
            </a:r>
            <a:br>
              <a:rPr b="1" lang="en-US" sz="1800">
                <a:latin typeface="Barlow"/>
                <a:ea typeface="Barlow"/>
                <a:cs typeface="Barlow"/>
                <a:sym typeface="Barlow"/>
              </a:rPr>
            </a:b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part-file</a:t>
            </a: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contains four records each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388" name="Google Shape;388;p31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389" name="Google Shape;389;p31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390" name="Google Shape;390;p31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391" name="Google Shape;391;p31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392" name="Google Shape;392;p31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393" name="Google Shape;393;p31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394" name="Google Shape;394;p31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395" name="Google Shape;395;p31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396" name="Google Shape;396;p31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397" name="Google Shape;397;p31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398" name="Google Shape;398;p31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399" name="Google Shape;399;p31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400" name="Google Shape;400;p31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401" name="Google Shape;401;p31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402" name="Google Shape;402;p31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403" name="Google Shape;403;p31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404" name="Google Shape;404;p31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405" name="Google Shape;405;p31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406" name="Google Shape;406;p31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407" name="Google Shape;407;p31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408" name="Google Shape;408;p31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409" name="Google Shape;409;p31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410" name="Google Shape;410;p31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411" name="Google Shape;411;p31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412" name="Google Shape;412;p31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413" name="Google Shape;413;p31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414" name="Google Shape;414;p31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415" name="Google Shape;415;p31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416" name="Google Shape;416;p31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417" name="Google Shape;417;p31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418" name="Google Shape;418;p31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419" name="Google Shape;419;p31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420" name="Google Shape;420;p31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421" name="Google Shape;421;p31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422" name="Google Shape;422;p31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423" name="Google Shape;423;p31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424" name="Google Shape;424;p31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425" name="Google Shape;425;p31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426" name="Google Shape;426;p31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427" name="Google Shape;427;p31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428" name="Google Shape;428;p31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429" name="Google Shape;429;p31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430" name="Google Shape;430;p31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431" name="Google Shape;431;p31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432" name="Google Shape;432;p31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433" name="Google Shape;433;p31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434" name="Google Shape;434;p31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435" name="Google Shape;435;p31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436" name="Google Shape;436;p31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437" name="Google Shape;437;p31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438" name="Google Shape;438;p31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439" name="Google Shape;439;p31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440" name="Google Shape;440;p31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441" name="Google Shape;441;p31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442" name="Google Shape;442;p31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443" name="Google Shape;443;p31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444" name="Google Shape;444;p31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445" name="Google Shape;445;p31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446" name="Google Shape;446;p31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447" name="Google Shape;447;p31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448" name="Google Shape;448;p31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449" name="Google Shape;449;p31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450" name="Google Shape;450;p31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451" name="Google Shape;451;p31"/>
          <p:cNvSpPr/>
          <p:nvPr/>
        </p:nvSpPr>
        <p:spPr>
          <a:xfrm>
            <a:off x="1371600" y="1071017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452" name="Google Shape;452;p31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453" name="Google Shape;453;p31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454" name="Google Shape;454;p31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455" name="Google Shape;455;p31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456" name="Google Shape;456;p31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457" name="Google Shape;457;p31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458" name="Google Shape;458;p31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459" name="Google Shape;459;p31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460" name="Google Shape;460;p31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461" name="Google Shape;461;p31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462" name="Google Shape;462;p31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463" name="Google Shape;463;p31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464" name="Google Shape;464;p31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465" name="Google Shape;465;p31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466" name="Google Shape;466;p31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467" name="Google Shape;467;p31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468" name="Google Shape;468;p31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469" name="Google Shape;469;p31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470" name="Google Shape;470;p31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471" name="Google Shape;471;p31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472" name="Google Shape;472;p31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473" name="Google Shape;473;p31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474" name="Google Shape;474;p31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475" name="Google Shape;475;p31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476" name="Google Shape;476;p31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477" name="Google Shape;477;p31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478" name="Google Shape;478;p31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479" name="Google Shape;479;p31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480" name="Google Shape;480;p31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481" name="Google Shape;481;p31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482" name="Google Shape;482;p31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483" name="Google Shape;483;p31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484" name="Google Shape;484;p31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485" name="Google Shape;485;p31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486" name="Google Shape;486;p31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487" name="Google Shape;487;p31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488" name="Google Shape;488;p31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489" name="Google Shape;489;p31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490" name="Google Shape;490;p31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491" name="Google Shape;491;p31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492" name="Google Shape;492;p31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493" name="Google Shape;493;p31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494" name="Google Shape;494;p31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495" name="Google Shape;495;p31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496" name="Google Shape;496;p31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497" name="Google Shape;497;p31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498" name="Google Shape;498;p31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499" name="Google Shape;499;p31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500" name="Google Shape;500;p31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501" name="Google Shape;501;p31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502" name="Google Shape;502;p31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503" name="Google Shape;503;p31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504" name="Google Shape;504;p31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505" name="Google Shape;505;p31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506" name="Google Shape;506;p31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507" name="Google Shape;507;p31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508" name="Google Shape;508;p31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509" name="Google Shape;509;p31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510" name="Google Shape;510;p31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511" name="Google Shape;511;p31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512" name="Google Shape;512;p31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513" name="Google Shape;513;p31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514" name="Google Shape;514;p31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515" name="Google Shape;515;p31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17" name="Google Shape;5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2"/>
          <p:cNvSpPr txBox="1"/>
          <p:nvPr/>
        </p:nvSpPr>
        <p:spPr>
          <a:xfrm>
            <a:off x="1219200" y="4184904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“Linear” sorting by N columns will strongly favor</a:t>
            </a:r>
            <a:br>
              <a:rPr b="1" lang="en-US" sz="1800">
                <a:latin typeface="Barlow"/>
                <a:ea typeface="Barlow"/>
                <a:cs typeface="Barlow"/>
                <a:sym typeface="Barlow"/>
              </a:rPr>
            </a:b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the first column specified (in this case X, and not Y)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2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2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2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2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2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2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2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2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2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2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2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2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2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2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2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2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2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2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51054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558" name="Google Shape;558;p32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559" name="Google Shape;559;p32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560" name="Google Shape;560;p32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561" name="Google Shape;561;p32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562" name="Google Shape;562;p32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563" name="Google Shape;563;p32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564" name="Google Shape;564;p32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565" name="Google Shape;565;p32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566" name="Google Shape;566;p32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567" name="Google Shape;567;p32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568" name="Google Shape;568;p32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569" name="Google Shape;569;p32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570" name="Google Shape;570;p32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571" name="Google Shape;571;p32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572" name="Google Shape;572;p32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573" name="Google Shape;573;p32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574" name="Google Shape;574;p32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575" name="Google Shape;575;p32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576" name="Google Shape;576;p32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577" name="Google Shape;577;p32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578" name="Google Shape;578;p32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579" name="Google Shape;579;p32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580" name="Google Shape;580;p32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581" name="Google Shape;581;p32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582" name="Google Shape;582;p32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583" name="Google Shape;583;p32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584" name="Google Shape;584;p32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585" name="Google Shape;585;p32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586" name="Google Shape;586;p32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587" name="Google Shape;587;p32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588" name="Google Shape;588;p32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589" name="Google Shape;589;p32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590" name="Google Shape;590;p32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591" name="Google Shape;591;p32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592" name="Google Shape;592;p32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593" name="Google Shape;593;p32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594" name="Google Shape;594;p32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595" name="Google Shape;595;p32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596" name="Google Shape;596;p32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597" name="Google Shape;597;p32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598" name="Google Shape;598;p32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599" name="Google Shape;599;p32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600" name="Google Shape;600;p32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601" name="Google Shape;601;p32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602" name="Google Shape;602;p32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603" name="Google Shape;603;p32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604" name="Google Shape;604;p32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605" name="Google Shape;605;p32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606" name="Google Shape;606;p32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607" name="Google Shape;607;p32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608" name="Google Shape;608;p32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609" name="Google Shape;609;p32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610" name="Google Shape;610;p32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611" name="Google Shape;611;p32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612" name="Google Shape;612;p32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613" name="Google Shape;613;p32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614" name="Google Shape;614;p32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615" name="Google Shape;615;p32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616" name="Google Shape;616;p32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617" name="Google Shape;617;p32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618" name="Google Shape;618;p32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619" name="Google Shape;619;p32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620" name="Google Shape;620;p32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sp>
        <p:nvSpPr>
          <p:cNvPr id="621" name="Google Shape;621;p32"/>
          <p:cNvSpPr/>
          <p:nvPr/>
        </p:nvSpPr>
        <p:spPr>
          <a:xfrm>
            <a:off x="1371600" y="1071017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622" name="Google Shape;622;p32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623" name="Google Shape;623;p32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624" name="Google Shape;624;p32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625" name="Google Shape;625;p32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626" name="Google Shape;626;p32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627" name="Google Shape;627;p32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628" name="Google Shape;628;p32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629" name="Google Shape;629;p32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630" name="Google Shape;630;p32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631" name="Google Shape;631;p32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632" name="Google Shape;632;p32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633" name="Google Shape;633;p32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634" name="Google Shape;634;p32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635" name="Google Shape;635;p32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636" name="Google Shape;636;p32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637" name="Google Shape;637;p32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638" name="Google Shape;638;p32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639" name="Google Shape;639;p32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640" name="Google Shape;640;p32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641" name="Google Shape;641;p32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642" name="Google Shape;642;p32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643" name="Google Shape;643;p32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644" name="Google Shape;644;p32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645" name="Google Shape;645;p32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646" name="Google Shape;646;p32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647" name="Google Shape;647;p32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648" name="Google Shape;648;p32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649" name="Google Shape;649;p32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650" name="Google Shape;650;p32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651" name="Google Shape;651;p32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652" name="Google Shape;652;p32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653" name="Google Shape;653;p32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654" name="Google Shape;654;p32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655" name="Google Shape;655;p32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656" name="Google Shape;656;p32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657" name="Google Shape;657;p32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658" name="Google Shape;658;p32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659" name="Google Shape;659;p32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660" name="Google Shape;660;p32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661" name="Google Shape;661;p32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662" name="Google Shape;662;p32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663" name="Google Shape;663;p32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664" name="Google Shape;664;p32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665" name="Google Shape;665;p32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666" name="Google Shape;666;p32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667" name="Google Shape;667;p32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668" name="Google Shape;668;p32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669" name="Google Shape;669;p32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670" name="Google Shape;670;p32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671" name="Google Shape;671;p32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672" name="Google Shape;672;p32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673" name="Google Shape;673;p32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674" name="Google Shape;674;p32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675" name="Google Shape;675;p32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676" name="Google Shape;676;p32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677" name="Google Shape;677;p32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678" name="Google Shape;678;p32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679" name="Google Shape;679;p32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680" name="Google Shape;680;p32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681" name="Google Shape;681;p32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682" name="Google Shape;682;p32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683" name="Google Shape;683;p32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684" name="Google Shape;684;p32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cxnSp>
        <p:nvCxnSpPr>
          <p:cNvPr id="685" name="Google Shape;685;p32"/>
          <p:cNvCxnSpPr>
            <a:stCxn id="624" idx="6"/>
            <a:endCxn id="625" idx="2"/>
          </p:cNvCxnSpPr>
          <p:nvPr/>
        </p:nvCxnSpPr>
        <p:spPr>
          <a:xfrm>
            <a:off x="2514600" y="1178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32"/>
          <p:cNvCxnSpPr>
            <a:stCxn id="628" idx="4"/>
            <a:endCxn id="629" idx="0"/>
          </p:cNvCxnSpPr>
          <p:nvPr/>
        </p:nvCxnSpPr>
        <p:spPr>
          <a:xfrm rot="5400000">
            <a:off x="2590800" y="187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2"/>
          <p:cNvCxnSpPr>
            <a:stCxn id="632" idx="6"/>
            <a:endCxn id="633" idx="2"/>
          </p:cNvCxnSpPr>
          <p:nvPr/>
        </p:nvCxnSpPr>
        <p:spPr>
          <a:xfrm>
            <a:off x="2514600" y="1559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2"/>
          <p:cNvCxnSpPr>
            <a:stCxn id="640" idx="6"/>
            <a:endCxn id="641" idx="2"/>
          </p:cNvCxnSpPr>
          <p:nvPr/>
        </p:nvCxnSpPr>
        <p:spPr>
          <a:xfrm>
            <a:off x="2514600" y="1940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2"/>
          <p:cNvCxnSpPr>
            <a:stCxn id="648" idx="6"/>
            <a:endCxn id="649" idx="2"/>
          </p:cNvCxnSpPr>
          <p:nvPr/>
        </p:nvCxnSpPr>
        <p:spPr>
          <a:xfrm>
            <a:off x="2514600" y="2321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2"/>
          <p:cNvCxnSpPr>
            <a:stCxn id="656" idx="6"/>
            <a:endCxn id="657" idx="2"/>
          </p:cNvCxnSpPr>
          <p:nvPr/>
        </p:nvCxnSpPr>
        <p:spPr>
          <a:xfrm>
            <a:off x="2514600" y="2702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32"/>
          <p:cNvCxnSpPr>
            <a:stCxn id="664" idx="6"/>
            <a:endCxn id="665" idx="2"/>
          </p:cNvCxnSpPr>
          <p:nvPr/>
        </p:nvCxnSpPr>
        <p:spPr>
          <a:xfrm>
            <a:off x="2514600" y="3083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2"/>
          <p:cNvCxnSpPr>
            <a:stCxn id="672" idx="6"/>
            <a:endCxn id="673" idx="2"/>
          </p:cNvCxnSpPr>
          <p:nvPr/>
        </p:nvCxnSpPr>
        <p:spPr>
          <a:xfrm>
            <a:off x="2514600" y="3464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2"/>
          <p:cNvCxnSpPr>
            <a:stCxn id="680" idx="6"/>
            <a:endCxn id="681" idx="2"/>
          </p:cNvCxnSpPr>
          <p:nvPr/>
        </p:nvCxnSpPr>
        <p:spPr>
          <a:xfrm>
            <a:off x="2514600" y="3845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2"/>
          <p:cNvCxnSpPr>
            <a:stCxn id="636" idx="4"/>
            <a:endCxn id="637" idx="0"/>
          </p:cNvCxnSpPr>
          <p:nvPr/>
        </p:nvCxnSpPr>
        <p:spPr>
          <a:xfrm rot="5400000">
            <a:off x="2590800" y="568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2"/>
          <p:cNvCxnSpPr>
            <a:stCxn id="644" idx="4"/>
            <a:endCxn id="645" idx="0"/>
          </p:cNvCxnSpPr>
          <p:nvPr/>
        </p:nvCxnSpPr>
        <p:spPr>
          <a:xfrm rot="5400000">
            <a:off x="2590800" y="949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32"/>
          <p:cNvCxnSpPr>
            <a:stCxn id="652" idx="4"/>
            <a:endCxn id="653" idx="0"/>
          </p:cNvCxnSpPr>
          <p:nvPr/>
        </p:nvCxnSpPr>
        <p:spPr>
          <a:xfrm rot="5400000">
            <a:off x="2590800" y="1330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32"/>
          <p:cNvCxnSpPr>
            <a:stCxn id="660" idx="4"/>
            <a:endCxn id="661" idx="0"/>
          </p:cNvCxnSpPr>
          <p:nvPr/>
        </p:nvCxnSpPr>
        <p:spPr>
          <a:xfrm rot="5400000">
            <a:off x="2590800" y="1711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32"/>
          <p:cNvCxnSpPr>
            <a:stCxn id="668" idx="4"/>
            <a:endCxn id="669" idx="0"/>
          </p:cNvCxnSpPr>
          <p:nvPr/>
        </p:nvCxnSpPr>
        <p:spPr>
          <a:xfrm rot="5400000">
            <a:off x="2590800" y="2092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32"/>
          <p:cNvCxnSpPr>
            <a:stCxn id="676" idx="4"/>
            <a:endCxn id="677" idx="0"/>
          </p:cNvCxnSpPr>
          <p:nvPr/>
        </p:nvCxnSpPr>
        <p:spPr>
          <a:xfrm rot="5400000">
            <a:off x="2590800" y="2473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32"/>
          <p:cNvCxnSpPr>
            <a:stCxn id="621" idx="6"/>
            <a:endCxn id="622" idx="2"/>
          </p:cNvCxnSpPr>
          <p:nvPr/>
        </p:nvCxnSpPr>
        <p:spPr>
          <a:xfrm flipH="1" rot="10800000">
            <a:off x="1600200" y="1177967"/>
            <a:ext cx="762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2"/>
          <p:cNvCxnSpPr>
            <a:stCxn id="622" idx="6"/>
            <a:endCxn id="623" idx="2"/>
          </p:cNvCxnSpPr>
          <p:nvPr/>
        </p:nvCxnSpPr>
        <p:spPr>
          <a:xfrm>
            <a:off x="19050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2"/>
          <p:cNvCxnSpPr>
            <a:stCxn id="623" idx="6"/>
            <a:endCxn id="624" idx="2"/>
          </p:cNvCxnSpPr>
          <p:nvPr/>
        </p:nvCxnSpPr>
        <p:spPr>
          <a:xfrm>
            <a:off x="2209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32"/>
          <p:cNvCxnSpPr>
            <a:stCxn id="625" idx="6"/>
            <a:endCxn id="626" idx="2"/>
          </p:cNvCxnSpPr>
          <p:nvPr/>
        </p:nvCxnSpPr>
        <p:spPr>
          <a:xfrm>
            <a:off x="30480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32"/>
          <p:cNvCxnSpPr>
            <a:endCxn id="627" idx="2"/>
          </p:cNvCxnSpPr>
          <p:nvPr/>
        </p:nvCxnSpPr>
        <p:spPr>
          <a:xfrm>
            <a:off x="3352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32"/>
          <p:cNvCxnSpPr>
            <a:endCxn id="628" idx="2"/>
          </p:cNvCxnSpPr>
          <p:nvPr/>
        </p:nvCxnSpPr>
        <p:spPr>
          <a:xfrm>
            <a:off x="36576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2"/>
          <p:cNvCxnSpPr>
            <a:stCxn id="629" idx="6"/>
            <a:endCxn id="630" idx="2"/>
          </p:cNvCxnSpPr>
          <p:nvPr/>
        </p:nvCxnSpPr>
        <p:spPr>
          <a:xfrm>
            <a:off x="16002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2"/>
          <p:cNvCxnSpPr>
            <a:stCxn id="630" idx="6"/>
            <a:endCxn id="631" idx="2"/>
          </p:cNvCxnSpPr>
          <p:nvPr/>
        </p:nvCxnSpPr>
        <p:spPr>
          <a:xfrm>
            <a:off x="19050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32"/>
          <p:cNvCxnSpPr>
            <a:endCxn id="632" idx="2"/>
          </p:cNvCxnSpPr>
          <p:nvPr/>
        </p:nvCxnSpPr>
        <p:spPr>
          <a:xfrm>
            <a:off x="22098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32"/>
          <p:cNvCxnSpPr>
            <a:stCxn id="633" idx="6"/>
            <a:endCxn id="634" idx="2"/>
          </p:cNvCxnSpPr>
          <p:nvPr/>
        </p:nvCxnSpPr>
        <p:spPr>
          <a:xfrm>
            <a:off x="30480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32"/>
          <p:cNvCxnSpPr>
            <a:endCxn id="635" idx="2"/>
          </p:cNvCxnSpPr>
          <p:nvPr/>
        </p:nvCxnSpPr>
        <p:spPr>
          <a:xfrm>
            <a:off x="33528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2"/>
          <p:cNvCxnSpPr>
            <a:endCxn id="636" idx="2"/>
          </p:cNvCxnSpPr>
          <p:nvPr/>
        </p:nvCxnSpPr>
        <p:spPr>
          <a:xfrm>
            <a:off x="36576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2"/>
          <p:cNvCxnSpPr>
            <a:stCxn id="637" idx="6"/>
            <a:endCxn id="638" idx="2"/>
          </p:cNvCxnSpPr>
          <p:nvPr/>
        </p:nvCxnSpPr>
        <p:spPr>
          <a:xfrm>
            <a:off x="16002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2"/>
          <p:cNvCxnSpPr>
            <a:endCxn id="639" idx="2"/>
          </p:cNvCxnSpPr>
          <p:nvPr/>
        </p:nvCxnSpPr>
        <p:spPr>
          <a:xfrm>
            <a:off x="1905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2"/>
          <p:cNvCxnSpPr>
            <a:stCxn id="639" idx="6"/>
            <a:endCxn id="640" idx="2"/>
          </p:cNvCxnSpPr>
          <p:nvPr/>
        </p:nvCxnSpPr>
        <p:spPr>
          <a:xfrm>
            <a:off x="2209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2"/>
          <p:cNvCxnSpPr>
            <a:stCxn id="641" idx="6"/>
            <a:endCxn id="642" idx="2"/>
          </p:cNvCxnSpPr>
          <p:nvPr/>
        </p:nvCxnSpPr>
        <p:spPr>
          <a:xfrm>
            <a:off x="3048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2"/>
          <p:cNvCxnSpPr>
            <a:stCxn id="642" idx="6"/>
            <a:endCxn id="643" idx="2"/>
          </p:cNvCxnSpPr>
          <p:nvPr/>
        </p:nvCxnSpPr>
        <p:spPr>
          <a:xfrm>
            <a:off x="3352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2"/>
          <p:cNvCxnSpPr>
            <a:endCxn id="644" idx="2"/>
          </p:cNvCxnSpPr>
          <p:nvPr/>
        </p:nvCxnSpPr>
        <p:spPr>
          <a:xfrm>
            <a:off x="36576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2"/>
          <p:cNvCxnSpPr>
            <a:stCxn id="645" idx="6"/>
            <a:endCxn id="646" idx="2"/>
          </p:cNvCxnSpPr>
          <p:nvPr/>
        </p:nvCxnSpPr>
        <p:spPr>
          <a:xfrm>
            <a:off x="16002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2"/>
          <p:cNvCxnSpPr>
            <a:stCxn id="646" idx="6"/>
            <a:endCxn id="647" idx="2"/>
          </p:cNvCxnSpPr>
          <p:nvPr/>
        </p:nvCxnSpPr>
        <p:spPr>
          <a:xfrm>
            <a:off x="19050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2"/>
          <p:cNvCxnSpPr>
            <a:endCxn id="648" idx="2"/>
          </p:cNvCxnSpPr>
          <p:nvPr/>
        </p:nvCxnSpPr>
        <p:spPr>
          <a:xfrm>
            <a:off x="22098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2"/>
          <p:cNvCxnSpPr>
            <a:endCxn id="650" idx="2"/>
          </p:cNvCxnSpPr>
          <p:nvPr/>
        </p:nvCxnSpPr>
        <p:spPr>
          <a:xfrm>
            <a:off x="30480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2"/>
          <p:cNvCxnSpPr>
            <a:stCxn id="650" idx="6"/>
            <a:endCxn id="651" idx="2"/>
          </p:cNvCxnSpPr>
          <p:nvPr/>
        </p:nvCxnSpPr>
        <p:spPr>
          <a:xfrm>
            <a:off x="33528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2"/>
          <p:cNvCxnSpPr>
            <a:stCxn id="651" idx="6"/>
            <a:endCxn id="652" idx="2"/>
          </p:cNvCxnSpPr>
          <p:nvPr/>
        </p:nvCxnSpPr>
        <p:spPr>
          <a:xfrm>
            <a:off x="36576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2"/>
          <p:cNvCxnSpPr>
            <a:stCxn id="653" idx="6"/>
            <a:endCxn id="654" idx="2"/>
          </p:cNvCxnSpPr>
          <p:nvPr/>
        </p:nvCxnSpPr>
        <p:spPr>
          <a:xfrm>
            <a:off x="16002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2"/>
          <p:cNvCxnSpPr>
            <a:endCxn id="655" idx="2"/>
          </p:cNvCxnSpPr>
          <p:nvPr/>
        </p:nvCxnSpPr>
        <p:spPr>
          <a:xfrm>
            <a:off x="1905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2"/>
          <p:cNvCxnSpPr>
            <a:stCxn id="655" idx="6"/>
            <a:endCxn id="656" idx="2"/>
          </p:cNvCxnSpPr>
          <p:nvPr/>
        </p:nvCxnSpPr>
        <p:spPr>
          <a:xfrm>
            <a:off x="2209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2"/>
          <p:cNvCxnSpPr>
            <a:stCxn id="657" idx="6"/>
            <a:endCxn id="658" idx="2"/>
          </p:cNvCxnSpPr>
          <p:nvPr/>
        </p:nvCxnSpPr>
        <p:spPr>
          <a:xfrm>
            <a:off x="3048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2"/>
          <p:cNvCxnSpPr>
            <a:endCxn id="659" idx="2"/>
          </p:cNvCxnSpPr>
          <p:nvPr/>
        </p:nvCxnSpPr>
        <p:spPr>
          <a:xfrm>
            <a:off x="3352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2"/>
          <p:cNvCxnSpPr>
            <a:stCxn id="659" idx="6"/>
            <a:endCxn id="660" idx="2"/>
          </p:cNvCxnSpPr>
          <p:nvPr/>
        </p:nvCxnSpPr>
        <p:spPr>
          <a:xfrm>
            <a:off x="36576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2"/>
          <p:cNvCxnSpPr>
            <a:stCxn id="661" idx="6"/>
            <a:endCxn id="662" idx="2"/>
          </p:cNvCxnSpPr>
          <p:nvPr/>
        </p:nvCxnSpPr>
        <p:spPr>
          <a:xfrm>
            <a:off x="16002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2"/>
          <p:cNvCxnSpPr>
            <a:stCxn id="662" idx="6"/>
            <a:endCxn id="663" idx="2"/>
          </p:cNvCxnSpPr>
          <p:nvPr/>
        </p:nvCxnSpPr>
        <p:spPr>
          <a:xfrm>
            <a:off x="19050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2"/>
          <p:cNvCxnSpPr>
            <a:stCxn id="663" idx="6"/>
            <a:endCxn id="664" idx="2"/>
          </p:cNvCxnSpPr>
          <p:nvPr/>
        </p:nvCxnSpPr>
        <p:spPr>
          <a:xfrm>
            <a:off x="22098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2"/>
          <p:cNvCxnSpPr>
            <a:stCxn id="665" idx="6"/>
            <a:endCxn id="666" idx="2"/>
          </p:cNvCxnSpPr>
          <p:nvPr/>
        </p:nvCxnSpPr>
        <p:spPr>
          <a:xfrm>
            <a:off x="30480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2"/>
          <p:cNvCxnSpPr>
            <a:stCxn id="666" idx="6"/>
            <a:endCxn id="667" idx="2"/>
          </p:cNvCxnSpPr>
          <p:nvPr/>
        </p:nvCxnSpPr>
        <p:spPr>
          <a:xfrm>
            <a:off x="33528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2"/>
          <p:cNvCxnSpPr>
            <a:endCxn id="668" idx="2"/>
          </p:cNvCxnSpPr>
          <p:nvPr/>
        </p:nvCxnSpPr>
        <p:spPr>
          <a:xfrm>
            <a:off x="36576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2"/>
          <p:cNvCxnSpPr>
            <a:stCxn id="669" idx="6"/>
            <a:endCxn id="670" idx="2"/>
          </p:cNvCxnSpPr>
          <p:nvPr/>
        </p:nvCxnSpPr>
        <p:spPr>
          <a:xfrm>
            <a:off x="16002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2"/>
          <p:cNvCxnSpPr>
            <a:endCxn id="671" idx="2"/>
          </p:cNvCxnSpPr>
          <p:nvPr/>
        </p:nvCxnSpPr>
        <p:spPr>
          <a:xfrm>
            <a:off x="1905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32"/>
          <p:cNvCxnSpPr>
            <a:endCxn id="672" idx="2"/>
          </p:cNvCxnSpPr>
          <p:nvPr/>
        </p:nvCxnSpPr>
        <p:spPr>
          <a:xfrm>
            <a:off x="2209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2"/>
          <p:cNvCxnSpPr>
            <a:endCxn id="674" idx="2"/>
          </p:cNvCxnSpPr>
          <p:nvPr/>
        </p:nvCxnSpPr>
        <p:spPr>
          <a:xfrm>
            <a:off x="3048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32"/>
          <p:cNvCxnSpPr>
            <a:stCxn id="674" idx="6"/>
            <a:endCxn id="675" idx="2"/>
          </p:cNvCxnSpPr>
          <p:nvPr/>
        </p:nvCxnSpPr>
        <p:spPr>
          <a:xfrm>
            <a:off x="3352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2"/>
          <p:cNvCxnSpPr>
            <a:stCxn id="675" idx="6"/>
            <a:endCxn id="676" idx="2"/>
          </p:cNvCxnSpPr>
          <p:nvPr/>
        </p:nvCxnSpPr>
        <p:spPr>
          <a:xfrm>
            <a:off x="36576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2"/>
          <p:cNvCxnSpPr>
            <a:stCxn id="677" idx="6"/>
            <a:endCxn id="678" idx="2"/>
          </p:cNvCxnSpPr>
          <p:nvPr/>
        </p:nvCxnSpPr>
        <p:spPr>
          <a:xfrm>
            <a:off x="16002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2"/>
          <p:cNvCxnSpPr>
            <a:stCxn id="678" idx="6"/>
            <a:endCxn id="679" idx="2"/>
          </p:cNvCxnSpPr>
          <p:nvPr/>
        </p:nvCxnSpPr>
        <p:spPr>
          <a:xfrm>
            <a:off x="19050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32"/>
          <p:cNvCxnSpPr>
            <a:stCxn id="679" idx="6"/>
            <a:endCxn id="680" idx="2"/>
          </p:cNvCxnSpPr>
          <p:nvPr/>
        </p:nvCxnSpPr>
        <p:spPr>
          <a:xfrm>
            <a:off x="22098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2"/>
          <p:cNvCxnSpPr>
            <a:stCxn id="681" idx="6"/>
            <a:endCxn id="682" idx="2"/>
          </p:cNvCxnSpPr>
          <p:nvPr/>
        </p:nvCxnSpPr>
        <p:spPr>
          <a:xfrm>
            <a:off x="30480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2"/>
          <p:cNvCxnSpPr>
            <a:endCxn id="683" idx="2"/>
          </p:cNvCxnSpPr>
          <p:nvPr/>
        </p:nvCxnSpPr>
        <p:spPr>
          <a:xfrm>
            <a:off x="33528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2"/>
          <p:cNvCxnSpPr>
            <a:endCxn id="684" idx="2"/>
          </p:cNvCxnSpPr>
          <p:nvPr/>
        </p:nvCxnSpPr>
        <p:spPr>
          <a:xfrm>
            <a:off x="36576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32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9" name="Google Shape;749;p32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50" name="Google Shape;7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3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 txBox="1"/>
          <p:nvPr/>
        </p:nvSpPr>
        <p:spPr>
          <a:xfrm>
            <a:off x="1219200" y="4184904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With Z-Ordering, points assigned to the same file are</a:t>
            </a:r>
            <a:br>
              <a:rPr b="1" lang="en-US" sz="1800">
                <a:latin typeface="Barlow"/>
                <a:ea typeface="Barlow"/>
                <a:cs typeface="Barlow"/>
                <a:sym typeface="Barlow"/>
              </a:rPr>
            </a:b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also close to each other along each of the N dimensions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3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3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3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3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3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5105400" y="1071017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775" name="Google Shape;775;p33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776" name="Google Shape;776;p33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777" name="Google Shape;777;p33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778" name="Google Shape;778;p33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779" name="Google Shape;779;p33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780" name="Google Shape;780;p33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781" name="Google Shape;781;p33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782" name="Google Shape;782;p33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783" name="Google Shape;783;p33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784" name="Google Shape;784;p33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785" name="Google Shape;785;p33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786" name="Google Shape;786;p33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787" name="Google Shape;787;p33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788" name="Google Shape;788;p33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789" name="Google Shape;789;p33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790" name="Google Shape;790;p33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791" name="Google Shape;791;p33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792" name="Google Shape;792;p33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793" name="Google Shape;793;p33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794" name="Google Shape;794;p33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795" name="Google Shape;795;p33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796" name="Google Shape;796;p33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797" name="Google Shape;797;p33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798" name="Google Shape;798;p33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799" name="Google Shape;799;p33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800" name="Google Shape;800;p33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801" name="Google Shape;801;p33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802" name="Google Shape;802;p33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803" name="Google Shape;803;p33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804" name="Google Shape;804;p33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805" name="Google Shape;805;p33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806" name="Google Shape;806;p33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807" name="Google Shape;807;p33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808" name="Google Shape;808;p33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809" name="Google Shape;809;p33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810" name="Google Shape;810;p33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811" name="Google Shape;811;p33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812" name="Google Shape;812;p33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813" name="Google Shape;813;p33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814" name="Google Shape;814;p33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815" name="Google Shape;815;p33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816" name="Google Shape;816;p33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817" name="Google Shape;817;p33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818" name="Google Shape;818;p33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819" name="Google Shape;819;p33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820" name="Google Shape;820;p33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821" name="Google Shape;821;p33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822" name="Google Shape;822;p33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823" name="Google Shape;823;p33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824" name="Google Shape;824;p33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825" name="Google Shape;825;p33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826" name="Google Shape;826;p33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827" name="Google Shape;827;p33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828" name="Google Shape;828;p33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829" name="Google Shape;829;p33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830" name="Google Shape;830;p33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831" name="Google Shape;831;p33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832" name="Google Shape;832;p33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833" name="Google Shape;833;p33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834" name="Google Shape;834;p33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835" name="Google Shape;835;p33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836" name="Google Shape;836;p33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837" name="Google Shape;837;p33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cxnSp>
        <p:nvCxnSpPr>
          <p:cNvPr id="838" name="Google Shape;838;p33"/>
          <p:cNvCxnSpPr>
            <a:stCxn id="783" idx="6"/>
            <a:endCxn id="776" idx="2"/>
          </p:cNvCxnSpPr>
          <p:nvPr/>
        </p:nvCxnSpPr>
        <p:spPr>
          <a:xfrm flipH="1" rot="10800000">
            <a:off x="5638800" y="1178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33"/>
          <p:cNvCxnSpPr>
            <a:stCxn id="785" idx="4"/>
            <a:endCxn id="790" idx="0"/>
          </p:cNvCxnSpPr>
          <p:nvPr/>
        </p:nvCxnSpPr>
        <p:spPr>
          <a:xfrm rot="5400000">
            <a:off x="5600700" y="1216152"/>
            <a:ext cx="228600" cy="99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33"/>
          <p:cNvCxnSpPr>
            <a:stCxn id="799" idx="6"/>
            <a:endCxn id="792" idx="2"/>
          </p:cNvCxnSpPr>
          <p:nvPr/>
        </p:nvCxnSpPr>
        <p:spPr>
          <a:xfrm flipH="1" rot="10800000">
            <a:off x="5638800" y="1940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33"/>
          <p:cNvCxnSpPr>
            <a:stCxn id="801" idx="6"/>
            <a:endCxn id="778" idx="2"/>
          </p:cNvCxnSpPr>
          <p:nvPr/>
        </p:nvCxnSpPr>
        <p:spPr>
          <a:xfrm flipH="1" rot="10800000">
            <a:off x="6324600" y="1178052"/>
            <a:ext cx="149400" cy="10668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33"/>
          <p:cNvCxnSpPr>
            <a:stCxn id="787" idx="6"/>
            <a:endCxn id="780" idx="2"/>
          </p:cNvCxnSpPr>
          <p:nvPr/>
        </p:nvCxnSpPr>
        <p:spPr>
          <a:xfrm flipH="1" rot="10800000">
            <a:off x="7007352" y="1178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33"/>
          <p:cNvCxnSpPr>
            <a:stCxn id="789" idx="4"/>
            <a:endCxn id="794" idx="0"/>
          </p:cNvCxnSpPr>
          <p:nvPr/>
        </p:nvCxnSpPr>
        <p:spPr>
          <a:xfrm rot="5400000">
            <a:off x="6970800" y="1214652"/>
            <a:ext cx="228600" cy="99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33"/>
          <p:cNvCxnSpPr>
            <a:stCxn id="803" idx="6"/>
            <a:endCxn id="796" idx="2"/>
          </p:cNvCxnSpPr>
          <p:nvPr/>
        </p:nvCxnSpPr>
        <p:spPr>
          <a:xfrm flipH="1" rot="10800000">
            <a:off x="7007352" y="1940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33"/>
          <p:cNvCxnSpPr>
            <a:stCxn id="805" idx="4"/>
            <a:endCxn id="806" idx="0"/>
          </p:cNvCxnSpPr>
          <p:nvPr/>
        </p:nvCxnSpPr>
        <p:spPr>
          <a:xfrm rot="5400000">
            <a:off x="6286500" y="1292352"/>
            <a:ext cx="2286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33"/>
          <p:cNvCxnSpPr>
            <a:stCxn id="815" idx="6"/>
            <a:endCxn id="808" idx="2"/>
          </p:cNvCxnSpPr>
          <p:nvPr/>
        </p:nvCxnSpPr>
        <p:spPr>
          <a:xfrm flipH="1" rot="10800000">
            <a:off x="5638800" y="2702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33"/>
          <p:cNvCxnSpPr>
            <a:stCxn id="817" idx="4"/>
            <a:endCxn id="822" idx="0"/>
          </p:cNvCxnSpPr>
          <p:nvPr/>
        </p:nvCxnSpPr>
        <p:spPr>
          <a:xfrm rot="5400000">
            <a:off x="5600700" y="2740152"/>
            <a:ext cx="228600" cy="99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33"/>
          <p:cNvCxnSpPr>
            <a:stCxn id="831" idx="6"/>
            <a:endCxn id="824" idx="2"/>
          </p:cNvCxnSpPr>
          <p:nvPr/>
        </p:nvCxnSpPr>
        <p:spPr>
          <a:xfrm flipH="1" rot="10800000">
            <a:off x="5638800" y="3464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33"/>
          <p:cNvCxnSpPr>
            <a:stCxn id="833" idx="6"/>
            <a:endCxn id="810" idx="2"/>
          </p:cNvCxnSpPr>
          <p:nvPr/>
        </p:nvCxnSpPr>
        <p:spPr>
          <a:xfrm flipH="1" rot="10800000">
            <a:off x="6324600" y="2702052"/>
            <a:ext cx="149400" cy="10668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33"/>
          <p:cNvCxnSpPr>
            <a:stCxn id="819" idx="6"/>
            <a:endCxn id="812" idx="2"/>
          </p:cNvCxnSpPr>
          <p:nvPr/>
        </p:nvCxnSpPr>
        <p:spPr>
          <a:xfrm flipH="1" rot="10800000">
            <a:off x="7007352" y="2702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33"/>
          <p:cNvCxnSpPr>
            <a:stCxn id="821" idx="4"/>
            <a:endCxn id="826" idx="0"/>
          </p:cNvCxnSpPr>
          <p:nvPr/>
        </p:nvCxnSpPr>
        <p:spPr>
          <a:xfrm rot="5400000">
            <a:off x="6970800" y="2738652"/>
            <a:ext cx="228600" cy="99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33"/>
          <p:cNvCxnSpPr>
            <a:stCxn id="835" idx="6"/>
            <a:endCxn id="828" idx="2"/>
          </p:cNvCxnSpPr>
          <p:nvPr/>
        </p:nvCxnSpPr>
        <p:spPr>
          <a:xfrm flipH="1" rot="10800000">
            <a:off x="7007352" y="3464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33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1371600" y="107043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870" name="Google Shape;870;p33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871" name="Google Shape;871;p33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872" name="Google Shape;872;p33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873" name="Google Shape;873;p33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874" name="Google Shape;874;p33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875" name="Google Shape;875;p33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876" name="Google Shape;876;p33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877" name="Google Shape;877;p33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878" name="Google Shape;878;p33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879" name="Google Shape;879;p33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880" name="Google Shape;880;p33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881" name="Google Shape;881;p33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882" name="Google Shape;882;p33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883" name="Google Shape;883;p33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884" name="Google Shape;884;p33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885" name="Google Shape;885;p33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886" name="Google Shape;886;p33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887" name="Google Shape;887;p33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888" name="Google Shape;888;p33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889" name="Google Shape;889;p33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890" name="Google Shape;890;p33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891" name="Google Shape;891;p33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892" name="Google Shape;892;p33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893" name="Google Shape;893;p33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894" name="Google Shape;894;p33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895" name="Google Shape;895;p33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896" name="Google Shape;896;p33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897" name="Google Shape;897;p33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898" name="Google Shape;898;p33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899" name="Google Shape;899;p33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900" name="Google Shape;900;p33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901" name="Google Shape;901;p33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902" name="Google Shape;902;p33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903" name="Google Shape;903;p33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904" name="Google Shape;904;p33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905" name="Google Shape;905;p33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906" name="Google Shape;906;p33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907" name="Google Shape;907;p33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908" name="Google Shape;908;p33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909" name="Google Shape;909;p33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910" name="Google Shape;910;p33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911" name="Google Shape;911;p33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912" name="Google Shape;912;p33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913" name="Google Shape;913;p33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914" name="Google Shape;914;p33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915" name="Google Shape;915;p33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916" name="Google Shape;916;p33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917" name="Google Shape;917;p33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918" name="Google Shape;918;p33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919" name="Google Shape;919;p33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920" name="Google Shape;920;p33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921" name="Google Shape;921;p33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922" name="Google Shape;922;p33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923" name="Google Shape;923;p33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924" name="Google Shape;924;p33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925" name="Google Shape;925;p33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926" name="Google Shape;926;p33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927" name="Google Shape;927;p33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928" name="Google Shape;928;p33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929" name="Google Shape;929;p33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930" name="Google Shape;930;p33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931" name="Google Shape;931;p33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932" name="Google Shape;932;p33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cxnSp>
        <p:nvCxnSpPr>
          <p:cNvPr id="933" name="Google Shape;933;p33"/>
          <p:cNvCxnSpPr>
            <a:stCxn id="872" idx="6"/>
            <a:endCxn id="873" idx="2"/>
          </p:cNvCxnSpPr>
          <p:nvPr/>
        </p:nvCxnSpPr>
        <p:spPr>
          <a:xfrm>
            <a:off x="2514600" y="1178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33"/>
          <p:cNvCxnSpPr>
            <a:stCxn id="876" idx="4"/>
            <a:endCxn id="877" idx="0"/>
          </p:cNvCxnSpPr>
          <p:nvPr/>
        </p:nvCxnSpPr>
        <p:spPr>
          <a:xfrm rot="5400000">
            <a:off x="2590800" y="187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33"/>
          <p:cNvCxnSpPr>
            <a:stCxn id="880" idx="6"/>
            <a:endCxn id="881" idx="2"/>
          </p:cNvCxnSpPr>
          <p:nvPr/>
        </p:nvCxnSpPr>
        <p:spPr>
          <a:xfrm>
            <a:off x="2514600" y="1559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33"/>
          <p:cNvCxnSpPr>
            <a:stCxn id="888" idx="6"/>
            <a:endCxn id="889" idx="2"/>
          </p:cNvCxnSpPr>
          <p:nvPr/>
        </p:nvCxnSpPr>
        <p:spPr>
          <a:xfrm>
            <a:off x="2514600" y="1940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33"/>
          <p:cNvCxnSpPr>
            <a:stCxn id="896" idx="6"/>
            <a:endCxn id="897" idx="2"/>
          </p:cNvCxnSpPr>
          <p:nvPr/>
        </p:nvCxnSpPr>
        <p:spPr>
          <a:xfrm>
            <a:off x="2514600" y="2321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33"/>
          <p:cNvCxnSpPr>
            <a:stCxn id="904" idx="6"/>
            <a:endCxn id="905" idx="2"/>
          </p:cNvCxnSpPr>
          <p:nvPr/>
        </p:nvCxnSpPr>
        <p:spPr>
          <a:xfrm>
            <a:off x="2514600" y="2702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33"/>
          <p:cNvCxnSpPr>
            <a:stCxn id="912" idx="6"/>
            <a:endCxn id="913" idx="2"/>
          </p:cNvCxnSpPr>
          <p:nvPr/>
        </p:nvCxnSpPr>
        <p:spPr>
          <a:xfrm>
            <a:off x="2514600" y="3083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33"/>
          <p:cNvCxnSpPr>
            <a:stCxn id="920" idx="6"/>
            <a:endCxn id="921" idx="2"/>
          </p:cNvCxnSpPr>
          <p:nvPr/>
        </p:nvCxnSpPr>
        <p:spPr>
          <a:xfrm>
            <a:off x="2514600" y="3464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33"/>
          <p:cNvCxnSpPr>
            <a:stCxn id="928" idx="6"/>
            <a:endCxn id="929" idx="2"/>
          </p:cNvCxnSpPr>
          <p:nvPr/>
        </p:nvCxnSpPr>
        <p:spPr>
          <a:xfrm>
            <a:off x="2514600" y="3845052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33"/>
          <p:cNvCxnSpPr>
            <a:stCxn id="884" idx="4"/>
            <a:endCxn id="885" idx="0"/>
          </p:cNvCxnSpPr>
          <p:nvPr/>
        </p:nvCxnSpPr>
        <p:spPr>
          <a:xfrm rot="5400000">
            <a:off x="2590800" y="568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33"/>
          <p:cNvCxnSpPr>
            <a:stCxn id="892" idx="4"/>
            <a:endCxn id="893" idx="0"/>
          </p:cNvCxnSpPr>
          <p:nvPr/>
        </p:nvCxnSpPr>
        <p:spPr>
          <a:xfrm rot="5400000">
            <a:off x="2590800" y="949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33"/>
          <p:cNvCxnSpPr>
            <a:stCxn id="900" idx="4"/>
            <a:endCxn id="901" idx="0"/>
          </p:cNvCxnSpPr>
          <p:nvPr/>
        </p:nvCxnSpPr>
        <p:spPr>
          <a:xfrm rot="5400000">
            <a:off x="2590800" y="1330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33"/>
          <p:cNvCxnSpPr>
            <a:stCxn id="908" idx="4"/>
            <a:endCxn id="909" idx="0"/>
          </p:cNvCxnSpPr>
          <p:nvPr/>
        </p:nvCxnSpPr>
        <p:spPr>
          <a:xfrm rot="5400000">
            <a:off x="2590800" y="1711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33"/>
          <p:cNvCxnSpPr>
            <a:stCxn id="916" idx="4"/>
            <a:endCxn id="917" idx="0"/>
          </p:cNvCxnSpPr>
          <p:nvPr/>
        </p:nvCxnSpPr>
        <p:spPr>
          <a:xfrm rot="5400000">
            <a:off x="2590800" y="2092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33"/>
          <p:cNvCxnSpPr>
            <a:stCxn id="924" idx="4"/>
            <a:endCxn id="925" idx="0"/>
          </p:cNvCxnSpPr>
          <p:nvPr/>
        </p:nvCxnSpPr>
        <p:spPr>
          <a:xfrm rot="5400000">
            <a:off x="2590800" y="2473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33"/>
          <p:cNvCxnSpPr>
            <a:stCxn id="869" idx="6"/>
            <a:endCxn id="870" idx="2"/>
          </p:cNvCxnSpPr>
          <p:nvPr/>
        </p:nvCxnSpPr>
        <p:spPr>
          <a:xfrm flipH="1" rot="10800000">
            <a:off x="1600200" y="1177982"/>
            <a:ext cx="76200" cy="1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3"/>
          <p:cNvCxnSpPr>
            <a:stCxn id="870" idx="6"/>
            <a:endCxn id="871" idx="2"/>
          </p:cNvCxnSpPr>
          <p:nvPr/>
        </p:nvCxnSpPr>
        <p:spPr>
          <a:xfrm>
            <a:off x="19050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33"/>
          <p:cNvCxnSpPr>
            <a:stCxn id="871" idx="6"/>
            <a:endCxn id="872" idx="2"/>
          </p:cNvCxnSpPr>
          <p:nvPr/>
        </p:nvCxnSpPr>
        <p:spPr>
          <a:xfrm>
            <a:off x="2209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33"/>
          <p:cNvCxnSpPr>
            <a:stCxn id="873" idx="6"/>
            <a:endCxn id="874" idx="2"/>
          </p:cNvCxnSpPr>
          <p:nvPr/>
        </p:nvCxnSpPr>
        <p:spPr>
          <a:xfrm>
            <a:off x="30480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33"/>
          <p:cNvCxnSpPr>
            <a:endCxn id="875" idx="2"/>
          </p:cNvCxnSpPr>
          <p:nvPr/>
        </p:nvCxnSpPr>
        <p:spPr>
          <a:xfrm>
            <a:off x="3352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3"/>
          <p:cNvCxnSpPr>
            <a:endCxn id="876" idx="2"/>
          </p:cNvCxnSpPr>
          <p:nvPr/>
        </p:nvCxnSpPr>
        <p:spPr>
          <a:xfrm>
            <a:off x="36576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33"/>
          <p:cNvCxnSpPr>
            <a:stCxn id="877" idx="6"/>
            <a:endCxn id="878" idx="2"/>
          </p:cNvCxnSpPr>
          <p:nvPr/>
        </p:nvCxnSpPr>
        <p:spPr>
          <a:xfrm>
            <a:off x="16002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33"/>
          <p:cNvCxnSpPr>
            <a:stCxn id="878" idx="6"/>
            <a:endCxn id="879" idx="2"/>
          </p:cNvCxnSpPr>
          <p:nvPr/>
        </p:nvCxnSpPr>
        <p:spPr>
          <a:xfrm>
            <a:off x="19050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33"/>
          <p:cNvCxnSpPr>
            <a:endCxn id="880" idx="2"/>
          </p:cNvCxnSpPr>
          <p:nvPr/>
        </p:nvCxnSpPr>
        <p:spPr>
          <a:xfrm>
            <a:off x="22098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33"/>
          <p:cNvCxnSpPr>
            <a:stCxn id="881" idx="6"/>
            <a:endCxn id="882" idx="2"/>
          </p:cNvCxnSpPr>
          <p:nvPr/>
        </p:nvCxnSpPr>
        <p:spPr>
          <a:xfrm>
            <a:off x="30480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33"/>
          <p:cNvCxnSpPr>
            <a:endCxn id="883" idx="2"/>
          </p:cNvCxnSpPr>
          <p:nvPr/>
        </p:nvCxnSpPr>
        <p:spPr>
          <a:xfrm>
            <a:off x="33528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3"/>
          <p:cNvCxnSpPr>
            <a:endCxn id="884" idx="2"/>
          </p:cNvCxnSpPr>
          <p:nvPr/>
        </p:nvCxnSpPr>
        <p:spPr>
          <a:xfrm>
            <a:off x="36576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33"/>
          <p:cNvCxnSpPr>
            <a:stCxn id="885" idx="6"/>
            <a:endCxn id="886" idx="2"/>
          </p:cNvCxnSpPr>
          <p:nvPr/>
        </p:nvCxnSpPr>
        <p:spPr>
          <a:xfrm>
            <a:off x="16002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33"/>
          <p:cNvCxnSpPr>
            <a:endCxn id="887" idx="2"/>
          </p:cNvCxnSpPr>
          <p:nvPr/>
        </p:nvCxnSpPr>
        <p:spPr>
          <a:xfrm>
            <a:off x="1905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33"/>
          <p:cNvCxnSpPr>
            <a:stCxn id="887" idx="6"/>
            <a:endCxn id="888" idx="2"/>
          </p:cNvCxnSpPr>
          <p:nvPr/>
        </p:nvCxnSpPr>
        <p:spPr>
          <a:xfrm>
            <a:off x="2209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33"/>
          <p:cNvCxnSpPr>
            <a:stCxn id="889" idx="6"/>
            <a:endCxn id="890" idx="2"/>
          </p:cNvCxnSpPr>
          <p:nvPr/>
        </p:nvCxnSpPr>
        <p:spPr>
          <a:xfrm>
            <a:off x="3048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3"/>
          <p:cNvCxnSpPr>
            <a:stCxn id="890" idx="6"/>
            <a:endCxn id="891" idx="2"/>
          </p:cNvCxnSpPr>
          <p:nvPr/>
        </p:nvCxnSpPr>
        <p:spPr>
          <a:xfrm>
            <a:off x="3352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3"/>
          <p:cNvCxnSpPr>
            <a:endCxn id="892" idx="2"/>
          </p:cNvCxnSpPr>
          <p:nvPr/>
        </p:nvCxnSpPr>
        <p:spPr>
          <a:xfrm>
            <a:off x="36576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3"/>
          <p:cNvCxnSpPr>
            <a:stCxn id="893" idx="6"/>
            <a:endCxn id="894" idx="2"/>
          </p:cNvCxnSpPr>
          <p:nvPr/>
        </p:nvCxnSpPr>
        <p:spPr>
          <a:xfrm>
            <a:off x="16002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3"/>
          <p:cNvCxnSpPr>
            <a:stCxn id="894" idx="6"/>
            <a:endCxn id="895" idx="2"/>
          </p:cNvCxnSpPr>
          <p:nvPr/>
        </p:nvCxnSpPr>
        <p:spPr>
          <a:xfrm>
            <a:off x="19050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3"/>
          <p:cNvCxnSpPr>
            <a:endCxn id="896" idx="2"/>
          </p:cNvCxnSpPr>
          <p:nvPr/>
        </p:nvCxnSpPr>
        <p:spPr>
          <a:xfrm>
            <a:off x="22098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33"/>
          <p:cNvCxnSpPr>
            <a:endCxn id="898" idx="2"/>
          </p:cNvCxnSpPr>
          <p:nvPr/>
        </p:nvCxnSpPr>
        <p:spPr>
          <a:xfrm>
            <a:off x="30480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33"/>
          <p:cNvCxnSpPr>
            <a:stCxn id="898" idx="6"/>
            <a:endCxn id="899" idx="2"/>
          </p:cNvCxnSpPr>
          <p:nvPr/>
        </p:nvCxnSpPr>
        <p:spPr>
          <a:xfrm>
            <a:off x="33528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33"/>
          <p:cNvCxnSpPr>
            <a:stCxn id="899" idx="6"/>
            <a:endCxn id="900" idx="2"/>
          </p:cNvCxnSpPr>
          <p:nvPr/>
        </p:nvCxnSpPr>
        <p:spPr>
          <a:xfrm>
            <a:off x="36576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3"/>
          <p:cNvCxnSpPr>
            <a:stCxn id="901" idx="6"/>
            <a:endCxn id="902" idx="2"/>
          </p:cNvCxnSpPr>
          <p:nvPr/>
        </p:nvCxnSpPr>
        <p:spPr>
          <a:xfrm>
            <a:off x="16002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3"/>
          <p:cNvCxnSpPr>
            <a:endCxn id="903" idx="2"/>
          </p:cNvCxnSpPr>
          <p:nvPr/>
        </p:nvCxnSpPr>
        <p:spPr>
          <a:xfrm>
            <a:off x="1905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33"/>
          <p:cNvCxnSpPr>
            <a:stCxn id="903" idx="6"/>
            <a:endCxn id="904" idx="2"/>
          </p:cNvCxnSpPr>
          <p:nvPr/>
        </p:nvCxnSpPr>
        <p:spPr>
          <a:xfrm>
            <a:off x="2209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3"/>
          <p:cNvCxnSpPr>
            <a:stCxn id="905" idx="6"/>
            <a:endCxn id="906" idx="2"/>
          </p:cNvCxnSpPr>
          <p:nvPr/>
        </p:nvCxnSpPr>
        <p:spPr>
          <a:xfrm>
            <a:off x="3048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3"/>
          <p:cNvCxnSpPr>
            <a:endCxn id="907" idx="2"/>
          </p:cNvCxnSpPr>
          <p:nvPr/>
        </p:nvCxnSpPr>
        <p:spPr>
          <a:xfrm>
            <a:off x="3352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33"/>
          <p:cNvCxnSpPr>
            <a:stCxn id="907" idx="6"/>
            <a:endCxn id="908" idx="2"/>
          </p:cNvCxnSpPr>
          <p:nvPr/>
        </p:nvCxnSpPr>
        <p:spPr>
          <a:xfrm>
            <a:off x="36576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33"/>
          <p:cNvCxnSpPr>
            <a:stCxn id="909" idx="6"/>
            <a:endCxn id="910" idx="2"/>
          </p:cNvCxnSpPr>
          <p:nvPr/>
        </p:nvCxnSpPr>
        <p:spPr>
          <a:xfrm>
            <a:off x="16002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33"/>
          <p:cNvCxnSpPr>
            <a:stCxn id="910" idx="6"/>
            <a:endCxn id="911" idx="2"/>
          </p:cNvCxnSpPr>
          <p:nvPr/>
        </p:nvCxnSpPr>
        <p:spPr>
          <a:xfrm>
            <a:off x="19050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33"/>
          <p:cNvCxnSpPr>
            <a:stCxn id="911" idx="6"/>
            <a:endCxn id="912" idx="2"/>
          </p:cNvCxnSpPr>
          <p:nvPr/>
        </p:nvCxnSpPr>
        <p:spPr>
          <a:xfrm>
            <a:off x="22098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33"/>
          <p:cNvCxnSpPr>
            <a:stCxn id="913" idx="6"/>
            <a:endCxn id="914" idx="2"/>
          </p:cNvCxnSpPr>
          <p:nvPr/>
        </p:nvCxnSpPr>
        <p:spPr>
          <a:xfrm>
            <a:off x="30480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33"/>
          <p:cNvCxnSpPr>
            <a:stCxn id="914" idx="6"/>
            <a:endCxn id="915" idx="2"/>
          </p:cNvCxnSpPr>
          <p:nvPr/>
        </p:nvCxnSpPr>
        <p:spPr>
          <a:xfrm>
            <a:off x="33528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33"/>
          <p:cNvCxnSpPr>
            <a:endCxn id="916" idx="2"/>
          </p:cNvCxnSpPr>
          <p:nvPr/>
        </p:nvCxnSpPr>
        <p:spPr>
          <a:xfrm>
            <a:off x="36576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33"/>
          <p:cNvCxnSpPr>
            <a:stCxn id="917" idx="6"/>
            <a:endCxn id="918" idx="2"/>
          </p:cNvCxnSpPr>
          <p:nvPr/>
        </p:nvCxnSpPr>
        <p:spPr>
          <a:xfrm>
            <a:off x="16002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33"/>
          <p:cNvCxnSpPr>
            <a:endCxn id="919" idx="2"/>
          </p:cNvCxnSpPr>
          <p:nvPr/>
        </p:nvCxnSpPr>
        <p:spPr>
          <a:xfrm>
            <a:off x="1905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33"/>
          <p:cNvCxnSpPr>
            <a:endCxn id="920" idx="2"/>
          </p:cNvCxnSpPr>
          <p:nvPr/>
        </p:nvCxnSpPr>
        <p:spPr>
          <a:xfrm>
            <a:off x="2209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33"/>
          <p:cNvCxnSpPr>
            <a:endCxn id="922" idx="2"/>
          </p:cNvCxnSpPr>
          <p:nvPr/>
        </p:nvCxnSpPr>
        <p:spPr>
          <a:xfrm>
            <a:off x="3048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33"/>
          <p:cNvCxnSpPr>
            <a:stCxn id="922" idx="6"/>
            <a:endCxn id="923" idx="2"/>
          </p:cNvCxnSpPr>
          <p:nvPr/>
        </p:nvCxnSpPr>
        <p:spPr>
          <a:xfrm>
            <a:off x="3352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33"/>
          <p:cNvCxnSpPr>
            <a:stCxn id="923" idx="6"/>
            <a:endCxn id="924" idx="2"/>
          </p:cNvCxnSpPr>
          <p:nvPr/>
        </p:nvCxnSpPr>
        <p:spPr>
          <a:xfrm>
            <a:off x="36576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33"/>
          <p:cNvCxnSpPr>
            <a:stCxn id="925" idx="6"/>
            <a:endCxn id="926" idx="2"/>
          </p:cNvCxnSpPr>
          <p:nvPr/>
        </p:nvCxnSpPr>
        <p:spPr>
          <a:xfrm>
            <a:off x="16002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33"/>
          <p:cNvCxnSpPr>
            <a:stCxn id="926" idx="6"/>
            <a:endCxn id="927" idx="2"/>
          </p:cNvCxnSpPr>
          <p:nvPr/>
        </p:nvCxnSpPr>
        <p:spPr>
          <a:xfrm>
            <a:off x="19050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3"/>
          <p:cNvCxnSpPr>
            <a:stCxn id="927" idx="6"/>
            <a:endCxn id="928" idx="2"/>
          </p:cNvCxnSpPr>
          <p:nvPr/>
        </p:nvCxnSpPr>
        <p:spPr>
          <a:xfrm>
            <a:off x="22098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3"/>
          <p:cNvCxnSpPr>
            <a:stCxn id="929" idx="6"/>
            <a:endCxn id="930" idx="2"/>
          </p:cNvCxnSpPr>
          <p:nvPr/>
        </p:nvCxnSpPr>
        <p:spPr>
          <a:xfrm>
            <a:off x="30480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3"/>
          <p:cNvCxnSpPr>
            <a:endCxn id="931" idx="2"/>
          </p:cNvCxnSpPr>
          <p:nvPr/>
        </p:nvCxnSpPr>
        <p:spPr>
          <a:xfrm>
            <a:off x="33528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33"/>
          <p:cNvCxnSpPr>
            <a:endCxn id="932" idx="2"/>
          </p:cNvCxnSpPr>
          <p:nvPr/>
        </p:nvCxnSpPr>
        <p:spPr>
          <a:xfrm>
            <a:off x="36576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33"/>
          <p:cNvCxnSpPr>
            <a:stCxn id="774" idx="6"/>
            <a:endCxn id="775" idx="2"/>
          </p:cNvCxnSpPr>
          <p:nvPr/>
        </p:nvCxnSpPr>
        <p:spPr>
          <a:xfrm flipH="1" rot="10800000">
            <a:off x="5334000" y="1177967"/>
            <a:ext cx="76200" cy="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33"/>
          <p:cNvCxnSpPr>
            <a:stCxn id="775" idx="3"/>
            <a:endCxn id="782" idx="7"/>
          </p:cNvCxnSpPr>
          <p:nvPr/>
        </p:nvCxnSpPr>
        <p:spPr>
          <a:xfrm flipH="1">
            <a:off x="5300578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3"/>
          <p:cNvCxnSpPr>
            <a:stCxn id="782" idx="6"/>
            <a:endCxn id="783" idx="2"/>
          </p:cNvCxnSpPr>
          <p:nvPr/>
        </p:nvCxnSpPr>
        <p:spPr>
          <a:xfrm>
            <a:off x="5334000" y="1482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3"/>
          <p:cNvCxnSpPr>
            <a:stCxn id="784" idx="6"/>
            <a:endCxn id="785" idx="2"/>
          </p:cNvCxnSpPr>
          <p:nvPr/>
        </p:nvCxnSpPr>
        <p:spPr>
          <a:xfrm>
            <a:off x="6019800" y="1482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33"/>
          <p:cNvCxnSpPr>
            <a:stCxn id="786" idx="6"/>
            <a:endCxn id="787" idx="2"/>
          </p:cNvCxnSpPr>
          <p:nvPr/>
        </p:nvCxnSpPr>
        <p:spPr>
          <a:xfrm>
            <a:off x="6702552" y="1482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33"/>
          <p:cNvCxnSpPr>
            <a:stCxn id="788" idx="6"/>
            <a:endCxn id="789" idx="2"/>
          </p:cNvCxnSpPr>
          <p:nvPr/>
        </p:nvCxnSpPr>
        <p:spPr>
          <a:xfrm>
            <a:off x="7388352" y="1482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33"/>
          <p:cNvCxnSpPr>
            <a:stCxn id="777" idx="3"/>
            <a:endCxn id="784" idx="7"/>
          </p:cNvCxnSpPr>
          <p:nvPr/>
        </p:nvCxnSpPr>
        <p:spPr>
          <a:xfrm flipH="1">
            <a:off x="5986378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33"/>
          <p:cNvCxnSpPr>
            <a:stCxn id="779" idx="3"/>
            <a:endCxn id="786" idx="7"/>
          </p:cNvCxnSpPr>
          <p:nvPr/>
        </p:nvCxnSpPr>
        <p:spPr>
          <a:xfrm flipH="1">
            <a:off x="6669130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33"/>
          <p:cNvCxnSpPr>
            <a:stCxn id="781" idx="3"/>
            <a:endCxn id="788" idx="7"/>
          </p:cNvCxnSpPr>
          <p:nvPr/>
        </p:nvCxnSpPr>
        <p:spPr>
          <a:xfrm flipH="1">
            <a:off x="7354930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33"/>
          <p:cNvCxnSpPr>
            <a:endCxn id="777" idx="2"/>
          </p:cNvCxnSpPr>
          <p:nvPr/>
        </p:nvCxnSpPr>
        <p:spPr>
          <a:xfrm>
            <a:off x="6019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33"/>
          <p:cNvCxnSpPr>
            <a:stCxn id="778" idx="6"/>
            <a:endCxn id="779" idx="2"/>
          </p:cNvCxnSpPr>
          <p:nvPr/>
        </p:nvCxnSpPr>
        <p:spPr>
          <a:xfrm>
            <a:off x="6702552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3"/>
          <p:cNvCxnSpPr>
            <a:endCxn id="781" idx="2"/>
          </p:cNvCxnSpPr>
          <p:nvPr/>
        </p:nvCxnSpPr>
        <p:spPr>
          <a:xfrm>
            <a:off x="7388352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3"/>
          <p:cNvCxnSpPr>
            <a:endCxn id="791" idx="2"/>
          </p:cNvCxnSpPr>
          <p:nvPr/>
        </p:nvCxnSpPr>
        <p:spPr>
          <a:xfrm>
            <a:off x="5334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3"/>
          <p:cNvCxnSpPr>
            <a:stCxn id="792" idx="6"/>
            <a:endCxn id="793" idx="2"/>
          </p:cNvCxnSpPr>
          <p:nvPr/>
        </p:nvCxnSpPr>
        <p:spPr>
          <a:xfrm>
            <a:off x="6019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3"/>
          <p:cNvCxnSpPr>
            <a:endCxn id="795" idx="2"/>
          </p:cNvCxnSpPr>
          <p:nvPr/>
        </p:nvCxnSpPr>
        <p:spPr>
          <a:xfrm>
            <a:off x="6702552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33"/>
          <p:cNvCxnSpPr>
            <a:endCxn id="797" idx="2"/>
          </p:cNvCxnSpPr>
          <p:nvPr/>
        </p:nvCxnSpPr>
        <p:spPr>
          <a:xfrm>
            <a:off x="7388400" y="19400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33"/>
          <p:cNvCxnSpPr>
            <a:stCxn id="798" idx="6"/>
            <a:endCxn id="799" idx="2"/>
          </p:cNvCxnSpPr>
          <p:nvPr/>
        </p:nvCxnSpPr>
        <p:spPr>
          <a:xfrm>
            <a:off x="5334000" y="2244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33"/>
          <p:cNvCxnSpPr>
            <a:stCxn id="800" idx="6"/>
            <a:endCxn id="801" idx="2"/>
          </p:cNvCxnSpPr>
          <p:nvPr/>
        </p:nvCxnSpPr>
        <p:spPr>
          <a:xfrm>
            <a:off x="6019800" y="2244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33"/>
          <p:cNvCxnSpPr>
            <a:stCxn id="802" idx="6"/>
            <a:endCxn id="803" idx="2"/>
          </p:cNvCxnSpPr>
          <p:nvPr/>
        </p:nvCxnSpPr>
        <p:spPr>
          <a:xfrm>
            <a:off x="6702552" y="2244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33"/>
          <p:cNvCxnSpPr>
            <a:stCxn id="804" idx="6"/>
            <a:endCxn id="805" idx="2"/>
          </p:cNvCxnSpPr>
          <p:nvPr/>
        </p:nvCxnSpPr>
        <p:spPr>
          <a:xfrm>
            <a:off x="7388352" y="2244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33"/>
          <p:cNvCxnSpPr>
            <a:endCxn id="798" idx="7"/>
          </p:cNvCxnSpPr>
          <p:nvPr/>
        </p:nvCxnSpPr>
        <p:spPr>
          <a:xfrm flipH="1">
            <a:off x="5300522" y="2020930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33"/>
          <p:cNvCxnSpPr>
            <a:stCxn id="793" idx="3"/>
            <a:endCxn id="800" idx="7"/>
          </p:cNvCxnSpPr>
          <p:nvPr/>
        </p:nvCxnSpPr>
        <p:spPr>
          <a:xfrm flipH="1">
            <a:off x="5986378" y="2020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33"/>
          <p:cNvCxnSpPr>
            <a:endCxn id="802" idx="7"/>
          </p:cNvCxnSpPr>
          <p:nvPr/>
        </p:nvCxnSpPr>
        <p:spPr>
          <a:xfrm flipH="1">
            <a:off x="6669074" y="2020930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33"/>
          <p:cNvCxnSpPr>
            <a:endCxn id="804" idx="7"/>
          </p:cNvCxnSpPr>
          <p:nvPr/>
        </p:nvCxnSpPr>
        <p:spPr>
          <a:xfrm flipH="1">
            <a:off x="7354874" y="2020930"/>
            <a:ext cx="146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33"/>
          <p:cNvCxnSpPr>
            <a:stCxn id="806" idx="6"/>
            <a:endCxn id="807" idx="2"/>
          </p:cNvCxnSpPr>
          <p:nvPr/>
        </p:nvCxnSpPr>
        <p:spPr>
          <a:xfrm>
            <a:off x="5334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33"/>
          <p:cNvCxnSpPr>
            <a:stCxn id="814" idx="6"/>
            <a:endCxn id="815" idx="2"/>
          </p:cNvCxnSpPr>
          <p:nvPr/>
        </p:nvCxnSpPr>
        <p:spPr>
          <a:xfrm>
            <a:off x="5334000" y="3006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3"/>
          <p:cNvCxnSpPr>
            <a:endCxn id="809" idx="2"/>
          </p:cNvCxnSpPr>
          <p:nvPr/>
        </p:nvCxnSpPr>
        <p:spPr>
          <a:xfrm>
            <a:off x="6019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33"/>
          <p:cNvCxnSpPr>
            <a:stCxn id="810" idx="6"/>
            <a:endCxn id="811" idx="2"/>
          </p:cNvCxnSpPr>
          <p:nvPr/>
        </p:nvCxnSpPr>
        <p:spPr>
          <a:xfrm>
            <a:off x="6702552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33"/>
          <p:cNvCxnSpPr>
            <a:endCxn id="813" idx="2"/>
          </p:cNvCxnSpPr>
          <p:nvPr/>
        </p:nvCxnSpPr>
        <p:spPr>
          <a:xfrm>
            <a:off x="7388400" y="27020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33"/>
          <p:cNvCxnSpPr>
            <a:stCxn id="816" idx="6"/>
            <a:endCxn id="817" idx="2"/>
          </p:cNvCxnSpPr>
          <p:nvPr/>
        </p:nvCxnSpPr>
        <p:spPr>
          <a:xfrm>
            <a:off x="6019800" y="3006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33"/>
          <p:cNvCxnSpPr>
            <a:endCxn id="819" idx="2"/>
          </p:cNvCxnSpPr>
          <p:nvPr/>
        </p:nvCxnSpPr>
        <p:spPr>
          <a:xfrm>
            <a:off x="6702552" y="3006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33"/>
          <p:cNvCxnSpPr>
            <a:endCxn id="821" idx="2"/>
          </p:cNvCxnSpPr>
          <p:nvPr/>
        </p:nvCxnSpPr>
        <p:spPr>
          <a:xfrm>
            <a:off x="7388400" y="3006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33"/>
          <p:cNvCxnSpPr>
            <a:stCxn id="807" idx="3"/>
            <a:endCxn id="814" idx="7"/>
          </p:cNvCxnSpPr>
          <p:nvPr/>
        </p:nvCxnSpPr>
        <p:spPr>
          <a:xfrm flipH="1">
            <a:off x="5300578" y="2782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33"/>
          <p:cNvCxnSpPr>
            <a:stCxn id="809" idx="3"/>
            <a:endCxn id="816" idx="7"/>
          </p:cNvCxnSpPr>
          <p:nvPr/>
        </p:nvCxnSpPr>
        <p:spPr>
          <a:xfrm flipH="1">
            <a:off x="5986378" y="2782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33"/>
          <p:cNvCxnSpPr>
            <a:stCxn id="811" idx="3"/>
            <a:endCxn id="818" idx="7"/>
          </p:cNvCxnSpPr>
          <p:nvPr/>
        </p:nvCxnSpPr>
        <p:spPr>
          <a:xfrm flipH="1">
            <a:off x="6669130" y="2782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33"/>
          <p:cNvCxnSpPr>
            <a:stCxn id="813" idx="3"/>
            <a:endCxn id="820" idx="7"/>
          </p:cNvCxnSpPr>
          <p:nvPr/>
        </p:nvCxnSpPr>
        <p:spPr>
          <a:xfrm flipH="1">
            <a:off x="7354978" y="2782874"/>
            <a:ext cx="146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33"/>
          <p:cNvCxnSpPr>
            <a:endCxn id="823" idx="2"/>
          </p:cNvCxnSpPr>
          <p:nvPr/>
        </p:nvCxnSpPr>
        <p:spPr>
          <a:xfrm>
            <a:off x="5334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33"/>
          <p:cNvCxnSpPr>
            <a:stCxn id="824" idx="6"/>
            <a:endCxn id="825" idx="2"/>
          </p:cNvCxnSpPr>
          <p:nvPr/>
        </p:nvCxnSpPr>
        <p:spPr>
          <a:xfrm>
            <a:off x="6019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33"/>
          <p:cNvCxnSpPr>
            <a:stCxn id="826" idx="6"/>
            <a:endCxn id="827" idx="2"/>
          </p:cNvCxnSpPr>
          <p:nvPr/>
        </p:nvCxnSpPr>
        <p:spPr>
          <a:xfrm>
            <a:off x="6702552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33"/>
          <p:cNvCxnSpPr>
            <a:stCxn id="828" idx="6"/>
            <a:endCxn id="829" idx="2"/>
          </p:cNvCxnSpPr>
          <p:nvPr/>
        </p:nvCxnSpPr>
        <p:spPr>
          <a:xfrm>
            <a:off x="7388352" y="34640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33"/>
          <p:cNvCxnSpPr>
            <a:endCxn id="831" idx="2"/>
          </p:cNvCxnSpPr>
          <p:nvPr/>
        </p:nvCxnSpPr>
        <p:spPr>
          <a:xfrm>
            <a:off x="5334000" y="3768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33"/>
          <p:cNvCxnSpPr>
            <a:stCxn id="832" idx="6"/>
            <a:endCxn id="833" idx="2"/>
          </p:cNvCxnSpPr>
          <p:nvPr/>
        </p:nvCxnSpPr>
        <p:spPr>
          <a:xfrm>
            <a:off x="6019800" y="3768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3"/>
          <p:cNvCxnSpPr>
            <a:stCxn id="834" idx="6"/>
            <a:endCxn id="835" idx="2"/>
          </p:cNvCxnSpPr>
          <p:nvPr/>
        </p:nvCxnSpPr>
        <p:spPr>
          <a:xfrm>
            <a:off x="6702552" y="3768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33"/>
          <p:cNvCxnSpPr>
            <a:endCxn id="837" idx="2"/>
          </p:cNvCxnSpPr>
          <p:nvPr/>
        </p:nvCxnSpPr>
        <p:spPr>
          <a:xfrm>
            <a:off x="7388400" y="3768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3"/>
          <p:cNvCxnSpPr>
            <a:stCxn id="823" idx="3"/>
            <a:endCxn id="830" idx="7"/>
          </p:cNvCxnSpPr>
          <p:nvPr/>
        </p:nvCxnSpPr>
        <p:spPr>
          <a:xfrm flipH="1">
            <a:off x="5300578" y="3544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33"/>
          <p:cNvCxnSpPr>
            <a:endCxn id="832" idx="7"/>
          </p:cNvCxnSpPr>
          <p:nvPr/>
        </p:nvCxnSpPr>
        <p:spPr>
          <a:xfrm flipH="1">
            <a:off x="5986322" y="3544930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33"/>
          <p:cNvCxnSpPr>
            <a:stCxn id="827" idx="3"/>
            <a:endCxn id="834" idx="7"/>
          </p:cNvCxnSpPr>
          <p:nvPr/>
        </p:nvCxnSpPr>
        <p:spPr>
          <a:xfrm flipH="1">
            <a:off x="6669130" y="3544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33"/>
          <p:cNvCxnSpPr>
            <a:stCxn id="829" idx="3"/>
            <a:endCxn id="836" idx="7"/>
          </p:cNvCxnSpPr>
          <p:nvPr/>
        </p:nvCxnSpPr>
        <p:spPr>
          <a:xfrm flipH="1">
            <a:off x="7354978" y="3544874"/>
            <a:ext cx="146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4" name="Google Shape;1044;p33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5" name="Google Shape;1045;p33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46" name="Google Shape;10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4"/>
          <p:cNvSpPr/>
          <p:nvPr/>
        </p:nvSpPr>
        <p:spPr>
          <a:xfrm>
            <a:off x="49530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1219200" y="758952"/>
            <a:ext cx="2895600" cy="335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4"/>
          <p:cNvSpPr txBox="1"/>
          <p:nvPr/>
        </p:nvSpPr>
        <p:spPr>
          <a:xfrm>
            <a:off x="876300" y="4184904"/>
            <a:ext cx="739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Data skipping helps identify which part-files can and cannot be skipped</a:t>
            </a:r>
            <a:br>
              <a:rPr b="1" lang="en-US" sz="1800">
                <a:latin typeface="Barlow"/>
                <a:ea typeface="Barlow"/>
                <a:cs typeface="Barlow"/>
                <a:sym typeface="Barlow"/>
              </a:rPr>
            </a:br>
            <a:r>
              <a:rPr b="1" lang="en-US" sz="1800">
                <a:latin typeface="Barlow"/>
                <a:ea typeface="Barlow"/>
                <a:cs typeface="Barlow"/>
                <a:sym typeface="Barlow"/>
              </a:rPr>
              <a:t>Consider this query: </a:t>
            </a:r>
            <a:r>
              <a:rPr b="1" lang="en-US" sz="18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SELECT * FROM points WHERE x = 2 OR y = 3</a:t>
            </a:r>
            <a:endParaRPr b="1" sz="18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4" name="Google Shape;1054;p34"/>
          <p:cNvSpPr/>
          <p:nvPr/>
        </p:nvSpPr>
        <p:spPr>
          <a:xfrm>
            <a:off x="13716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4"/>
          <p:cNvSpPr/>
          <p:nvPr/>
        </p:nvSpPr>
        <p:spPr>
          <a:xfrm>
            <a:off x="2819400" y="1063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4"/>
          <p:cNvSpPr/>
          <p:nvPr/>
        </p:nvSpPr>
        <p:spPr>
          <a:xfrm>
            <a:off x="13716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4"/>
          <p:cNvSpPr/>
          <p:nvPr/>
        </p:nvSpPr>
        <p:spPr>
          <a:xfrm>
            <a:off x="13716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4"/>
          <p:cNvSpPr/>
          <p:nvPr/>
        </p:nvSpPr>
        <p:spPr>
          <a:xfrm>
            <a:off x="13716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4"/>
          <p:cNvSpPr/>
          <p:nvPr/>
        </p:nvSpPr>
        <p:spPr>
          <a:xfrm>
            <a:off x="13716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4"/>
          <p:cNvSpPr/>
          <p:nvPr/>
        </p:nvSpPr>
        <p:spPr>
          <a:xfrm>
            <a:off x="13716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4"/>
          <p:cNvSpPr/>
          <p:nvPr/>
        </p:nvSpPr>
        <p:spPr>
          <a:xfrm>
            <a:off x="13716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4"/>
          <p:cNvSpPr/>
          <p:nvPr/>
        </p:nvSpPr>
        <p:spPr>
          <a:xfrm>
            <a:off x="13716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4"/>
          <p:cNvSpPr/>
          <p:nvPr/>
        </p:nvSpPr>
        <p:spPr>
          <a:xfrm>
            <a:off x="2819400" y="1444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4"/>
          <p:cNvSpPr/>
          <p:nvPr/>
        </p:nvSpPr>
        <p:spPr>
          <a:xfrm>
            <a:off x="2819400" y="1825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4"/>
          <p:cNvSpPr/>
          <p:nvPr/>
        </p:nvSpPr>
        <p:spPr>
          <a:xfrm>
            <a:off x="2819400" y="2206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4"/>
          <p:cNvSpPr/>
          <p:nvPr/>
        </p:nvSpPr>
        <p:spPr>
          <a:xfrm>
            <a:off x="2819400" y="2587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4"/>
          <p:cNvSpPr/>
          <p:nvPr/>
        </p:nvSpPr>
        <p:spPr>
          <a:xfrm>
            <a:off x="2819400" y="2968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4"/>
          <p:cNvSpPr/>
          <p:nvPr/>
        </p:nvSpPr>
        <p:spPr>
          <a:xfrm>
            <a:off x="2819400" y="3349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4"/>
          <p:cNvSpPr/>
          <p:nvPr/>
        </p:nvSpPr>
        <p:spPr>
          <a:xfrm>
            <a:off x="2819400" y="3730752"/>
            <a:ext cx="1143000" cy="2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4"/>
          <p:cNvSpPr/>
          <p:nvPr/>
        </p:nvSpPr>
        <p:spPr>
          <a:xfrm>
            <a:off x="1371600" y="1063752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071" name="Google Shape;1071;p34"/>
          <p:cNvSpPr/>
          <p:nvPr/>
        </p:nvSpPr>
        <p:spPr>
          <a:xfrm>
            <a:off x="1676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072" name="Google Shape;1072;p34"/>
          <p:cNvSpPr/>
          <p:nvPr/>
        </p:nvSpPr>
        <p:spPr>
          <a:xfrm>
            <a:off x="198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073" name="Google Shape;1073;p34"/>
          <p:cNvSpPr/>
          <p:nvPr/>
        </p:nvSpPr>
        <p:spPr>
          <a:xfrm>
            <a:off x="228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074" name="Google Shape;1074;p34"/>
          <p:cNvSpPr/>
          <p:nvPr/>
        </p:nvSpPr>
        <p:spPr>
          <a:xfrm>
            <a:off x="28194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075" name="Google Shape;1075;p34"/>
          <p:cNvSpPr/>
          <p:nvPr/>
        </p:nvSpPr>
        <p:spPr>
          <a:xfrm>
            <a:off x="3124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076" name="Google Shape;1076;p34"/>
          <p:cNvSpPr/>
          <p:nvPr/>
        </p:nvSpPr>
        <p:spPr>
          <a:xfrm>
            <a:off x="3429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077" name="Google Shape;1077;p34"/>
          <p:cNvSpPr/>
          <p:nvPr/>
        </p:nvSpPr>
        <p:spPr>
          <a:xfrm>
            <a:off x="37338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078" name="Google Shape;1078;p34"/>
          <p:cNvSpPr/>
          <p:nvPr/>
        </p:nvSpPr>
        <p:spPr>
          <a:xfrm>
            <a:off x="13716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079" name="Google Shape;1079;p34"/>
          <p:cNvSpPr/>
          <p:nvPr/>
        </p:nvSpPr>
        <p:spPr>
          <a:xfrm>
            <a:off x="1676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080" name="Google Shape;1080;p34"/>
          <p:cNvSpPr/>
          <p:nvPr/>
        </p:nvSpPr>
        <p:spPr>
          <a:xfrm>
            <a:off x="1981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081" name="Google Shape;1081;p34"/>
          <p:cNvSpPr/>
          <p:nvPr/>
        </p:nvSpPr>
        <p:spPr>
          <a:xfrm>
            <a:off x="2286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082" name="Google Shape;1082;p34"/>
          <p:cNvSpPr/>
          <p:nvPr/>
        </p:nvSpPr>
        <p:spPr>
          <a:xfrm>
            <a:off x="28194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083" name="Google Shape;1083;p34"/>
          <p:cNvSpPr/>
          <p:nvPr/>
        </p:nvSpPr>
        <p:spPr>
          <a:xfrm>
            <a:off x="31242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084" name="Google Shape;1084;p34"/>
          <p:cNvSpPr/>
          <p:nvPr/>
        </p:nvSpPr>
        <p:spPr>
          <a:xfrm>
            <a:off x="34290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085" name="Google Shape;1085;p34"/>
          <p:cNvSpPr/>
          <p:nvPr/>
        </p:nvSpPr>
        <p:spPr>
          <a:xfrm>
            <a:off x="3733800" y="1444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086" name="Google Shape;1086;p34"/>
          <p:cNvSpPr/>
          <p:nvPr/>
        </p:nvSpPr>
        <p:spPr>
          <a:xfrm>
            <a:off x="1371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087" name="Google Shape;1087;p34"/>
          <p:cNvSpPr/>
          <p:nvPr/>
        </p:nvSpPr>
        <p:spPr>
          <a:xfrm>
            <a:off x="1676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088" name="Google Shape;1088;p34"/>
          <p:cNvSpPr/>
          <p:nvPr/>
        </p:nvSpPr>
        <p:spPr>
          <a:xfrm>
            <a:off x="198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089" name="Google Shape;1089;p34"/>
          <p:cNvSpPr/>
          <p:nvPr/>
        </p:nvSpPr>
        <p:spPr>
          <a:xfrm>
            <a:off x="228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090" name="Google Shape;1090;p34"/>
          <p:cNvSpPr/>
          <p:nvPr/>
        </p:nvSpPr>
        <p:spPr>
          <a:xfrm>
            <a:off x="2819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091" name="Google Shape;1091;p34"/>
          <p:cNvSpPr/>
          <p:nvPr/>
        </p:nvSpPr>
        <p:spPr>
          <a:xfrm>
            <a:off x="3124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092" name="Google Shape;1092;p34"/>
          <p:cNvSpPr/>
          <p:nvPr/>
        </p:nvSpPr>
        <p:spPr>
          <a:xfrm>
            <a:off x="3429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093" name="Google Shape;1093;p34"/>
          <p:cNvSpPr/>
          <p:nvPr/>
        </p:nvSpPr>
        <p:spPr>
          <a:xfrm>
            <a:off x="37338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094" name="Google Shape;1094;p34"/>
          <p:cNvSpPr/>
          <p:nvPr/>
        </p:nvSpPr>
        <p:spPr>
          <a:xfrm>
            <a:off x="13716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095" name="Google Shape;1095;p34"/>
          <p:cNvSpPr/>
          <p:nvPr/>
        </p:nvSpPr>
        <p:spPr>
          <a:xfrm>
            <a:off x="1676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096" name="Google Shape;1096;p34"/>
          <p:cNvSpPr/>
          <p:nvPr/>
        </p:nvSpPr>
        <p:spPr>
          <a:xfrm>
            <a:off x="1981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097" name="Google Shape;1097;p34"/>
          <p:cNvSpPr/>
          <p:nvPr/>
        </p:nvSpPr>
        <p:spPr>
          <a:xfrm>
            <a:off x="2286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098" name="Google Shape;1098;p34"/>
          <p:cNvSpPr/>
          <p:nvPr/>
        </p:nvSpPr>
        <p:spPr>
          <a:xfrm>
            <a:off x="28194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099" name="Google Shape;1099;p34"/>
          <p:cNvSpPr/>
          <p:nvPr/>
        </p:nvSpPr>
        <p:spPr>
          <a:xfrm>
            <a:off x="31242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100" name="Google Shape;1100;p34"/>
          <p:cNvSpPr/>
          <p:nvPr/>
        </p:nvSpPr>
        <p:spPr>
          <a:xfrm>
            <a:off x="34290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101" name="Google Shape;1101;p34"/>
          <p:cNvSpPr/>
          <p:nvPr/>
        </p:nvSpPr>
        <p:spPr>
          <a:xfrm>
            <a:off x="3733800" y="2206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102" name="Google Shape;1102;p34"/>
          <p:cNvSpPr/>
          <p:nvPr/>
        </p:nvSpPr>
        <p:spPr>
          <a:xfrm>
            <a:off x="1371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103" name="Google Shape;1103;p34"/>
          <p:cNvSpPr/>
          <p:nvPr/>
        </p:nvSpPr>
        <p:spPr>
          <a:xfrm>
            <a:off x="1676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104" name="Google Shape;1104;p34"/>
          <p:cNvSpPr/>
          <p:nvPr/>
        </p:nvSpPr>
        <p:spPr>
          <a:xfrm>
            <a:off x="198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105" name="Google Shape;1105;p34"/>
          <p:cNvSpPr/>
          <p:nvPr/>
        </p:nvSpPr>
        <p:spPr>
          <a:xfrm>
            <a:off x="228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106" name="Google Shape;1106;p34"/>
          <p:cNvSpPr/>
          <p:nvPr/>
        </p:nvSpPr>
        <p:spPr>
          <a:xfrm>
            <a:off x="2819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107" name="Google Shape;1107;p34"/>
          <p:cNvSpPr/>
          <p:nvPr/>
        </p:nvSpPr>
        <p:spPr>
          <a:xfrm>
            <a:off x="3124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108" name="Google Shape;1108;p34"/>
          <p:cNvSpPr/>
          <p:nvPr/>
        </p:nvSpPr>
        <p:spPr>
          <a:xfrm>
            <a:off x="3429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109" name="Google Shape;1109;p34"/>
          <p:cNvSpPr/>
          <p:nvPr/>
        </p:nvSpPr>
        <p:spPr>
          <a:xfrm>
            <a:off x="37338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110" name="Google Shape;1110;p34"/>
          <p:cNvSpPr/>
          <p:nvPr/>
        </p:nvSpPr>
        <p:spPr>
          <a:xfrm>
            <a:off x="13716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111" name="Google Shape;1111;p34"/>
          <p:cNvSpPr/>
          <p:nvPr/>
        </p:nvSpPr>
        <p:spPr>
          <a:xfrm>
            <a:off x="1676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112" name="Google Shape;1112;p34"/>
          <p:cNvSpPr/>
          <p:nvPr/>
        </p:nvSpPr>
        <p:spPr>
          <a:xfrm>
            <a:off x="1981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113" name="Google Shape;1113;p34"/>
          <p:cNvSpPr/>
          <p:nvPr/>
        </p:nvSpPr>
        <p:spPr>
          <a:xfrm>
            <a:off x="2286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114" name="Google Shape;1114;p34"/>
          <p:cNvSpPr/>
          <p:nvPr/>
        </p:nvSpPr>
        <p:spPr>
          <a:xfrm>
            <a:off x="28194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115" name="Google Shape;1115;p34"/>
          <p:cNvSpPr/>
          <p:nvPr/>
        </p:nvSpPr>
        <p:spPr>
          <a:xfrm>
            <a:off x="31242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116" name="Google Shape;1116;p34"/>
          <p:cNvSpPr/>
          <p:nvPr/>
        </p:nvSpPr>
        <p:spPr>
          <a:xfrm>
            <a:off x="34290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117" name="Google Shape;1117;p34"/>
          <p:cNvSpPr/>
          <p:nvPr/>
        </p:nvSpPr>
        <p:spPr>
          <a:xfrm>
            <a:off x="3733800" y="2968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118" name="Google Shape;1118;p34"/>
          <p:cNvSpPr/>
          <p:nvPr/>
        </p:nvSpPr>
        <p:spPr>
          <a:xfrm>
            <a:off x="1371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119" name="Google Shape;1119;p34"/>
          <p:cNvSpPr/>
          <p:nvPr/>
        </p:nvSpPr>
        <p:spPr>
          <a:xfrm>
            <a:off x="1676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120" name="Google Shape;1120;p34"/>
          <p:cNvSpPr/>
          <p:nvPr/>
        </p:nvSpPr>
        <p:spPr>
          <a:xfrm>
            <a:off x="198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121" name="Google Shape;1121;p34"/>
          <p:cNvSpPr/>
          <p:nvPr/>
        </p:nvSpPr>
        <p:spPr>
          <a:xfrm>
            <a:off x="228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122" name="Google Shape;1122;p34"/>
          <p:cNvSpPr/>
          <p:nvPr/>
        </p:nvSpPr>
        <p:spPr>
          <a:xfrm>
            <a:off x="2819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123" name="Google Shape;1123;p34"/>
          <p:cNvSpPr/>
          <p:nvPr/>
        </p:nvSpPr>
        <p:spPr>
          <a:xfrm>
            <a:off x="3124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124" name="Google Shape;1124;p34"/>
          <p:cNvSpPr/>
          <p:nvPr/>
        </p:nvSpPr>
        <p:spPr>
          <a:xfrm>
            <a:off x="3429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125" name="Google Shape;1125;p34"/>
          <p:cNvSpPr/>
          <p:nvPr/>
        </p:nvSpPr>
        <p:spPr>
          <a:xfrm>
            <a:off x="37338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126" name="Google Shape;1126;p34"/>
          <p:cNvSpPr/>
          <p:nvPr/>
        </p:nvSpPr>
        <p:spPr>
          <a:xfrm>
            <a:off x="13716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127" name="Google Shape;1127;p34"/>
          <p:cNvSpPr/>
          <p:nvPr/>
        </p:nvSpPr>
        <p:spPr>
          <a:xfrm>
            <a:off x="1676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128" name="Google Shape;1128;p34"/>
          <p:cNvSpPr/>
          <p:nvPr/>
        </p:nvSpPr>
        <p:spPr>
          <a:xfrm>
            <a:off x="1981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129" name="Google Shape;1129;p34"/>
          <p:cNvSpPr/>
          <p:nvPr/>
        </p:nvSpPr>
        <p:spPr>
          <a:xfrm>
            <a:off x="2286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130" name="Google Shape;1130;p34"/>
          <p:cNvSpPr/>
          <p:nvPr/>
        </p:nvSpPr>
        <p:spPr>
          <a:xfrm>
            <a:off x="28194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131" name="Google Shape;1131;p34"/>
          <p:cNvSpPr/>
          <p:nvPr/>
        </p:nvSpPr>
        <p:spPr>
          <a:xfrm>
            <a:off x="31242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132" name="Google Shape;1132;p34"/>
          <p:cNvSpPr/>
          <p:nvPr/>
        </p:nvSpPr>
        <p:spPr>
          <a:xfrm>
            <a:off x="34290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133" name="Google Shape;1133;p34"/>
          <p:cNvSpPr/>
          <p:nvPr/>
        </p:nvSpPr>
        <p:spPr>
          <a:xfrm>
            <a:off x="3733800" y="3730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cxnSp>
        <p:nvCxnSpPr>
          <p:cNvPr id="1134" name="Google Shape;1134;p34"/>
          <p:cNvCxnSpPr>
            <a:stCxn id="1073" idx="6"/>
            <a:endCxn id="1074" idx="2"/>
          </p:cNvCxnSpPr>
          <p:nvPr/>
        </p:nvCxnSpPr>
        <p:spPr>
          <a:xfrm>
            <a:off x="2514600" y="1178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34"/>
          <p:cNvCxnSpPr>
            <a:stCxn id="1077" idx="4"/>
            <a:endCxn id="1078" idx="0"/>
          </p:cNvCxnSpPr>
          <p:nvPr/>
        </p:nvCxnSpPr>
        <p:spPr>
          <a:xfrm rot="5400000">
            <a:off x="2590800" y="187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6" name="Google Shape;1136;p34"/>
          <p:cNvCxnSpPr>
            <a:stCxn id="1081" idx="6"/>
            <a:endCxn id="1082" idx="2"/>
          </p:cNvCxnSpPr>
          <p:nvPr/>
        </p:nvCxnSpPr>
        <p:spPr>
          <a:xfrm>
            <a:off x="2514600" y="1559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34"/>
          <p:cNvCxnSpPr>
            <a:stCxn id="1089" idx="6"/>
            <a:endCxn id="1090" idx="2"/>
          </p:cNvCxnSpPr>
          <p:nvPr/>
        </p:nvCxnSpPr>
        <p:spPr>
          <a:xfrm>
            <a:off x="2514600" y="1940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34"/>
          <p:cNvCxnSpPr>
            <a:stCxn id="1097" idx="6"/>
            <a:endCxn id="1098" idx="2"/>
          </p:cNvCxnSpPr>
          <p:nvPr/>
        </p:nvCxnSpPr>
        <p:spPr>
          <a:xfrm>
            <a:off x="2514600" y="2321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34"/>
          <p:cNvCxnSpPr>
            <a:stCxn id="1105" idx="6"/>
            <a:endCxn id="1106" idx="2"/>
          </p:cNvCxnSpPr>
          <p:nvPr/>
        </p:nvCxnSpPr>
        <p:spPr>
          <a:xfrm>
            <a:off x="2514600" y="2702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34"/>
          <p:cNvCxnSpPr>
            <a:stCxn id="1113" idx="6"/>
            <a:endCxn id="1114" idx="2"/>
          </p:cNvCxnSpPr>
          <p:nvPr/>
        </p:nvCxnSpPr>
        <p:spPr>
          <a:xfrm>
            <a:off x="2514600" y="3083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34"/>
          <p:cNvCxnSpPr>
            <a:stCxn id="1121" idx="6"/>
            <a:endCxn id="1122" idx="2"/>
          </p:cNvCxnSpPr>
          <p:nvPr/>
        </p:nvCxnSpPr>
        <p:spPr>
          <a:xfrm>
            <a:off x="2514600" y="3464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34"/>
          <p:cNvCxnSpPr>
            <a:stCxn id="1129" idx="6"/>
            <a:endCxn id="1130" idx="2"/>
          </p:cNvCxnSpPr>
          <p:nvPr/>
        </p:nvCxnSpPr>
        <p:spPr>
          <a:xfrm>
            <a:off x="2514600" y="3845052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34"/>
          <p:cNvCxnSpPr>
            <a:stCxn id="1085" idx="4"/>
            <a:endCxn id="1086" idx="0"/>
          </p:cNvCxnSpPr>
          <p:nvPr/>
        </p:nvCxnSpPr>
        <p:spPr>
          <a:xfrm rot="5400000">
            <a:off x="2590800" y="568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34"/>
          <p:cNvCxnSpPr>
            <a:stCxn id="1093" idx="4"/>
            <a:endCxn id="1094" idx="0"/>
          </p:cNvCxnSpPr>
          <p:nvPr/>
        </p:nvCxnSpPr>
        <p:spPr>
          <a:xfrm rot="5400000">
            <a:off x="2590800" y="949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34"/>
          <p:cNvCxnSpPr>
            <a:stCxn id="1101" idx="4"/>
            <a:endCxn id="1102" idx="0"/>
          </p:cNvCxnSpPr>
          <p:nvPr/>
        </p:nvCxnSpPr>
        <p:spPr>
          <a:xfrm rot="5400000">
            <a:off x="2590800" y="1330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34"/>
          <p:cNvCxnSpPr>
            <a:stCxn id="1109" idx="4"/>
            <a:endCxn id="1110" idx="0"/>
          </p:cNvCxnSpPr>
          <p:nvPr/>
        </p:nvCxnSpPr>
        <p:spPr>
          <a:xfrm rot="5400000">
            <a:off x="2590800" y="1711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34"/>
          <p:cNvCxnSpPr>
            <a:stCxn id="1117" idx="4"/>
            <a:endCxn id="1118" idx="0"/>
          </p:cNvCxnSpPr>
          <p:nvPr/>
        </p:nvCxnSpPr>
        <p:spPr>
          <a:xfrm rot="5400000">
            <a:off x="2590800" y="2092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34"/>
          <p:cNvCxnSpPr>
            <a:stCxn id="1125" idx="4"/>
            <a:endCxn id="1126" idx="0"/>
          </p:cNvCxnSpPr>
          <p:nvPr/>
        </p:nvCxnSpPr>
        <p:spPr>
          <a:xfrm rot="5400000">
            <a:off x="2590800" y="2473452"/>
            <a:ext cx="1524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34"/>
          <p:cNvCxnSpPr>
            <a:stCxn id="1070" idx="6"/>
            <a:endCxn id="1071" idx="2"/>
          </p:cNvCxnSpPr>
          <p:nvPr/>
        </p:nvCxnSpPr>
        <p:spPr>
          <a:xfrm>
            <a:off x="1600200" y="1172802"/>
            <a:ext cx="76200" cy="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4"/>
          <p:cNvCxnSpPr>
            <a:stCxn id="1071" idx="6"/>
            <a:endCxn id="1072" idx="2"/>
          </p:cNvCxnSpPr>
          <p:nvPr/>
        </p:nvCxnSpPr>
        <p:spPr>
          <a:xfrm>
            <a:off x="19050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34"/>
          <p:cNvCxnSpPr>
            <a:stCxn id="1072" idx="6"/>
            <a:endCxn id="1073" idx="2"/>
          </p:cNvCxnSpPr>
          <p:nvPr/>
        </p:nvCxnSpPr>
        <p:spPr>
          <a:xfrm>
            <a:off x="2209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34"/>
          <p:cNvCxnSpPr>
            <a:stCxn id="1074" idx="6"/>
            <a:endCxn id="1075" idx="2"/>
          </p:cNvCxnSpPr>
          <p:nvPr/>
        </p:nvCxnSpPr>
        <p:spPr>
          <a:xfrm>
            <a:off x="30480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34"/>
          <p:cNvCxnSpPr>
            <a:endCxn id="1076" idx="2"/>
          </p:cNvCxnSpPr>
          <p:nvPr/>
        </p:nvCxnSpPr>
        <p:spPr>
          <a:xfrm>
            <a:off x="3352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4"/>
          <p:cNvCxnSpPr>
            <a:endCxn id="1077" idx="2"/>
          </p:cNvCxnSpPr>
          <p:nvPr/>
        </p:nvCxnSpPr>
        <p:spPr>
          <a:xfrm>
            <a:off x="36576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4"/>
          <p:cNvCxnSpPr>
            <a:stCxn id="1078" idx="6"/>
            <a:endCxn id="1079" idx="2"/>
          </p:cNvCxnSpPr>
          <p:nvPr/>
        </p:nvCxnSpPr>
        <p:spPr>
          <a:xfrm>
            <a:off x="16002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4"/>
          <p:cNvCxnSpPr>
            <a:stCxn id="1079" idx="6"/>
            <a:endCxn id="1080" idx="2"/>
          </p:cNvCxnSpPr>
          <p:nvPr/>
        </p:nvCxnSpPr>
        <p:spPr>
          <a:xfrm>
            <a:off x="19050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34"/>
          <p:cNvCxnSpPr>
            <a:endCxn id="1081" idx="2"/>
          </p:cNvCxnSpPr>
          <p:nvPr/>
        </p:nvCxnSpPr>
        <p:spPr>
          <a:xfrm>
            <a:off x="22098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34"/>
          <p:cNvCxnSpPr>
            <a:stCxn id="1082" idx="6"/>
            <a:endCxn id="1083" idx="2"/>
          </p:cNvCxnSpPr>
          <p:nvPr/>
        </p:nvCxnSpPr>
        <p:spPr>
          <a:xfrm>
            <a:off x="30480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4"/>
          <p:cNvCxnSpPr>
            <a:endCxn id="1084" idx="2"/>
          </p:cNvCxnSpPr>
          <p:nvPr/>
        </p:nvCxnSpPr>
        <p:spPr>
          <a:xfrm>
            <a:off x="33528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4"/>
          <p:cNvCxnSpPr>
            <a:endCxn id="1085" idx="2"/>
          </p:cNvCxnSpPr>
          <p:nvPr/>
        </p:nvCxnSpPr>
        <p:spPr>
          <a:xfrm>
            <a:off x="3657600" y="1559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34"/>
          <p:cNvCxnSpPr>
            <a:stCxn id="1086" idx="6"/>
            <a:endCxn id="1087" idx="2"/>
          </p:cNvCxnSpPr>
          <p:nvPr/>
        </p:nvCxnSpPr>
        <p:spPr>
          <a:xfrm>
            <a:off x="16002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4"/>
          <p:cNvCxnSpPr>
            <a:endCxn id="1088" idx="2"/>
          </p:cNvCxnSpPr>
          <p:nvPr/>
        </p:nvCxnSpPr>
        <p:spPr>
          <a:xfrm>
            <a:off x="1905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34"/>
          <p:cNvCxnSpPr>
            <a:stCxn id="1088" idx="6"/>
            <a:endCxn id="1089" idx="2"/>
          </p:cNvCxnSpPr>
          <p:nvPr/>
        </p:nvCxnSpPr>
        <p:spPr>
          <a:xfrm>
            <a:off x="2209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34"/>
          <p:cNvCxnSpPr>
            <a:stCxn id="1090" idx="6"/>
            <a:endCxn id="1091" idx="2"/>
          </p:cNvCxnSpPr>
          <p:nvPr/>
        </p:nvCxnSpPr>
        <p:spPr>
          <a:xfrm>
            <a:off x="3048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34"/>
          <p:cNvCxnSpPr>
            <a:stCxn id="1091" idx="6"/>
            <a:endCxn id="1092" idx="2"/>
          </p:cNvCxnSpPr>
          <p:nvPr/>
        </p:nvCxnSpPr>
        <p:spPr>
          <a:xfrm>
            <a:off x="3352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34"/>
          <p:cNvCxnSpPr>
            <a:endCxn id="1093" idx="2"/>
          </p:cNvCxnSpPr>
          <p:nvPr/>
        </p:nvCxnSpPr>
        <p:spPr>
          <a:xfrm>
            <a:off x="36576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34"/>
          <p:cNvCxnSpPr>
            <a:stCxn id="1094" idx="6"/>
            <a:endCxn id="1095" idx="2"/>
          </p:cNvCxnSpPr>
          <p:nvPr/>
        </p:nvCxnSpPr>
        <p:spPr>
          <a:xfrm>
            <a:off x="16002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34"/>
          <p:cNvCxnSpPr>
            <a:stCxn id="1095" idx="6"/>
            <a:endCxn id="1096" idx="2"/>
          </p:cNvCxnSpPr>
          <p:nvPr/>
        </p:nvCxnSpPr>
        <p:spPr>
          <a:xfrm>
            <a:off x="19050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4"/>
          <p:cNvCxnSpPr>
            <a:endCxn id="1097" idx="2"/>
          </p:cNvCxnSpPr>
          <p:nvPr/>
        </p:nvCxnSpPr>
        <p:spPr>
          <a:xfrm>
            <a:off x="22098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34"/>
          <p:cNvCxnSpPr>
            <a:endCxn id="1099" idx="2"/>
          </p:cNvCxnSpPr>
          <p:nvPr/>
        </p:nvCxnSpPr>
        <p:spPr>
          <a:xfrm>
            <a:off x="30480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34"/>
          <p:cNvCxnSpPr>
            <a:stCxn id="1099" idx="6"/>
            <a:endCxn id="1100" idx="2"/>
          </p:cNvCxnSpPr>
          <p:nvPr/>
        </p:nvCxnSpPr>
        <p:spPr>
          <a:xfrm>
            <a:off x="33528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34"/>
          <p:cNvCxnSpPr>
            <a:stCxn id="1100" idx="6"/>
            <a:endCxn id="1101" idx="2"/>
          </p:cNvCxnSpPr>
          <p:nvPr/>
        </p:nvCxnSpPr>
        <p:spPr>
          <a:xfrm>
            <a:off x="3657600" y="2321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34"/>
          <p:cNvCxnSpPr>
            <a:stCxn id="1102" idx="6"/>
            <a:endCxn id="1103" idx="2"/>
          </p:cNvCxnSpPr>
          <p:nvPr/>
        </p:nvCxnSpPr>
        <p:spPr>
          <a:xfrm>
            <a:off x="16002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4"/>
          <p:cNvCxnSpPr>
            <a:endCxn id="1104" idx="2"/>
          </p:cNvCxnSpPr>
          <p:nvPr/>
        </p:nvCxnSpPr>
        <p:spPr>
          <a:xfrm>
            <a:off x="1905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34"/>
          <p:cNvCxnSpPr>
            <a:stCxn id="1104" idx="6"/>
            <a:endCxn id="1105" idx="2"/>
          </p:cNvCxnSpPr>
          <p:nvPr/>
        </p:nvCxnSpPr>
        <p:spPr>
          <a:xfrm>
            <a:off x="2209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34"/>
          <p:cNvCxnSpPr>
            <a:stCxn id="1106" idx="6"/>
            <a:endCxn id="1107" idx="2"/>
          </p:cNvCxnSpPr>
          <p:nvPr/>
        </p:nvCxnSpPr>
        <p:spPr>
          <a:xfrm>
            <a:off x="3048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34"/>
          <p:cNvCxnSpPr>
            <a:endCxn id="1108" idx="2"/>
          </p:cNvCxnSpPr>
          <p:nvPr/>
        </p:nvCxnSpPr>
        <p:spPr>
          <a:xfrm>
            <a:off x="3352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34"/>
          <p:cNvCxnSpPr>
            <a:stCxn id="1108" idx="6"/>
            <a:endCxn id="1109" idx="2"/>
          </p:cNvCxnSpPr>
          <p:nvPr/>
        </p:nvCxnSpPr>
        <p:spPr>
          <a:xfrm>
            <a:off x="36576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34"/>
          <p:cNvCxnSpPr>
            <a:stCxn id="1110" idx="6"/>
            <a:endCxn id="1111" idx="2"/>
          </p:cNvCxnSpPr>
          <p:nvPr/>
        </p:nvCxnSpPr>
        <p:spPr>
          <a:xfrm>
            <a:off x="16002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34"/>
          <p:cNvCxnSpPr>
            <a:stCxn id="1111" idx="6"/>
            <a:endCxn id="1112" idx="2"/>
          </p:cNvCxnSpPr>
          <p:nvPr/>
        </p:nvCxnSpPr>
        <p:spPr>
          <a:xfrm>
            <a:off x="19050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34"/>
          <p:cNvCxnSpPr>
            <a:stCxn id="1112" idx="6"/>
            <a:endCxn id="1113" idx="2"/>
          </p:cNvCxnSpPr>
          <p:nvPr/>
        </p:nvCxnSpPr>
        <p:spPr>
          <a:xfrm>
            <a:off x="22098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34"/>
          <p:cNvCxnSpPr>
            <a:stCxn id="1114" idx="6"/>
            <a:endCxn id="1115" idx="2"/>
          </p:cNvCxnSpPr>
          <p:nvPr/>
        </p:nvCxnSpPr>
        <p:spPr>
          <a:xfrm>
            <a:off x="30480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34"/>
          <p:cNvCxnSpPr>
            <a:stCxn id="1115" idx="6"/>
            <a:endCxn id="1116" idx="2"/>
          </p:cNvCxnSpPr>
          <p:nvPr/>
        </p:nvCxnSpPr>
        <p:spPr>
          <a:xfrm>
            <a:off x="33528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34"/>
          <p:cNvCxnSpPr>
            <a:endCxn id="1117" idx="2"/>
          </p:cNvCxnSpPr>
          <p:nvPr/>
        </p:nvCxnSpPr>
        <p:spPr>
          <a:xfrm>
            <a:off x="3657600" y="3083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34"/>
          <p:cNvCxnSpPr>
            <a:stCxn id="1118" idx="6"/>
            <a:endCxn id="1119" idx="2"/>
          </p:cNvCxnSpPr>
          <p:nvPr/>
        </p:nvCxnSpPr>
        <p:spPr>
          <a:xfrm>
            <a:off x="16002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34"/>
          <p:cNvCxnSpPr>
            <a:endCxn id="1120" idx="2"/>
          </p:cNvCxnSpPr>
          <p:nvPr/>
        </p:nvCxnSpPr>
        <p:spPr>
          <a:xfrm>
            <a:off x="1905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34"/>
          <p:cNvCxnSpPr>
            <a:endCxn id="1121" idx="2"/>
          </p:cNvCxnSpPr>
          <p:nvPr/>
        </p:nvCxnSpPr>
        <p:spPr>
          <a:xfrm>
            <a:off x="2209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34"/>
          <p:cNvCxnSpPr>
            <a:endCxn id="1123" idx="2"/>
          </p:cNvCxnSpPr>
          <p:nvPr/>
        </p:nvCxnSpPr>
        <p:spPr>
          <a:xfrm>
            <a:off x="3048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34"/>
          <p:cNvCxnSpPr>
            <a:stCxn id="1123" idx="6"/>
            <a:endCxn id="1124" idx="2"/>
          </p:cNvCxnSpPr>
          <p:nvPr/>
        </p:nvCxnSpPr>
        <p:spPr>
          <a:xfrm>
            <a:off x="3352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34"/>
          <p:cNvCxnSpPr>
            <a:stCxn id="1124" idx="6"/>
            <a:endCxn id="1125" idx="2"/>
          </p:cNvCxnSpPr>
          <p:nvPr/>
        </p:nvCxnSpPr>
        <p:spPr>
          <a:xfrm>
            <a:off x="36576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34"/>
          <p:cNvCxnSpPr>
            <a:stCxn id="1126" idx="6"/>
            <a:endCxn id="1127" idx="2"/>
          </p:cNvCxnSpPr>
          <p:nvPr/>
        </p:nvCxnSpPr>
        <p:spPr>
          <a:xfrm>
            <a:off x="16002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34"/>
          <p:cNvCxnSpPr>
            <a:stCxn id="1127" idx="6"/>
            <a:endCxn id="1128" idx="2"/>
          </p:cNvCxnSpPr>
          <p:nvPr/>
        </p:nvCxnSpPr>
        <p:spPr>
          <a:xfrm>
            <a:off x="19050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34"/>
          <p:cNvCxnSpPr>
            <a:stCxn id="1128" idx="6"/>
            <a:endCxn id="1129" idx="2"/>
          </p:cNvCxnSpPr>
          <p:nvPr/>
        </p:nvCxnSpPr>
        <p:spPr>
          <a:xfrm>
            <a:off x="22098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34"/>
          <p:cNvCxnSpPr>
            <a:stCxn id="1130" idx="6"/>
            <a:endCxn id="1131" idx="2"/>
          </p:cNvCxnSpPr>
          <p:nvPr/>
        </p:nvCxnSpPr>
        <p:spPr>
          <a:xfrm>
            <a:off x="30480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34"/>
          <p:cNvCxnSpPr>
            <a:endCxn id="1132" idx="2"/>
          </p:cNvCxnSpPr>
          <p:nvPr/>
        </p:nvCxnSpPr>
        <p:spPr>
          <a:xfrm>
            <a:off x="33528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34"/>
          <p:cNvCxnSpPr>
            <a:endCxn id="1133" idx="2"/>
          </p:cNvCxnSpPr>
          <p:nvPr/>
        </p:nvCxnSpPr>
        <p:spPr>
          <a:xfrm>
            <a:off x="3657600" y="3845052"/>
            <a:ext cx="7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Google Shape;1197;p34"/>
          <p:cNvSpPr/>
          <p:nvPr/>
        </p:nvSpPr>
        <p:spPr>
          <a:xfrm>
            <a:off x="51054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4"/>
          <p:cNvSpPr/>
          <p:nvPr/>
        </p:nvSpPr>
        <p:spPr>
          <a:xfrm>
            <a:off x="5791200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4"/>
          <p:cNvSpPr/>
          <p:nvPr/>
        </p:nvSpPr>
        <p:spPr>
          <a:xfrm>
            <a:off x="64739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4"/>
          <p:cNvSpPr/>
          <p:nvPr/>
        </p:nvSpPr>
        <p:spPr>
          <a:xfrm>
            <a:off x="7159752" y="1063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4"/>
          <p:cNvSpPr/>
          <p:nvPr/>
        </p:nvSpPr>
        <p:spPr>
          <a:xfrm>
            <a:off x="51054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4"/>
          <p:cNvSpPr/>
          <p:nvPr/>
        </p:nvSpPr>
        <p:spPr>
          <a:xfrm>
            <a:off x="5791200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4"/>
          <p:cNvSpPr/>
          <p:nvPr/>
        </p:nvSpPr>
        <p:spPr>
          <a:xfrm>
            <a:off x="64739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>
            <a:off x="7159752" y="1825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4"/>
          <p:cNvSpPr/>
          <p:nvPr/>
        </p:nvSpPr>
        <p:spPr>
          <a:xfrm>
            <a:off x="51054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4"/>
          <p:cNvSpPr/>
          <p:nvPr/>
        </p:nvSpPr>
        <p:spPr>
          <a:xfrm>
            <a:off x="5791200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4"/>
          <p:cNvSpPr/>
          <p:nvPr/>
        </p:nvSpPr>
        <p:spPr>
          <a:xfrm>
            <a:off x="64739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4"/>
          <p:cNvSpPr/>
          <p:nvPr/>
        </p:nvSpPr>
        <p:spPr>
          <a:xfrm>
            <a:off x="7159752" y="2587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4"/>
          <p:cNvSpPr/>
          <p:nvPr/>
        </p:nvSpPr>
        <p:spPr>
          <a:xfrm>
            <a:off x="51054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4"/>
          <p:cNvSpPr/>
          <p:nvPr/>
        </p:nvSpPr>
        <p:spPr>
          <a:xfrm>
            <a:off x="5791200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4"/>
          <p:cNvSpPr/>
          <p:nvPr/>
        </p:nvSpPr>
        <p:spPr>
          <a:xfrm>
            <a:off x="64739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4"/>
          <p:cNvSpPr/>
          <p:nvPr/>
        </p:nvSpPr>
        <p:spPr>
          <a:xfrm>
            <a:off x="7159752" y="3349752"/>
            <a:ext cx="5334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4"/>
          <p:cNvSpPr/>
          <p:nvPr/>
        </p:nvSpPr>
        <p:spPr>
          <a:xfrm>
            <a:off x="5105400" y="1071017"/>
            <a:ext cx="228600" cy="218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0,0</a:t>
            </a:r>
            <a:endParaRPr sz="900"/>
          </a:p>
        </p:txBody>
      </p:sp>
      <p:sp>
        <p:nvSpPr>
          <p:cNvPr id="1214" name="Google Shape;1214;p34"/>
          <p:cNvSpPr/>
          <p:nvPr/>
        </p:nvSpPr>
        <p:spPr>
          <a:xfrm>
            <a:off x="5410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1,0</a:t>
            </a:r>
            <a:endParaRPr sz="900"/>
          </a:p>
        </p:txBody>
      </p:sp>
      <p:sp>
        <p:nvSpPr>
          <p:cNvPr id="1215" name="Google Shape;1215;p34"/>
          <p:cNvSpPr/>
          <p:nvPr/>
        </p:nvSpPr>
        <p:spPr>
          <a:xfrm>
            <a:off x="57912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2,0</a:t>
            </a:r>
            <a:endParaRPr sz="900"/>
          </a:p>
        </p:txBody>
      </p:sp>
      <p:sp>
        <p:nvSpPr>
          <p:cNvPr id="1216" name="Google Shape;1216;p34"/>
          <p:cNvSpPr/>
          <p:nvPr/>
        </p:nvSpPr>
        <p:spPr>
          <a:xfrm>
            <a:off x="6096000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3,0</a:t>
            </a:r>
            <a:endParaRPr sz="900"/>
          </a:p>
        </p:txBody>
      </p:sp>
      <p:sp>
        <p:nvSpPr>
          <p:cNvPr id="1217" name="Google Shape;1217;p34"/>
          <p:cNvSpPr/>
          <p:nvPr/>
        </p:nvSpPr>
        <p:spPr>
          <a:xfrm>
            <a:off x="64739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4,0</a:t>
            </a:r>
            <a:endParaRPr sz="900"/>
          </a:p>
        </p:txBody>
      </p:sp>
      <p:sp>
        <p:nvSpPr>
          <p:cNvPr id="1218" name="Google Shape;1218;p34"/>
          <p:cNvSpPr/>
          <p:nvPr/>
        </p:nvSpPr>
        <p:spPr>
          <a:xfrm>
            <a:off x="6778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5,0</a:t>
            </a:r>
            <a:endParaRPr sz="900"/>
          </a:p>
        </p:txBody>
      </p:sp>
      <p:sp>
        <p:nvSpPr>
          <p:cNvPr id="1219" name="Google Shape;1219;p34"/>
          <p:cNvSpPr/>
          <p:nvPr/>
        </p:nvSpPr>
        <p:spPr>
          <a:xfrm>
            <a:off x="71597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6,0</a:t>
            </a:r>
            <a:endParaRPr sz="900"/>
          </a:p>
        </p:txBody>
      </p:sp>
      <p:sp>
        <p:nvSpPr>
          <p:cNvPr id="1220" name="Google Shape;1220;p34"/>
          <p:cNvSpPr/>
          <p:nvPr/>
        </p:nvSpPr>
        <p:spPr>
          <a:xfrm>
            <a:off x="7464552" y="1063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7,0</a:t>
            </a:r>
            <a:endParaRPr sz="900"/>
          </a:p>
        </p:txBody>
      </p:sp>
      <p:sp>
        <p:nvSpPr>
          <p:cNvPr id="1221" name="Google Shape;1221;p34"/>
          <p:cNvSpPr/>
          <p:nvPr/>
        </p:nvSpPr>
        <p:spPr>
          <a:xfrm>
            <a:off x="51054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0,1</a:t>
            </a:r>
            <a:endParaRPr sz="900"/>
          </a:p>
        </p:txBody>
      </p:sp>
      <p:sp>
        <p:nvSpPr>
          <p:cNvPr id="1222" name="Google Shape;1222;p34"/>
          <p:cNvSpPr/>
          <p:nvPr/>
        </p:nvSpPr>
        <p:spPr>
          <a:xfrm>
            <a:off x="5410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1,1</a:t>
            </a:r>
            <a:endParaRPr sz="900"/>
          </a:p>
        </p:txBody>
      </p:sp>
      <p:sp>
        <p:nvSpPr>
          <p:cNvPr id="1223" name="Google Shape;1223;p34"/>
          <p:cNvSpPr/>
          <p:nvPr/>
        </p:nvSpPr>
        <p:spPr>
          <a:xfrm>
            <a:off x="57912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2,1</a:t>
            </a:r>
            <a:endParaRPr sz="900"/>
          </a:p>
        </p:txBody>
      </p:sp>
      <p:sp>
        <p:nvSpPr>
          <p:cNvPr id="1224" name="Google Shape;1224;p34"/>
          <p:cNvSpPr/>
          <p:nvPr/>
        </p:nvSpPr>
        <p:spPr>
          <a:xfrm>
            <a:off x="60960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3,1</a:t>
            </a:r>
            <a:endParaRPr sz="900"/>
          </a:p>
        </p:txBody>
      </p:sp>
      <p:sp>
        <p:nvSpPr>
          <p:cNvPr id="1225" name="Google Shape;1225;p34"/>
          <p:cNvSpPr/>
          <p:nvPr/>
        </p:nvSpPr>
        <p:spPr>
          <a:xfrm>
            <a:off x="64739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4,1</a:t>
            </a:r>
            <a:endParaRPr sz="900"/>
          </a:p>
        </p:txBody>
      </p:sp>
      <p:sp>
        <p:nvSpPr>
          <p:cNvPr id="1226" name="Google Shape;1226;p34"/>
          <p:cNvSpPr/>
          <p:nvPr/>
        </p:nvSpPr>
        <p:spPr>
          <a:xfrm>
            <a:off x="6778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5,1</a:t>
            </a:r>
            <a:endParaRPr sz="900"/>
          </a:p>
        </p:txBody>
      </p:sp>
      <p:sp>
        <p:nvSpPr>
          <p:cNvPr id="1227" name="Google Shape;1227;p34"/>
          <p:cNvSpPr/>
          <p:nvPr/>
        </p:nvSpPr>
        <p:spPr>
          <a:xfrm>
            <a:off x="7159752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6,1</a:t>
            </a:r>
            <a:endParaRPr sz="900"/>
          </a:p>
        </p:txBody>
      </p:sp>
      <p:sp>
        <p:nvSpPr>
          <p:cNvPr id="1228" name="Google Shape;1228;p34"/>
          <p:cNvSpPr/>
          <p:nvPr/>
        </p:nvSpPr>
        <p:spPr>
          <a:xfrm>
            <a:off x="7467600" y="1368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7,1</a:t>
            </a:r>
            <a:endParaRPr sz="900"/>
          </a:p>
        </p:txBody>
      </p:sp>
      <p:sp>
        <p:nvSpPr>
          <p:cNvPr id="1229" name="Google Shape;1229;p34"/>
          <p:cNvSpPr/>
          <p:nvPr/>
        </p:nvSpPr>
        <p:spPr>
          <a:xfrm>
            <a:off x="51054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0,2</a:t>
            </a:r>
            <a:endParaRPr sz="900"/>
          </a:p>
        </p:txBody>
      </p:sp>
      <p:sp>
        <p:nvSpPr>
          <p:cNvPr id="1230" name="Google Shape;1230;p34"/>
          <p:cNvSpPr/>
          <p:nvPr/>
        </p:nvSpPr>
        <p:spPr>
          <a:xfrm>
            <a:off x="5410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1,2</a:t>
            </a:r>
            <a:endParaRPr sz="900"/>
          </a:p>
        </p:txBody>
      </p:sp>
      <p:sp>
        <p:nvSpPr>
          <p:cNvPr id="1231" name="Google Shape;1231;p34"/>
          <p:cNvSpPr/>
          <p:nvPr/>
        </p:nvSpPr>
        <p:spPr>
          <a:xfrm>
            <a:off x="57912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2,2</a:t>
            </a:r>
            <a:endParaRPr sz="900"/>
          </a:p>
        </p:txBody>
      </p:sp>
      <p:sp>
        <p:nvSpPr>
          <p:cNvPr id="1232" name="Google Shape;1232;p34"/>
          <p:cNvSpPr/>
          <p:nvPr/>
        </p:nvSpPr>
        <p:spPr>
          <a:xfrm>
            <a:off x="60960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3,2</a:t>
            </a:r>
            <a:endParaRPr sz="900"/>
          </a:p>
        </p:txBody>
      </p:sp>
      <p:sp>
        <p:nvSpPr>
          <p:cNvPr id="1233" name="Google Shape;1233;p34"/>
          <p:cNvSpPr/>
          <p:nvPr/>
        </p:nvSpPr>
        <p:spPr>
          <a:xfrm>
            <a:off x="64739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4,2</a:t>
            </a:r>
            <a:endParaRPr sz="900"/>
          </a:p>
        </p:txBody>
      </p:sp>
      <p:sp>
        <p:nvSpPr>
          <p:cNvPr id="1234" name="Google Shape;1234;p34"/>
          <p:cNvSpPr/>
          <p:nvPr/>
        </p:nvSpPr>
        <p:spPr>
          <a:xfrm>
            <a:off x="6778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5,2</a:t>
            </a:r>
            <a:endParaRPr sz="900"/>
          </a:p>
        </p:txBody>
      </p:sp>
      <p:sp>
        <p:nvSpPr>
          <p:cNvPr id="1235" name="Google Shape;1235;p34"/>
          <p:cNvSpPr/>
          <p:nvPr/>
        </p:nvSpPr>
        <p:spPr>
          <a:xfrm>
            <a:off x="7159752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6,2</a:t>
            </a:r>
            <a:endParaRPr sz="900"/>
          </a:p>
        </p:txBody>
      </p:sp>
      <p:sp>
        <p:nvSpPr>
          <p:cNvPr id="1236" name="Google Shape;1236;p34"/>
          <p:cNvSpPr/>
          <p:nvPr/>
        </p:nvSpPr>
        <p:spPr>
          <a:xfrm>
            <a:off x="7467600" y="1825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7,2</a:t>
            </a:r>
            <a:endParaRPr sz="900"/>
          </a:p>
        </p:txBody>
      </p:sp>
      <p:sp>
        <p:nvSpPr>
          <p:cNvPr id="1237" name="Google Shape;1237;p34"/>
          <p:cNvSpPr/>
          <p:nvPr/>
        </p:nvSpPr>
        <p:spPr>
          <a:xfrm>
            <a:off x="51054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0,3</a:t>
            </a:r>
            <a:endParaRPr sz="900"/>
          </a:p>
        </p:txBody>
      </p:sp>
      <p:sp>
        <p:nvSpPr>
          <p:cNvPr id="1238" name="Google Shape;1238;p34"/>
          <p:cNvSpPr/>
          <p:nvPr/>
        </p:nvSpPr>
        <p:spPr>
          <a:xfrm>
            <a:off x="5410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1,3</a:t>
            </a:r>
            <a:endParaRPr sz="900"/>
          </a:p>
        </p:txBody>
      </p:sp>
      <p:sp>
        <p:nvSpPr>
          <p:cNvPr id="1239" name="Google Shape;1239;p34"/>
          <p:cNvSpPr/>
          <p:nvPr/>
        </p:nvSpPr>
        <p:spPr>
          <a:xfrm>
            <a:off x="57912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2,3</a:t>
            </a:r>
            <a:endParaRPr sz="900"/>
          </a:p>
        </p:txBody>
      </p:sp>
      <p:sp>
        <p:nvSpPr>
          <p:cNvPr id="1240" name="Google Shape;1240;p34"/>
          <p:cNvSpPr/>
          <p:nvPr/>
        </p:nvSpPr>
        <p:spPr>
          <a:xfrm>
            <a:off x="60960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3,3</a:t>
            </a:r>
            <a:endParaRPr sz="900"/>
          </a:p>
        </p:txBody>
      </p:sp>
      <p:sp>
        <p:nvSpPr>
          <p:cNvPr id="1241" name="Google Shape;1241;p34"/>
          <p:cNvSpPr/>
          <p:nvPr/>
        </p:nvSpPr>
        <p:spPr>
          <a:xfrm>
            <a:off x="64739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4,3</a:t>
            </a:r>
            <a:endParaRPr sz="900"/>
          </a:p>
        </p:txBody>
      </p:sp>
      <p:sp>
        <p:nvSpPr>
          <p:cNvPr id="1242" name="Google Shape;1242;p34"/>
          <p:cNvSpPr/>
          <p:nvPr/>
        </p:nvSpPr>
        <p:spPr>
          <a:xfrm>
            <a:off x="6778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5,3</a:t>
            </a:r>
            <a:endParaRPr sz="900"/>
          </a:p>
        </p:txBody>
      </p:sp>
      <p:sp>
        <p:nvSpPr>
          <p:cNvPr id="1243" name="Google Shape;1243;p34"/>
          <p:cNvSpPr/>
          <p:nvPr/>
        </p:nvSpPr>
        <p:spPr>
          <a:xfrm>
            <a:off x="7159752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6,3</a:t>
            </a:r>
            <a:endParaRPr sz="900"/>
          </a:p>
        </p:txBody>
      </p:sp>
      <p:sp>
        <p:nvSpPr>
          <p:cNvPr id="1244" name="Google Shape;1244;p34"/>
          <p:cNvSpPr/>
          <p:nvPr/>
        </p:nvSpPr>
        <p:spPr>
          <a:xfrm>
            <a:off x="7467600" y="2130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7,3</a:t>
            </a:r>
            <a:endParaRPr sz="900"/>
          </a:p>
        </p:txBody>
      </p:sp>
      <p:sp>
        <p:nvSpPr>
          <p:cNvPr id="1245" name="Google Shape;1245;p34"/>
          <p:cNvSpPr/>
          <p:nvPr/>
        </p:nvSpPr>
        <p:spPr>
          <a:xfrm>
            <a:off x="51054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0,4</a:t>
            </a:r>
            <a:endParaRPr sz="900"/>
          </a:p>
        </p:txBody>
      </p:sp>
      <p:sp>
        <p:nvSpPr>
          <p:cNvPr id="1246" name="Google Shape;1246;p34"/>
          <p:cNvSpPr/>
          <p:nvPr/>
        </p:nvSpPr>
        <p:spPr>
          <a:xfrm>
            <a:off x="5410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1,4</a:t>
            </a:r>
            <a:endParaRPr sz="900"/>
          </a:p>
        </p:txBody>
      </p:sp>
      <p:sp>
        <p:nvSpPr>
          <p:cNvPr id="1247" name="Google Shape;1247;p34"/>
          <p:cNvSpPr/>
          <p:nvPr/>
        </p:nvSpPr>
        <p:spPr>
          <a:xfrm>
            <a:off x="57912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2,4</a:t>
            </a:r>
            <a:endParaRPr sz="900"/>
          </a:p>
        </p:txBody>
      </p:sp>
      <p:sp>
        <p:nvSpPr>
          <p:cNvPr id="1248" name="Google Shape;1248;p34"/>
          <p:cNvSpPr/>
          <p:nvPr/>
        </p:nvSpPr>
        <p:spPr>
          <a:xfrm>
            <a:off x="60960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3,4</a:t>
            </a:r>
            <a:endParaRPr sz="900"/>
          </a:p>
        </p:txBody>
      </p:sp>
      <p:sp>
        <p:nvSpPr>
          <p:cNvPr id="1249" name="Google Shape;1249;p34"/>
          <p:cNvSpPr/>
          <p:nvPr/>
        </p:nvSpPr>
        <p:spPr>
          <a:xfrm>
            <a:off x="64739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4,4</a:t>
            </a:r>
            <a:endParaRPr sz="900"/>
          </a:p>
        </p:txBody>
      </p:sp>
      <p:sp>
        <p:nvSpPr>
          <p:cNvPr id="1250" name="Google Shape;1250;p34"/>
          <p:cNvSpPr/>
          <p:nvPr/>
        </p:nvSpPr>
        <p:spPr>
          <a:xfrm>
            <a:off x="6778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5,4</a:t>
            </a:r>
            <a:endParaRPr sz="900"/>
          </a:p>
        </p:txBody>
      </p:sp>
      <p:sp>
        <p:nvSpPr>
          <p:cNvPr id="1251" name="Google Shape;1251;p34"/>
          <p:cNvSpPr/>
          <p:nvPr/>
        </p:nvSpPr>
        <p:spPr>
          <a:xfrm>
            <a:off x="7159752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6,4</a:t>
            </a:r>
            <a:endParaRPr sz="900"/>
          </a:p>
        </p:txBody>
      </p:sp>
      <p:sp>
        <p:nvSpPr>
          <p:cNvPr id="1252" name="Google Shape;1252;p34"/>
          <p:cNvSpPr/>
          <p:nvPr/>
        </p:nvSpPr>
        <p:spPr>
          <a:xfrm>
            <a:off x="7467600" y="2587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7,4</a:t>
            </a:r>
            <a:endParaRPr sz="900"/>
          </a:p>
        </p:txBody>
      </p:sp>
      <p:sp>
        <p:nvSpPr>
          <p:cNvPr id="1253" name="Google Shape;1253;p34"/>
          <p:cNvSpPr/>
          <p:nvPr/>
        </p:nvSpPr>
        <p:spPr>
          <a:xfrm>
            <a:off x="51054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0,5</a:t>
            </a:r>
            <a:endParaRPr sz="900"/>
          </a:p>
        </p:txBody>
      </p:sp>
      <p:sp>
        <p:nvSpPr>
          <p:cNvPr id="1254" name="Google Shape;1254;p34"/>
          <p:cNvSpPr/>
          <p:nvPr/>
        </p:nvSpPr>
        <p:spPr>
          <a:xfrm>
            <a:off x="5410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1,5</a:t>
            </a:r>
            <a:endParaRPr sz="900"/>
          </a:p>
        </p:txBody>
      </p:sp>
      <p:sp>
        <p:nvSpPr>
          <p:cNvPr id="1255" name="Google Shape;1255;p34"/>
          <p:cNvSpPr/>
          <p:nvPr/>
        </p:nvSpPr>
        <p:spPr>
          <a:xfrm>
            <a:off x="57912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2,5</a:t>
            </a:r>
            <a:endParaRPr sz="900"/>
          </a:p>
        </p:txBody>
      </p:sp>
      <p:sp>
        <p:nvSpPr>
          <p:cNvPr id="1256" name="Google Shape;1256;p34"/>
          <p:cNvSpPr/>
          <p:nvPr/>
        </p:nvSpPr>
        <p:spPr>
          <a:xfrm>
            <a:off x="60960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3,5</a:t>
            </a:r>
            <a:endParaRPr sz="900"/>
          </a:p>
        </p:txBody>
      </p:sp>
      <p:sp>
        <p:nvSpPr>
          <p:cNvPr id="1257" name="Google Shape;1257;p34"/>
          <p:cNvSpPr/>
          <p:nvPr/>
        </p:nvSpPr>
        <p:spPr>
          <a:xfrm>
            <a:off x="64739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4,5</a:t>
            </a:r>
            <a:endParaRPr sz="900"/>
          </a:p>
        </p:txBody>
      </p:sp>
      <p:sp>
        <p:nvSpPr>
          <p:cNvPr id="1258" name="Google Shape;1258;p34"/>
          <p:cNvSpPr/>
          <p:nvPr/>
        </p:nvSpPr>
        <p:spPr>
          <a:xfrm>
            <a:off x="6778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5,5</a:t>
            </a:r>
            <a:endParaRPr sz="900"/>
          </a:p>
        </p:txBody>
      </p:sp>
      <p:sp>
        <p:nvSpPr>
          <p:cNvPr id="1259" name="Google Shape;1259;p34"/>
          <p:cNvSpPr/>
          <p:nvPr/>
        </p:nvSpPr>
        <p:spPr>
          <a:xfrm>
            <a:off x="7159752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6,5</a:t>
            </a:r>
            <a:endParaRPr sz="900"/>
          </a:p>
        </p:txBody>
      </p:sp>
      <p:sp>
        <p:nvSpPr>
          <p:cNvPr id="1260" name="Google Shape;1260;p34"/>
          <p:cNvSpPr/>
          <p:nvPr/>
        </p:nvSpPr>
        <p:spPr>
          <a:xfrm>
            <a:off x="7467600" y="2892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7,5</a:t>
            </a:r>
            <a:endParaRPr sz="900"/>
          </a:p>
        </p:txBody>
      </p:sp>
      <p:sp>
        <p:nvSpPr>
          <p:cNvPr id="1261" name="Google Shape;1261;p34"/>
          <p:cNvSpPr/>
          <p:nvPr/>
        </p:nvSpPr>
        <p:spPr>
          <a:xfrm>
            <a:off x="51054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0,6</a:t>
            </a:r>
            <a:endParaRPr sz="900"/>
          </a:p>
        </p:txBody>
      </p:sp>
      <p:sp>
        <p:nvSpPr>
          <p:cNvPr id="1262" name="Google Shape;1262;p34"/>
          <p:cNvSpPr/>
          <p:nvPr/>
        </p:nvSpPr>
        <p:spPr>
          <a:xfrm>
            <a:off x="5410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1,6</a:t>
            </a:r>
            <a:endParaRPr sz="900"/>
          </a:p>
        </p:txBody>
      </p:sp>
      <p:sp>
        <p:nvSpPr>
          <p:cNvPr id="1263" name="Google Shape;1263;p34"/>
          <p:cNvSpPr/>
          <p:nvPr/>
        </p:nvSpPr>
        <p:spPr>
          <a:xfrm>
            <a:off x="57912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2,6</a:t>
            </a:r>
            <a:endParaRPr sz="900"/>
          </a:p>
        </p:txBody>
      </p:sp>
      <p:sp>
        <p:nvSpPr>
          <p:cNvPr id="1264" name="Google Shape;1264;p34"/>
          <p:cNvSpPr/>
          <p:nvPr/>
        </p:nvSpPr>
        <p:spPr>
          <a:xfrm>
            <a:off x="60960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3,6</a:t>
            </a:r>
            <a:endParaRPr sz="900"/>
          </a:p>
        </p:txBody>
      </p:sp>
      <p:sp>
        <p:nvSpPr>
          <p:cNvPr id="1265" name="Google Shape;1265;p34"/>
          <p:cNvSpPr/>
          <p:nvPr/>
        </p:nvSpPr>
        <p:spPr>
          <a:xfrm>
            <a:off x="64739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4,6</a:t>
            </a:r>
            <a:endParaRPr sz="900"/>
          </a:p>
        </p:txBody>
      </p:sp>
      <p:sp>
        <p:nvSpPr>
          <p:cNvPr id="1266" name="Google Shape;1266;p34"/>
          <p:cNvSpPr/>
          <p:nvPr/>
        </p:nvSpPr>
        <p:spPr>
          <a:xfrm>
            <a:off x="6778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5,6</a:t>
            </a:r>
            <a:endParaRPr sz="900"/>
          </a:p>
        </p:txBody>
      </p:sp>
      <p:sp>
        <p:nvSpPr>
          <p:cNvPr id="1267" name="Google Shape;1267;p34"/>
          <p:cNvSpPr/>
          <p:nvPr/>
        </p:nvSpPr>
        <p:spPr>
          <a:xfrm>
            <a:off x="7159752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6,6</a:t>
            </a:r>
            <a:endParaRPr sz="900"/>
          </a:p>
        </p:txBody>
      </p:sp>
      <p:sp>
        <p:nvSpPr>
          <p:cNvPr id="1268" name="Google Shape;1268;p34"/>
          <p:cNvSpPr/>
          <p:nvPr/>
        </p:nvSpPr>
        <p:spPr>
          <a:xfrm>
            <a:off x="7467600" y="33497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7,6</a:t>
            </a:r>
            <a:endParaRPr sz="900"/>
          </a:p>
        </p:txBody>
      </p:sp>
      <p:sp>
        <p:nvSpPr>
          <p:cNvPr id="1269" name="Google Shape;1269;p34"/>
          <p:cNvSpPr/>
          <p:nvPr/>
        </p:nvSpPr>
        <p:spPr>
          <a:xfrm>
            <a:off x="51054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0,7</a:t>
            </a:r>
            <a:endParaRPr sz="900"/>
          </a:p>
        </p:txBody>
      </p:sp>
      <p:sp>
        <p:nvSpPr>
          <p:cNvPr id="1270" name="Google Shape;1270;p34"/>
          <p:cNvSpPr/>
          <p:nvPr/>
        </p:nvSpPr>
        <p:spPr>
          <a:xfrm>
            <a:off x="5410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1,7</a:t>
            </a:r>
            <a:endParaRPr sz="900"/>
          </a:p>
        </p:txBody>
      </p:sp>
      <p:sp>
        <p:nvSpPr>
          <p:cNvPr id="1271" name="Google Shape;1271;p34"/>
          <p:cNvSpPr/>
          <p:nvPr/>
        </p:nvSpPr>
        <p:spPr>
          <a:xfrm>
            <a:off x="57912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2,7</a:t>
            </a:r>
            <a:endParaRPr sz="900"/>
          </a:p>
        </p:txBody>
      </p:sp>
      <p:sp>
        <p:nvSpPr>
          <p:cNvPr id="1272" name="Google Shape;1272;p34"/>
          <p:cNvSpPr/>
          <p:nvPr/>
        </p:nvSpPr>
        <p:spPr>
          <a:xfrm>
            <a:off x="60960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3,7</a:t>
            </a:r>
            <a:endParaRPr sz="900"/>
          </a:p>
        </p:txBody>
      </p:sp>
      <p:sp>
        <p:nvSpPr>
          <p:cNvPr id="1273" name="Google Shape;1273;p34"/>
          <p:cNvSpPr/>
          <p:nvPr/>
        </p:nvSpPr>
        <p:spPr>
          <a:xfrm>
            <a:off x="64739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4,7</a:t>
            </a:r>
            <a:endParaRPr sz="900"/>
          </a:p>
        </p:txBody>
      </p:sp>
      <p:sp>
        <p:nvSpPr>
          <p:cNvPr id="1274" name="Google Shape;1274;p34"/>
          <p:cNvSpPr/>
          <p:nvPr/>
        </p:nvSpPr>
        <p:spPr>
          <a:xfrm>
            <a:off x="6778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5,7</a:t>
            </a:r>
            <a:endParaRPr sz="900"/>
          </a:p>
        </p:txBody>
      </p:sp>
      <p:sp>
        <p:nvSpPr>
          <p:cNvPr id="1275" name="Google Shape;1275;p34"/>
          <p:cNvSpPr/>
          <p:nvPr/>
        </p:nvSpPr>
        <p:spPr>
          <a:xfrm>
            <a:off x="7159752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6,7</a:t>
            </a:r>
            <a:endParaRPr sz="900"/>
          </a:p>
        </p:txBody>
      </p:sp>
      <p:sp>
        <p:nvSpPr>
          <p:cNvPr id="1276" name="Google Shape;1276;p34"/>
          <p:cNvSpPr/>
          <p:nvPr/>
        </p:nvSpPr>
        <p:spPr>
          <a:xfrm>
            <a:off x="7467600" y="3654552"/>
            <a:ext cx="228600" cy="22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7,7</a:t>
            </a:r>
            <a:endParaRPr sz="900"/>
          </a:p>
        </p:txBody>
      </p:sp>
      <p:cxnSp>
        <p:nvCxnSpPr>
          <p:cNvPr id="1277" name="Google Shape;1277;p34"/>
          <p:cNvCxnSpPr>
            <a:stCxn id="1222" idx="6"/>
            <a:endCxn id="1215" idx="2"/>
          </p:cNvCxnSpPr>
          <p:nvPr/>
        </p:nvCxnSpPr>
        <p:spPr>
          <a:xfrm flipH="1" rot="10800000">
            <a:off x="5638800" y="1178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8" name="Google Shape;1278;p34"/>
          <p:cNvCxnSpPr>
            <a:stCxn id="1224" idx="4"/>
            <a:endCxn id="1229" idx="0"/>
          </p:cNvCxnSpPr>
          <p:nvPr/>
        </p:nvCxnSpPr>
        <p:spPr>
          <a:xfrm rot="5400000">
            <a:off x="5600700" y="1216152"/>
            <a:ext cx="228600" cy="99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9" name="Google Shape;1279;p34"/>
          <p:cNvCxnSpPr>
            <a:stCxn id="1238" idx="6"/>
            <a:endCxn id="1231" idx="2"/>
          </p:cNvCxnSpPr>
          <p:nvPr/>
        </p:nvCxnSpPr>
        <p:spPr>
          <a:xfrm flipH="1" rot="10800000">
            <a:off x="5638800" y="1940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34"/>
          <p:cNvCxnSpPr>
            <a:stCxn id="1240" idx="6"/>
            <a:endCxn id="1217" idx="2"/>
          </p:cNvCxnSpPr>
          <p:nvPr/>
        </p:nvCxnSpPr>
        <p:spPr>
          <a:xfrm flipH="1" rot="10800000">
            <a:off x="6324600" y="1178052"/>
            <a:ext cx="149400" cy="10668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34"/>
          <p:cNvCxnSpPr>
            <a:stCxn id="1226" idx="6"/>
            <a:endCxn id="1219" idx="2"/>
          </p:cNvCxnSpPr>
          <p:nvPr/>
        </p:nvCxnSpPr>
        <p:spPr>
          <a:xfrm flipH="1" rot="10800000">
            <a:off x="7007352" y="1178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34"/>
          <p:cNvCxnSpPr>
            <a:stCxn id="1228" idx="4"/>
            <a:endCxn id="1233" idx="0"/>
          </p:cNvCxnSpPr>
          <p:nvPr/>
        </p:nvCxnSpPr>
        <p:spPr>
          <a:xfrm rot="5400000">
            <a:off x="6970800" y="1214652"/>
            <a:ext cx="228600" cy="99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34"/>
          <p:cNvCxnSpPr>
            <a:stCxn id="1242" idx="6"/>
            <a:endCxn id="1235" idx="2"/>
          </p:cNvCxnSpPr>
          <p:nvPr/>
        </p:nvCxnSpPr>
        <p:spPr>
          <a:xfrm flipH="1" rot="10800000">
            <a:off x="7007352" y="1940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34"/>
          <p:cNvCxnSpPr>
            <a:stCxn id="1244" idx="4"/>
            <a:endCxn id="1245" idx="0"/>
          </p:cNvCxnSpPr>
          <p:nvPr/>
        </p:nvCxnSpPr>
        <p:spPr>
          <a:xfrm rot="5400000">
            <a:off x="6286500" y="1292352"/>
            <a:ext cx="228600" cy="236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34"/>
          <p:cNvCxnSpPr>
            <a:stCxn id="1254" idx="6"/>
            <a:endCxn id="1247" idx="2"/>
          </p:cNvCxnSpPr>
          <p:nvPr/>
        </p:nvCxnSpPr>
        <p:spPr>
          <a:xfrm flipH="1" rot="10800000">
            <a:off x="5638800" y="2702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34"/>
          <p:cNvCxnSpPr>
            <a:stCxn id="1256" idx="4"/>
            <a:endCxn id="1261" idx="0"/>
          </p:cNvCxnSpPr>
          <p:nvPr/>
        </p:nvCxnSpPr>
        <p:spPr>
          <a:xfrm rot="5400000">
            <a:off x="5600700" y="2740152"/>
            <a:ext cx="228600" cy="99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34"/>
          <p:cNvCxnSpPr>
            <a:stCxn id="1270" idx="6"/>
            <a:endCxn id="1263" idx="2"/>
          </p:cNvCxnSpPr>
          <p:nvPr/>
        </p:nvCxnSpPr>
        <p:spPr>
          <a:xfrm flipH="1" rot="10800000">
            <a:off x="5638800" y="3464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8" name="Google Shape;1288;p34"/>
          <p:cNvCxnSpPr>
            <a:stCxn id="1272" idx="6"/>
            <a:endCxn id="1249" idx="2"/>
          </p:cNvCxnSpPr>
          <p:nvPr/>
        </p:nvCxnSpPr>
        <p:spPr>
          <a:xfrm flipH="1" rot="10800000">
            <a:off x="6324600" y="2702052"/>
            <a:ext cx="149400" cy="10668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34"/>
          <p:cNvCxnSpPr>
            <a:stCxn id="1258" idx="6"/>
            <a:endCxn id="1251" idx="2"/>
          </p:cNvCxnSpPr>
          <p:nvPr/>
        </p:nvCxnSpPr>
        <p:spPr>
          <a:xfrm flipH="1" rot="10800000">
            <a:off x="7007352" y="2702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0" name="Google Shape;1290;p34"/>
          <p:cNvCxnSpPr>
            <a:stCxn id="1260" idx="4"/>
            <a:endCxn id="1265" idx="0"/>
          </p:cNvCxnSpPr>
          <p:nvPr/>
        </p:nvCxnSpPr>
        <p:spPr>
          <a:xfrm rot="5400000">
            <a:off x="6970800" y="2738652"/>
            <a:ext cx="228600" cy="99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34"/>
          <p:cNvCxnSpPr>
            <a:stCxn id="1274" idx="6"/>
            <a:endCxn id="1267" idx="2"/>
          </p:cNvCxnSpPr>
          <p:nvPr/>
        </p:nvCxnSpPr>
        <p:spPr>
          <a:xfrm flipH="1" rot="10800000">
            <a:off x="7007352" y="3464052"/>
            <a:ext cx="1524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34"/>
          <p:cNvCxnSpPr>
            <a:stCxn id="1213" idx="6"/>
            <a:endCxn id="1214" idx="2"/>
          </p:cNvCxnSpPr>
          <p:nvPr/>
        </p:nvCxnSpPr>
        <p:spPr>
          <a:xfrm flipH="1" rot="10800000">
            <a:off x="5334000" y="1177967"/>
            <a:ext cx="76200" cy="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34"/>
          <p:cNvCxnSpPr>
            <a:stCxn id="1214" idx="3"/>
            <a:endCxn id="1221" idx="7"/>
          </p:cNvCxnSpPr>
          <p:nvPr/>
        </p:nvCxnSpPr>
        <p:spPr>
          <a:xfrm flipH="1">
            <a:off x="5300578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34"/>
          <p:cNvCxnSpPr>
            <a:stCxn id="1221" idx="6"/>
            <a:endCxn id="1222" idx="2"/>
          </p:cNvCxnSpPr>
          <p:nvPr/>
        </p:nvCxnSpPr>
        <p:spPr>
          <a:xfrm>
            <a:off x="5334000" y="1482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34"/>
          <p:cNvCxnSpPr>
            <a:stCxn id="1223" idx="6"/>
            <a:endCxn id="1224" idx="2"/>
          </p:cNvCxnSpPr>
          <p:nvPr/>
        </p:nvCxnSpPr>
        <p:spPr>
          <a:xfrm>
            <a:off x="6019800" y="1482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34"/>
          <p:cNvCxnSpPr>
            <a:stCxn id="1225" idx="6"/>
            <a:endCxn id="1226" idx="2"/>
          </p:cNvCxnSpPr>
          <p:nvPr/>
        </p:nvCxnSpPr>
        <p:spPr>
          <a:xfrm>
            <a:off x="6702552" y="1482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34"/>
          <p:cNvCxnSpPr>
            <a:stCxn id="1227" idx="6"/>
            <a:endCxn id="1228" idx="2"/>
          </p:cNvCxnSpPr>
          <p:nvPr/>
        </p:nvCxnSpPr>
        <p:spPr>
          <a:xfrm>
            <a:off x="7388352" y="1482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34"/>
          <p:cNvCxnSpPr>
            <a:stCxn id="1216" idx="3"/>
            <a:endCxn id="1223" idx="7"/>
          </p:cNvCxnSpPr>
          <p:nvPr/>
        </p:nvCxnSpPr>
        <p:spPr>
          <a:xfrm flipH="1">
            <a:off x="5986378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34"/>
          <p:cNvCxnSpPr>
            <a:stCxn id="1218" idx="3"/>
            <a:endCxn id="1225" idx="7"/>
          </p:cNvCxnSpPr>
          <p:nvPr/>
        </p:nvCxnSpPr>
        <p:spPr>
          <a:xfrm flipH="1">
            <a:off x="6669130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34"/>
          <p:cNvCxnSpPr>
            <a:stCxn id="1220" idx="3"/>
            <a:endCxn id="1227" idx="7"/>
          </p:cNvCxnSpPr>
          <p:nvPr/>
        </p:nvCxnSpPr>
        <p:spPr>
          <a:xfrm flipH="1">
            <a:off x="7354930" y="1258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34"/>
          <p:cNvCxnSpPr>
            <a:endCxn id="1216" idx="2"/>
          </p:cNvCxnSpPr>
          <p:nvPr/>
        </p:nvCxnSpPr>
        <p:spPr>
          <a:xfrm>
            <a:off x="6019800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34"/>
          <p:cNvCxnSpPr>
            <a:stCxn id="1217" idx="6"/>
            <a:endCxn id="1218" idx="2"/>
          </p:cNvCxnSpPr>
          <p:nvPr/>
        </p:nvCxnSpPr>
        <p:spPr>
          <a:xfrm>
            <a:off x="6702552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34"/>
          <p:cNvCxnSpPr>
            <a:endCxn id="1220" idx="2"/>
          </p:cNvCxnSpPr>
          <p:nvPr/>
        </p:nvCxnSpPr>
        <p:spPr>
          <a:xfrm>
            <a:off x="7388352" y="1178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34"/>
          <p:cNvCxnSpPr>
            <a:endCxn id="1230" idx="2"/>
          </p:cNvCxnSpPr>
          <p:nvPr/>
        </p:nvCxnSpPr>
        <p:spPr>
          <a:xfrm>
            <a:off x="53340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34"/>
          <p:cNvCxnSpPr>
            <a:stCxn id="1231" idx="6"/>
            <a:endCxn id="1232" idx="2"/>
          </p:cNvCxnSpPr>
          <p:nvPr/>
        </p:nvCxnSpPr>
        <p:spPr>
          <a:xfrm>
            <a:off x="6019800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34"/>
          <p:cNvCxnSpPr>
            <a:endCxn id="1234" idx="2"/>
          </p:cNvCxnSpPr>
          <p:nvPr/>
        </p:nvCxnSpPr>
        <p:spPr>
          <a:xfrm>
            <a:off x="6702552" y="1940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4"/>
          <p:cNvCxnSpPr>
            <a:endCxn id="1236" idx="2"/>
          </p:cNvCxnSpPr>
          <p:nvPr/>
        </p:nvCxnSpPr>
        <p:spPr>
          <a:xfrm>
            <a:off x="7388400" y="19400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34"/>
          <p:cNvCxnSpPr>
            <a:stCxn id="1237" idx="6"/>
            <a:endCxn id="1238" idx="2"/>
          </p:cNvCxnSpPr>
          <p:nvPr/>
        </p:nvCxnSpPr>
        <p:spPr>
          <a:xfrm>
            <a:off x="5334000" y="2244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34"/>
          <p:cNvCxnSpPr>
            <a:stCxn id="1239" idx="6"/>
            <a:endCxn id="1240" idx="2"/>
          </p:cNvCxnSpPr>
          <p:nvPr/>
        </p:nvCxnSpPr>
        <p:spPr>
          <a:xfrm>
            <a:off x="6019800" y="2244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4"/>
          <p:cNvCxnSpPr>
            <a:stCxn id="1241" idx="6"/>
            <a:endCxn id="1242" idx="2"/>
          </p:cNvCxnSpPr>
          <p:nvPr/>
        </p:nvCxnSpPr>
        <p:spPr>
          <a:xfrm>
            <a:off x="6702552" y="2244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4"/>
          <p:cNvCxnSpPr>
            <a:stCxn id="1243" idx="6"/>
            <a:endCxn id="1244" idx="2"/>
          </p:cNvCxnSpPr>
          <p:nvPr/>
        </p:nvCxnSpPr>
        <p:spPr>
          <a:xfrm>
            <a:off x="7388352" y="2244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4"/>
          <p:cNvCxnSpPr>
            <a:endCxn id="1237" idx="7"/>
          </p:cNvCxnSpPr>
          <p:nvPr/>
        </p:nvCxnSpPr>
        <p:spPr>
          <a:xfrm flipH="1">
            <a:off x="5300522" y="2020930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4"/>
          <p:cNvCxnSpPr>
            <a:stCxn id="1232" idx="3"/>
            <a:endCxn id="1239" idx="7"/>
          </p:cNvCxnSpPr>
          <p:nvPr/>
        </p:nvCxnSpPr>
        <p:spPr>
          <a:xfrm flipH="1">
            <a:off x="5986378" y="2020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4"/>
          <p:cNvCxnSpPr>
            <a:endCxn id="1241" idx="7"/>
          </p:cNvCxnSpPr>
          <p:nvPr/>
        </p:nvCxnSpPr>
        <p:spPr>
          <a:xfrm flipH="1">
            <a:off x="6669074" y="2020930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4"/>
          <p:cNvCxnSpPr>
            <a:endCxn id="1243" idx="7"/>
          </p:cNvCxnSpPr>
          <p:nvPr/>
        </p:nvCxnSpPr>
        <p:spPr>
          <a:xfrm flipH="1">
            <a:off x="7354874" y="2020930"/>
            <a:ext cx="146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4"/>
          <p:cNvCxnSpPr>
            <a:stCxn id="1245" idx="6"/>
            <a:endCxn id="1246" idx="2"/>
          </p:cNvCxnSpPr>
          <p:nvPr/>
        </p:nvCxnSpPr>
        <p:spPr>
          <a:xfrm>
            <a:off x="53340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4"/>
          <p:cNvCxnSpPr>
            <a:stCxn id="1253" idx="6"/>
            <a:endCxn id="1254" idx="2"/>
          </p:cNvCxnSpPr>
          <p:nvPr/>
        </p:nvCxnSpPr>
        <p:spPr>
          <a:xfrm>
            <a:off x="5334000" y="3006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34"/>
          <p:cNvCxnSpPr>
            <a:endCxn id="1248" idx="2"/>
          </p:cNvCxnSpPr>
          <p:nvPr/>
        </p:nvCxnSpPr>
        <p:spPr>
          <a:xfrm>
            <a:off x="6019800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34"/>
          <p:cNvCxnSpPr>
            <a:stCxn id="1249" idx="6"/>
            <a:endCxn id="1250" idx="2"/>
          </p:cNvCxnSpPr>
          <p:nvPr/>
        </p:nvCxnSpPr>
        <p:spPr>
          <a:xfrm>
            <a:off x="6702552" y="2702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34"/>
          <p:cNvCxnSpPr>
            <a:endCxn id="1252" idx="2"/>
          </p:cNvCxnSpPr>
          <p:nvPr/>
        </p:nvCxnSpPr>
        <p:spPr>
          <a:xfrm>
            <a:off x="7388400" y="27020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34"/>
          <p:cNvCxnSpPr>
            <a:stCxn id="1255" idx="6"/>
            <a:endCxn id="1256" idx="2"/>
          </p:cNvCxnSpPr>
          <p:nvPr/>
        </p:nvCxnSpPr>
        <p:spPr>
          <a:xfrm>
            <a:off x="6019800" y="3006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34"/>
          <p:cNvCxnSpPr>
            <a:endCxn id="1258" idx="2"/>
          </p:cNvCxnSpPr>
          <p:nvPr/>
        </p:nvCxnSpPr>
        <p:spPr>
          <a:xfrm>
            <a:off x="6702552" y="3006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34"/>
          <p:cNvCxnSpPr>
            <a:endCxn id="1260" idx="2"/>
          </p:cNvCxnSpPr>
          <p:nvPr/>
        </p:nvCxnSpPr>
        <p:spPr>
          <a:xfrm>
            <a:off x="7388400" y="3006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34"/>
          <p:cNvCxnSpPr>
            <a:stCxn id="1246" idx="3"/>
            <a:endCxn id="1253" idx="7"/>
          </p:cNvCxnSpPr>
          <p:nvPr/>
        </p:nvCxnSpPr>
        <p:spPr>
          <a:xfrm flipH="1">
            <a:off x="5300578" y="2782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34"/>
          <p:cNvCxnSpPr>
            <a:stCxn id="1248" idx="3"/>
            <a:endCxn id="1255" idx="7"/>
          </p:cNvCxnSpPr>
          <p:nvPr/>
        </p:nvCxnSpPr>
        <p:spPr>
          <a:xfrm flipH="1">
            <a:off x="5986378" y="2782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34"/>
          <p:cNvCxnSpPr>
            <a:stCxn id="1250" idx="3"/>
            <a:endCxn id="1257" idx="7"/>
          </p:cNvCxnSpPr>
          <p:nvPr/>
        </p:nvCxnSpPr>
        <p:spPr>
          <a:xfrm flipH="1">
            <a:off x="6669130" y="2782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34"/>
          <p:cNvCxnSpPr>
            <a:stCxn id="1252" idx="3"/>
            <a:endCxn id="1259" idx="7"/>
          </p:cNvCxnSpPr>
          <p:nvPr/>
        </p:nvCxnSpPr>
        <p:spPr>
          <a:xfrm flipH="1">
            <a:off x="7354978" y="2782874"/>
            <a:ext cx="146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34"/>
          <p:cNvCxnSpPr>
            <a:endCxn id="1262" idx="2"/>
          </p:cNvCxnSpPr>
          <p:nvPr/>
        </p:nvCxnSpPr>
        <p:spPr>
          <a:xfrm>
            <a:off x="53340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34"/>
          <p:cNvCxnSpPr>
            <a:stCxn id="1263" idx="6"/>
            <a:endCxn id="1264" idx="2"/>
          </p:cNvCxnSpPr>
          <p:nvPr/>
        </p:nvCxnSpPr>
        <p:spPr>
          <a:xfrm>
            <a:off x="6019800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34"/>
          <p:cNvCxnSpPr>
            <a:stCxn id="1265" idx="6"/>
            <a:endCxn id="1266" idx="2"/>
          </p:cNvCxnSpPr>
          <p:nvPr/>
        </p:nvCxnSpPr>
        <p:spPr>
          <a:xfrm>
            <a:off x="6702552" y="34640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34"/>
          <p:cNvCxnSpPr>
            <a:stCxn id="1267" idx="6"/>
            <a:endCxn id="1268" idx="2"/>
          </p:cNvCxnSpPr>
          <p:nvPr/>
        </p:nvCxnSpPr>
        <p:spPr>
          <a:xfrm>
            <a:off x="7388352" y="34640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34"/>
          <p:cNvCxnSpPr>
            <a:endCxn id="1270" idx="2"/>
          </p:cNvCxnSpPr>
          <p:nvPr/>
        </p:nvCxnSpPr>
        <p:spPr>
          <a:xfrm>
            <a:off x="5334000" y="3768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34"/>
          <p:cNvCxnSpPr>
            <a:stCxn id="1271" idx="6"/>
            <a:endCxn id="1272" idx="2"/>
          </p:cNvCxnSpPr>
          <p:nvPr/>
        </p:nvCxnSpPr>
        <p:spPr>
          <a:xfrm>
            <a:off x="6019800" y="3768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34"/>
          <p:cNvCxnSpPr>
            <a:stCxn id="1273" idx="6"/>
            <a:endCxn id="1274" idx="2"/>
          </p:cNvCxnSpPr>
          <p:nvPr/>
        </p:nvCxnSpPr>
        <p:spPr>
          <a:xfrm>
            <a:off x="6702552" y="3768852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34"/>
          <p:cNvCxnSpPr>
            <a:endCxn id="1276" idx="2"/>
          </p:cNvCxnSpPr>
          <p:nvPr/>
        </p:nvCxnSpPr>
        <p:spPr>
          <a:xfrm>
            <a:off x="7388400" y="3768852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34"/>
          <p:cNvCxnSpPr>
            <a:stCxn id="1262" idx="3"/>
            <a:endCxn id="1269" idx="7"/>
          </p:cNvCxnSpPr>
          <p:nvPr/>
        </p:nvCxnSpPr>
        <p:spPr>
          <a:xfrm flipH="1">
            <a:off x="5300578" y="3544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34"/>
          <p:cNvCxnSpPr>
            <a:endCxn id="1271" idx="7"/>
          </p:cNvCxnSpPr>
          <p:nvPr/>
        </p:nvCxnSpPr>
        <p:spPr>
          <a:xfrm flipH="1">
            <a:off x="5986322" y="3544930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34"/>
          <p:cNvCxnSpPr>
            <a:stCxn id="1266" idx="3"/>
            <a:endCxn id="1273" idx="7"/>
          </p:cNvCxnSpPr>
          <p:nvPr/>
        </p:nvCxnSpPr>
        <p:spPr>
          <a:xfrm flipH="1">
            <a:off x="6669130" y="3544874"/>
            <a:ext cx="143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34"/>
          <p:cNvCxnSpPr>
            <a:stCxn id="1268" idx="3"/>
            <a:endCxn id="1275" idx="7"/>
          </p:cNvCxnSpPr>
          <p:nvPr/>
        </p:nvCxnSpPr>
        <p:spPr>
          <a:xfrm flipH="1">
            <a:off x="7354978" y="3544874"/>
            <a:ext cx="146100" cy="143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34"/>
          <p:cNvSpPr txBox="1"/>
          <p:nvPr/>
        </p:nvSpPr>
        <p:spPr>
          <a:xfrm>
            <a:off x="1219200" y="762000"/>
            <a:ext cx="2898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Linear 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1" name="Google Shape;1341;p34"/>
          <p:cNvSpPr txBox="1"/>
          <p:nvPr/>
        </p:nvSpPr>
        <p:spPr>
          <a:xfrm>
            <a:off x="4953000" y="76200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Barlow"/>
                <a:ea typeface="Barlow"/>
                <a:cs typeface="Barlow"/>
                <a:sym typeface="Barlow"/>
              </a:rPr>
              <a:t>Z-order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42" name="Google Shape;13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