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Barlow"/>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562ED1-D31E-41B4-8B31-17B575EEC024}">
  <a:tblStyle styleId="{09562ED1-D31E-41B4-8B31-17B575EEC02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Barlow-regular.fntdata"/><Relationship Id="rId10" Type="http://schemas.openxmlformats.org/officeDocument/2006/relationships/slide" Target="slides/slide5.xml"/><Relationship Id="rId13" Type="http://schemas.openxmlformats.org/officeDocument/2006/relationships/font" Target="fonts/Barlow-italic.fntdata"/><Relationship Id="rId12" Type="http://schemas.openxmlformats.org/officeDocument/2006/relationships/font" Target="fonts/Barl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Barl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1eff0ec79_0_5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g91eff0ec79_0_5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1eff0ec79_0_9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 parallel </a:t>
            </a:r>
            <a:r>
              <a:rPr lang="en"/>
              <a:t>is a key point here - this is a new feature of Spark 3 which </a:t>
            </a:r>
            <a:r>
              <a:rPr b="1" lang="en"/>
              <a:t>doesn’t </a:t>
            </a:r>
            <a:r>
              <a:rPr lang="en"/>
              <a:t>require all stages to run sequentially</a:t>
            </a:r>
            <a:endParaRPr/>
          </a:p>
          <a:p>
            <a:pPr indent="0" lvl="0" marL="0" rtl="0" algn="l">
              <a:spcBef>
                <a:spcPts val="0"/>
              </a:spcBef>
              <a:spcAft>
                <a:spcPts val="0"/>
              </a:spcAft>
              <a:buNone/>
            </a:pPr>
            <a:r>
              <a:rPr lang="en"/>
              <a:t>It does how affect how we design our clusters because we no longer use the max-number-of-tasks across all stages to compute number of cores. Now it is the max of any 2+ stages that may be ran at the same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Jacob - Even though it is advertised in various videos and write ups, I have yet to reproduce the case where a table is over 10 MB, filtered and is now suitable for broadcasting. All my experiments seem to favor using subqueries instead (which are technically broadcasted). Even with AQE turned off, you will see subqueries under spark 3</a:t>
            </a:r>
            <a:endParaRPr/>
          </a:p>
        </p:txBody>
      </p:sp>
      <p:sp>
        <p:nvSpPr>
          <p:cNvPr id="94" name="Google Shape;94;g91eff0ec79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1eff0ec79_0_10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91eff0ec79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029bc8688_4_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110" name="Google Shape;110;g9029bc8688_4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1eff0ec79_0_10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UNPUBLISHED</a:t>
            </a:r>
            <a:r>
              <a:rPr lang="en"/>
              <a:t> - As of writing this course (05-27-2020), the following options have yet to be published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gotcha here! If the partition has too many empty records, then it won’t be broadcast because it creates a scenario where the overhead of broadcasting empty partitions can be better addressed by other solutions.</a:t>
            </a:r>
            <a:endParaRPr/>
          </a:p>
          <a:p>
            <a:pPr indent="0" lvl="0" marL="0" rtl="0" algn="l">
              <a:spcBef>
                <a:spcPts val="0"/>
              </a:spcBef>
              <a:spcAft>
                <a:spcPts val="0"/>
              </a:spcAft>
              <a:buNone/>
            </a:pPr>
            <a:r>
              <a:rPr lang="en"/>
              <a:t>You can force it to broadcast in this case by setting </a:t>
            </a:r>
            <a:r>
              <a:rPr b="1" lang="en" sz="1000">
                <a:solidFill>
                  <a:srgbClr val="000000"/>
                </a:solidFill>
                <a:latin typeface="Barlow"/>
                <a:ea typeface="Barlow"/>
                <a:cs typeface="Barlow"/>
                <a:sym typeface="Barlow"/>
              </a:rPr>
              <a:t>spark.sql.adaptive.nonEmptyPartitionRatioForBroadcastJoin </a:t>
            </a:r>
            <a:r>
              <a:rPr lang="en" sz="1000">
                <a:solidFill>
                  <a:srgbClr val="000000"/>
                </a:solidFill>
                <a:latin typeface="Barlow"/>
                <a:ea typeface="Barlow"/>
                <a:cs typeface="Barlow"/>
                <a:sym typeface="Barlow"/>
              </a:rPr>
              <a:t>to </a:t>
            </a:r>
            <a:r>
              <a:rPr b="1" lang="en" sz="1000">
                <a:solidFill>
                  <a:srgbClr val="000000"/>
                </a:solidFill>
                <a:latin typeface="Barlow"/>
                <a:ea typeface="Barlow"/>
                <a:cs typeface="Barlow"/>
                <a:sym typeface="Barlow"/>
              </a:rPr>
              <a:t>0</a:t>
            </a:r>
            <a:r>
              <a:rPr lang="en" sz="1000">
                <a:solidFill>
                  <a:srgbClr val="000000"/>
                </a:solidFill>
                <a:latin typeface="Barlow"/>
                <a:ea typeface="Barlow"/>
                <a:cs typeface="Barlow"/>
                <a:sym typeface="Barlow"/>
              </a:rPr>
              <a:t> (ignoring that the “Meaning” listed above is REALLY confusing.</a:t>
            </a:r>
            <a:endParaRPr>
              <a:latin typeface="Barlow"/>
              <a:ea typeface="Barlow"/>
              <a:cs typeface="Barlow"/>
              <a:sym typeface="Barlow"/>
            </a:endParaRPr>
          </a:p>
        </p:txBody>
      </p:sp>
      <p:sp>
        <p:nvSpPr>
          <p:cNvPr id="120" name="Google Shape;120;g91eff0ec79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showMasterSp="0">
  <p:cSld name="Corporate Theme">
    <p:bg>
      <p:bgPr>
        <a:solidFill>
          <a:schemeClr val="accent2"/>
        </a:solidFill>
      </p:bgPr>
    </p:bg>
    <p:spTree>
      <p:nvGrpSpPr>
        <p:cNvPr id="10" name="Shape 10"/>
        <p:cNvGrpSpPr/>
        <p:nvPr/>
      </p:nvGrpSpPr>
      <p:grpSpPr>
        <a:xfrm>
          <a:off x="0" y="0"/>
          <a:ext cx="0" cy="0"/>
          <a:chOff x="0" y="0"/>
          <a:chExt cx="0" cy="0"/>
        </a:xfrm>
      </p:grpSpPr>
      <p:pic>
        <p:nvPicPr>
          <p:cNvPr descr="A picture containing person, black, holding, white&#10;&#10;Description automatically generated" id="11" name="Google Shape;11;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 name="Google Shape;12;p2"/>
          <p:cNvSpPr txBox="1"/>
          <p:nvPr>
            <p:ph type="title"/>
          </p:nvPr>
        </p:nvSpPr>
        <p:spPr>
          <a:xfrm>
            <a:off x="345735" y="2074663"/>
            <a:ext cx="8169600" cy="994200"/>
          </a:xfrm>
          <a:prstGeom prst="rect">
            <a:avLst/>
          </a:prstGeom>
          <a:noFill/>
          <a:ln>
            <a:noFill/>
          </a:ln>
        </p:spPr>
        <p:txBody>
          <a:bodyPr anchorCtr="0" anchor="ctr" bIns="34275" lIns="0" spcFirstLastPara="1" rIns="0" wrap="square" tIns="34275">
            <a:noAutofit/>
          </a:bodyPr>
          <a:lstStyle>
            <a:lvl1pPr lvl="0" rtl="0" algn="l">
              <a:lnSpc>
                <a:spcPct val="90000"/>
              </a:lnSpc>
              <a:spcBef>
                <a:spcPts val="0"/>
              </a:spcBef>
              <a:spcAft>
                <a:spcPts val="0"/>
              </a:spcAft>
              <a:buClr>
                <a:schemeClr val="lt1"/>
              </a:buClr>
              <a:buSzPts val="2000"/>
              <a:buFont typeface="Barlow"/>
              <a:buNone/>
              <a:defRPr sz="2000">
                <a:solidFill>
                  <a:schemeClr val="lt1"/>
                </a:solidFill>
              </a:defRPr>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heckered (top)">
  <p:cSld name="Headline 04_1_1">
    <p:spTree>
      <p:nvGrpSpPr>
        <p:cNvPr id="56" name="Shape 56"/>
        <p:cNvGrpSpPr/>
        <p:nvPr/>
      </p:nvGrpSpPr>
      <p:grpSpPr>
        <a:xfrm>
          <a:off x="0" y="0"/>
          <a:ext cx="0" cy="0"/>
          <a:chOff x="0" y="0"/>
          <a:chExt cx="0" cy="0"/>
        </a:xfrm>
      </p:grpSpPr>
      <p:pic>
        <p:nvPicPr>
          <p:cNvPr descr="A close up of a logo&#10;&#10;Description automatically generated" id="57" name="Google Shape;57;p11"/>
          <p:cNvPicPr preferRelativeResize="0"/>
          <p:nvPr/>
        </p:nvPicPr>
        <p:blipFill rotWithShape="1">
          <a:blip r:embed="rId2">
            <a:alphaModFix amt="50000"/>
          </a:blip>
          <a:srcRect b="0" l="0" r="14273" t="0"/>
          <a:stretch/>
        </p:blipFill>
        <p:spPr>
          <a:xfrm flipH="1" rot="10800000">
            <a:off x="1304925" y="0"/>
            <a:ext cx="7839077" cy="5143500"/>
          </a:xfrm>
          <a:prstGeom prst="rect">
            <a:avLst/>
          </a:prstGeom>
          <a:noFill/>
          <a:ln>
            <a:noFill/>
          </a:ln>
        </p:spPr>
      </p:pic>
      <p:sp>
        <p:nvSpPr>
          <p:cNvPr id="58" name="Google Shape;5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p:cSld name="CUSTOM_1">
    <p:bg>
      <p:bgPr>
        <a:solidFill>
          <a:schemeClr val="dk1"/>
        </a:solidFill>
      </p:bgPr>
    </p:bg>
    <p:spTree>
      <p:nvGrpSpPr>
        <p:cNvPr id="59" name="Shape 59"/>
        <p:cNvGrpSpPr/>
        <p:nvPr/>
      </p:nvGrpSpPr>
      <p:grpSpPr>
        <a:xfrm>
          <a:off x="0" y="0"/>
          <a:ext cx="0" cy="0"/>
          <a:chOff x="0" y="0"/>
          <a:chExt cx="0" cy="0"/>
        </a:xfrm>
      </p:grpSpPr>
      <p:pic>
        <p:nvPicPr>
          <p:cNvPr id="60" name="Google Shape;60;p12"/>
          <p:cNvPicPr preferRelativeResize="0"/>
          <p:nvPr/>
        </p:nvPicPr>
        <p:blipFill rotWithShape="1">
          <a:blip r:embed="rId2">
            <a:alphaModFix/>
          </a:blip>
          <a:srcRect b="0" l="0" r="0" t="0"/>
          <a:stretch/>
        </p:blipFill>
        <p:spPr>
          <a:xfrm>
            <a:off x="380402" y="2133688"/>
            <a:ext cx="4320494" cy="679630"/>
          </a:xfrm>
          <a:prstGeom prst="rect">
            <a:avLst/>
          </a:prstGeom>
          <a:noFill/>
          <a:ln>
            <a:noFill/>
          </a:ln>
        </p:spPr>
      </p:pic>
      <p:sp>
        <p:nvSpPr>
          <p:cNvPr id="61" name="Google Shape;61;p12"/>
          <p:cNvSpPr/>
          <p:nvPr/>
        </p:nvSpPr>
        <p:spPr>
          <a:xfrm>
            <a:off x="0" y="4876800"/>
            <a:ext cx="1600200" cy="22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01" showMasterSp="0" type="titleOnly">
  <p:cSld name="TITLE_ONLY">
    <p:bg>
      <p:bgPr>
        <a:solidFill>
          <a:schemeClr val="accent2"/>
        </a:solidFill>
      </p:bgPr>
    </p:bg>
    <p:spTree>
      <p:nvGrpSpPr>
        <p:cNvPr id="63" name="Shape 63"/>
        <p:cNvGrpSpPr/>
        <p:nvPr/>
      </p:nvGrpSpPr>
      <p:grpSpPr>
        <a:xfrm>
          <a:off x="0" y="0"/>
          <a:ext cx="0" cy="0"/>
          <a:chOff x="0" y="0"/>
          <a:chExt cx="0" cy="0"/>
        </a:xfrm>
      </p:grpSpPr>
      <p:pic>
        <p:nvPicPr>
          <p:cNvPr descr="A picture containing person, black, holding, white&#10;&#10;Description automatically generated" id="64" name="Google Shape;64;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5" name="Google Shape;65;p13"/>
          <p:cNvSpPr txBox="1"/>
          <p:nvPr>
            <p:ph type="title"/>
          </p:nvPr>
        </p:nvSpPr>
        <p:spPr>
          <a:xfrm>
            <a:off x="345735" y="2074663"/>
            <a:ext cx="8169600" cy="994200"/>
          </a:xfrm>
          <a:prstGeom prst="rect">
            <a:avLst/>
          </a:prstGeom>
          <a:noFill/>
          <a:ln>
            <a:noFill/>
          </a:ln>
        </p:spPr>
        <p:txBody>
          <a:bodyPr anchorCtr="0" anchor="ctr" bIns="34275" lIns="0" spcFirstLastPara="1" rIns="0" wrap="square" tIns="34275">
            <a:noAutofit/>
          </a:bodyPr>
          <a:lstStyle>
            <a:lvl1pPr lvl="0" rtl="0" algn="l">
              <a:lnSpc>
                <a:spcPct val="90000"/>
              </a:lnSpc>
              <a:spcBef>
                <a:spcPts val="0"/>
              </a:spcBef>
              <a:spcAft>
                <a:spcPts val="0"/>
              </a:spcAft>
              <a:buClr>
                <a:schemeClr val="lt1"/>
              </a:buClr>
              <a:buSzPts val="3000"/>
              <a:buFont typeface="Barlow"/>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id="66" name="Google Shape;66;p13"/>
          <p:cNvPicPr preferRelativeResize="0"/>
          <p:nvPr/>
        </p:nvPicPr>
        <p:blipFill rotWithShape="1">
          <a:blip r:embed="rId3">
            <a:alphaModFix/>
          </a:blip>
          <a:srcRect b="0" l="0" r="0" t="0"/>
          <a:stretch/>
        </p:blipFill>
        <p:spPr>
          <a:xfrm>
            <a:off x="356616" y="4761292"/>
            <a:ext cx="1001269" cy="15750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OBJECT_1">
    <p:spTree>
      <p:nvGrpSpPr>
        <p:cNvPr id="67" name="Shape 67"/>
        <p:cNvGrpSpPr/>
        <p:nvPr/>
      </p:nvGrpSpPr>
      <p:grpSpPr>
        <a:xfrm>
          <a:off x="0" y="0"/>
          <a:ext cx="0" cy="0"/>
          <a:chOff x="0" y="0"/>
          <a:chExt cx="0" cy="0"/>
        </a:xfrm>
      </p:grpSpPr>
      <p:sp>
        <p:nvSpPr>
          <p:cNvPr id="68" name="Google Shape;68;p14"/>
          <p:cNvSpPr txBox="1"/>
          <p:nvPr>
            <p:ph type="title"/>
          </p:nvPr>
        </p:nvSpPr>
        <p:spPr>
          <a:xfrm>
            <a:off x="347472" y="228600"/>
            <a:ext cx="8790600" cy="384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2300"/>
              <a:buNone/>
              <a:defRPr sz="23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9" name="Google Shape;69;p14"/>
          <p:cNvSpPr txBox="1"/>
          <p:nvPr>
            <p:ph idx="1"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lvl1pPr indent="-330200" lvl="0" marL="457200" rtl="0" algn="l">
              <a:lnSpc>
                <a:spcPct val="90000"/>
              </a:lnSpc>
              <a:spcBef>
                <a:spcPts val="0"/>
              </a:spcBef>
              <a:spcAft>
                <a:spcPts val="0"/>
              </a:spcAft>
              <a:buClr>
                <a:srgbClr val="FF3620"/>
              </a:buClr>
              <a:buSzPts val="1600"/>
              <a:buChar char="●"/>
              <a:defRPr sz="2000">
                <a:solidFill>
                  <a:srgbClr val="3A3838"/>
                </a:solidFill>
              </a:defRPr>
            </a:lvl1pPr>
            <a:lvl2pPr indent="-330200" lvl="1" marL="914400" rtl="0" algn="l">
              <a:lnSpc>
                <a:spcPct val="90000"/>
              </a:lnSpc>
              <a:spcBef>
                <a:spcPts val="400"/>
              </a:spcBef>
              <a:spcAft>
                <a:spcPts val="0"/>
              </a:spcAft>
              <a:buClr>
                <a:srgbClr val="FF3620"/>
              </a:buClr>
              <a:buSzPts val="1600"/>
              <a:buChar char="■"/>
              <a:defRPr>
                <a:solidFill>
                  <a:srgbClr val="3A3838"/>
                </a:solidFill>
              </a:defRPr>
            </a:lvl2pPr>
            <a:lvl3pPr indent="-330200" lvl="2" marL="1371600" rtl="0" algn="l">
              <a:lnSpc>
                <a:spcPct val="90000"/>
              </a:lnSpc>
              <a:spcBef>
                <a:spcPts val="400"/>
              </a:spcBef>
              <a:spcAft>
                <a:spcPts val="0"/>
              </a:spcAft>
              <a:buClr>
                <a:srgbClr val="3A3838"/>
              </a:buClr>
              <a:buSzPts val="1600"/>
              <a:buChar char="●"/>
              <a:defRPr sz="1600">
                <a:solidFill>
                  <a:srgbClr val="3A3838"/>
                </a:solidFill>
              </a:defRPr>
            </a:lvl3pPr>
            <a:lvl4pPr indent="-330200" lvl="3" marL="1828800" rtl="0" algn="l">
              <a:lnSpc>
                <a:spcPct val="90000"/>
              </a:lnSpc>
              <a:spcBef>
                <a:spcPts val="400"/>
              </a:spcBef>
              <a:spcAft>
                <a:spcPts val="0"/>
              </a:spcAft>
              <a:buClr>
                <a:srgbClr val="3A3838"/>
              </a:buClr>
              <a:buSzPts val="1600"/>
              <a:buChar char="■"/>
              <a:defRPr sz="1600">
                <a:solidFill>
                  <a:srgbClr val="3A3838"/>
                </a:solidFill>
              </a:defRPr>
            </a:lvl4pPr>
            <a:lvl5pPr indent="-330200" lvl="4" marL="2286000" rtl="0" algn="l">
              <a:lnSpc>
                <a:spcPct val="90000"/>
              </a:lnSpc>
              <a:spcBef>
                <a:spcPts val="400"/>
              </a:spcBef>
              <a:spcAft>
                <a:spcPts val="0"/>
              </a:spcAft>
              <a:buClr>
                <a:srgbClr val="FF3620"/>
              </a:buClr>
              <a:buSzPts val="1600"/>
              <a:buChar char="●"/>
              <a:defRPr sz="1600">
                <a:solidFill>
                  <a:srgbClr val="3A3838"/>
                </a:solidFill>
              </a:defRPr>
            </a:lvl5pPr>
            <a:lvl6pPr indent="-330200" lvl="5" marL="2743200" rtl="0" algn="l">
              <a:lnSpc>
                <a:spcPct val="90000"/>
              </a:lnSpc>
              <a:spcBef>
                <a:spcPts val="400"/>
              </a:spcBef>
              <a:spcAft>
                <a:spcPts val="0"/>
              </a:spcAft>
              <a:buClr>
                <a:srgbClr val="FF3620"/>
              </a:buClr>
              <a:buSzPts val="1600"/>
              <a:buChar char="■"/>
              <a:defRPr sz="1600">
                <a:solidFill>
                  <a:srgbClr val="3A3838"/>
                </a:solidFill>
              </a:defRPr>
            </a:lvl6pPr>
            <a:lvl7pPr indent="-330200" lvl="6" marL="3200400" rtl="0" algn="l">
              <a:lnSpc>
                <a:spcPct val="90000"/>
              </a:lnSpc>
              <a:spcBef>
                <a:spcPts val="400"/>
              </a:spcBef>
              <a:spcAft>
                <a:spcPts val="0"/>
              </a:spcAft>
              <a:buClr>
                <a:srgbClr val="3A3838"/>
              </a:buClr>
              <a:buSzPts val="1600"/>
              <a:buChar char="●"/>
              <a:defRPr sz="1600">
                <a:solidFill>
                  <a:srgbClr val="3A3838"/>
                </a:solidFill>
              </a:defRPr>
            </a:lvl7pPr>
            <a:lvl8pPr indent="-330200" lvl="7" marL="3657600" rtl="0" algn="l">
              <a:lnSpc>
                <a:spcPct val="90000"/>
              </a:lnSpc>
              <a:spcBef>
                <a:spcPts val="400"/>
              </a:spcBef>
              <a:spcAft>
                <a:spcPts val="0"/>
              </a:spcAft>
              <a:buClr>
                <a:srgbClr val="3A3838"/>
              </a:buClr>
              <a:buSzPts val="1600"/>
              <a:buChar char="■"/>
              <a:defRPr sz="1600">
                <a:solidFill>
                  <a:srgbClr val="3A3838"/>
                </a:solidFill>
              </a:defRPr>
            </a:lvl8pPr>
            <a:lvl9pPr indent="-330200" lvl="8" marL="4114800" rtl="0" algn="l">
              <a:lnSpc>
                <a:spcPct val="90000"/>
              </a:lnSpc>
              <a:spcBef>
                <a:spcPts val="400"/>
              </a:spcBef>
              <a:spcAft>
                <a:spcPts val="0"/>
              </a:spcAft>
              <a:buClr>
                <a:srgbClr val="FF3620"/>
              </a:buClr>
              <a:buSzPts val="1600"/>
              <a:buChar char="●"/>
              <a:defRPr sz="1600">
                <a:solidFill>
                  <a:srgbClr val="3A3838"/>
                </a:solidFill>
              </a:defRPr>
            </a:lvl9pPr>
          </a:lstStyle>
          <a:p/>
        </p:txBody>
      </p:sp>
      <p:sp>
        <p:nvSpPr>
          <p:cNvPr id="70" name="Google Shape;70;p14"/>
          <p:cNvSpPr txBox="1"/>
          <p:nvPr>
            <p:ph idx="2" type="subTitle"/>
          </p:nvPr>
        </p:nvSpPr>
        <p:spPr>
          <a:xfrm>
            <a:off x="347472" y="533400"/>
            <a:ext cx="8796600" cy="457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000"/>
              <a:buNone/>
              <a:defRPr sz="3000"/>
            </a:lvl1pPr>
            <a:lvl2pPr lvl="1" rtl="0" algn="ctr">
              <a:lnSpc>
                <a:spcPct val="100000"/>
              </a:lnSpc>
              <a:spcBef>
                <a:spcPts val="400"/>
              </a:spcBef>
              <a:spcAft>
                <a:spcPts val="0"/>
              </a:spcAft>
              <a:buClr>
                <a:schemeClr val="dk1"/>
              </a:buClr>
              <a:buSzPts val="1100"/>
              <a:buNone/>
              <a:defRPr sz="1500"/>
            </a:lvl2pPr>
            <a:lvl3pPr lvl="2" rtl="0" algn="ctr">
              <a:lnSpc>
                <a:spcPct val="100000"/>
              </a:lnSpc>
              <a:spcBef>
                <a:spcPts val="400"/>
              </a:spcBef>
              <a:spcAft>
                <a:spcPts val="0"/>
              </a:spcAft>
              <a:buSzPts val="1000"/>
              <a:buNone/>
              <a:defRPr sz="1400"/>
            </a:lvl3pPr>
            <a:lvl4pPr lvl="3" rtl="0" algn="ctr">
              <a:lnSpc>
                <a:spcPct val="100000"/>
              </a:lnSpc>
              <a:spcBef>
                <a:spcPts val="400"/>
              </a:spcBef>
              <a:spcAft>
                <a:spcPts val="0"/>
              </a:spcAft>
              <a:buSzPts val="900"/>
              <a:buNone/>
              <a:defRPr sz="1200"/>
            </a:lvl4pPr>
            <a:lvl5pPr lvl="4" rtl="0" algn="ctr">
              <a:lnSpc>
                <a:spcPct val="100000"/>
              </a:lnSpc>
              <a:spcBef>
                <a:spcPts val="400"/>
              </a:spcBef>
              <a:spcAft>
                <a:spcPts val="0"/>
              </a:spcAft>
              <a:buClr>
                <a:schemeClr val="dk1"/>
              </a:buClr>
              <a:buSzPts val="900"/>
              <a:buNone/>
              <a:defRPr sz="1200"/>
            </a:lvl5pPr>
            <a:lvl6pPr lvl="5" rtl="0" algn="ctr">
              <a:lnSpc>
                <a:spcPct val="100000"/>
              </a:lnSpc>
              <a:spcBef>
                <a:spcPts val="400"/>
              </a:spcBef>
              <a:spcAft>
                <a:spcPts val="0"/>
              </a:spcAft>
              <a:buClr>
                <a:schemeClr val="dk1"/>
              </a:buClr>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_1_1">
    <p:spTree>
      <p:nvGrpSpPr>
        <p:cNvPr id="71" name="Shape 71"/>
        <p:cNvGrpSpPr/>
        <p:nvPr/>
      </p:nvGrpSpPr>
      <p:grpSpPr>
        <a:xfrm>
          <a:off x="0" y="0"/>
          <a:ext cx="0" cy="0"/>
          <a:chOff x="0" y="0"/>
          <a:chExt cx="0" cy="0"/>
        </a:xfrm>
      </p:grpSpPr>
      <p:sp>
        <p:nvSpPr>
          <p:cNvPr id="72" name="Google Shape;72;p15"/>
          <p:cNvSpPr txBox="1"/>
          <p:nvPr>
            <p:ph type="title"/>
          </p:nvPr>
        </p:nvSpPr>
        <p:spPr>
          <a:xfrm>
            <a:off x="347472" y="228600"/>
            <a:ext cx="8790600" cy="384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2300"/>
              <a:buNone/>
              <a:defRPr sz="23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5"/>
          <p:cNvSpPr txBox="1"/>
          <p:nvPr>
            <p:ph idx="1" type="subTitle"/>
          </p:nvPr>
        </p:nvSpPr>
        <p:spPr>
          <a:xfrm>
            <a:off x="347472" y="533400"/>
            <a:ext cx="8796600" cy="457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000"/>
              <a:buNone/>
              <a:defRPr sz="3000"/>
            </a:lvl1pPr>
            <a:lvl2pPr lvl="1" rtl="0" algn="ctr">
              <a:lnSpc>
                <a:spcPct val="100000"/>
              </a:lnSpc>
              <a:spcBef>
                <a:spcPts val="400"/>
              </a:spcBef>
              <a:spcAft>
                <a:spcPts val="0"/>
              </a:spcAft>
              <a:buClr>
                <a:schemeClr val="dk1"/>
              </a:buClr>
              <a:buSzPts val="1100"/>
              <a:buNone/>
              <a:defRPr sz="1500"/>
            </a:lvl2pPr>
            <a:lvl3pPr lvl="2" rtl="0" algn="ctr">
              <a:lnSpc>
                <a:spcPct val="100000"/>
              </a:lnSpc>
              <a:spcBef>
                <a:spcPts val="400"/>
              </a:spcBef>
              <a:spcAft>
                <a:spcPts val="0"/>
              </a:spcAft>
              <a:buSzPts val="1000"/>
              <a:buNone/>
              <a:defRPr sz="1400"/>
            </a:lvl3pPr>
            <a:lvl4pPr lvl="3" rtl="0" algn="ctr">
              <a:lnSpc>
                <a:spcPct val="100000"/>
              </a:lnSpc>
              <a:spcBef>
                <a:spcPts val="400"/>
              </a:spcBef>
              <a:spcAft>
                <a:spcPts val="0"/>
              </a:spcAft>
              <a:buSzPts val="900"/>
              <a:buNone/>
              <a:defRPr sz="1200"/>
            </a:lvl4pPr>
            <a:lvl5pPr lvl="4" rtl="0" algn="ctr">
              <a:lnSpc>
                <a:spcPct val="100000"/>
              </a:lnSpc>
              <a:spcBef>
                <a:spcPts val="400"/>
              </a:spcBef>
              <a:spcAft>
                <a:spcPts val="0"/>
              </a:spcAft>
              <a:buClr>
                <a:schemeClr val="dk1"/>
              </a:buClr>
              <a:buSzPts val="900"/>
              <a:buNone/>
              <a:defRPr sz="1200"/>
            </a:lvl5pPr>
            <a:lvl6pPr lvl="5" rtl="0" algn="ctr">
              <a:lnSpc>
                <a:spcPct val="100000"/>
              </a:lnSpc>
              <a:spcBef>
                <a:spcPts val="400"/>
              </a:spcBef>
              <a:spcAft>
                <a:spcPts val="0"/>
              </a:spcAft>
              <a:buClr>
                <a:schemeClr val="dk1"/>
              </a:buClr>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 White Checkered (bottom) 1">
  <p:cSld name="Headline 04_1_2">
    <p:spTree>
      <p:nvGrpSpPr>
        <p:cNvPr id="74" name="Shape 74"/>
        <p:cNvGrpSpPr/>
        <p:nvPr/>
      </p:nvGrpSpPr>
      <p:grpSpPr>
        <a:xfrm>
          <a:off x="0" y="0"/>
          <a:ext cx="0" cy="0"/>
          <a:chOff x="0" y="0"/>
          <a:chExt cx="0" cy="0"/>
        </a:xfrm>
      </p:grpSpPr>
      <p:pic>
        <p:nvPicPr>
          <p:cNvPr descr="A close up of a logo&#10;&#10;Description automatically generated" id="75" name="Google Shape;75;p16"/>
          <p:cNvPicPr preferRelativeResize="0"/>
          <p:nvPr/>
        </p:nvPicPr>
        <p:blipFill rotWithShape="1">
          <a:blip r:embed="rId2">
            <a:alphaModFix amt="50000"/>
          </a:blip>
          <a:srcRect b="0" l="0" r="14273" t="0"/>
          <a:stretch/>
        </p:blipFill>
        <p:spPr>
          <a:xfrm>
            <a:off x="1304925" y="0"/>
            <a:ext cx="7839077" cy="5143500"/>
          </a:xfrm>
          <a:prstGeom prst="rect">
            <a:avLst/>
          </a:prstGeom>
          <a:noFill/>
          <a:ln>
            <a:noFill/>
          </a:ln>
        </p:spPr>
      </p:pic>
      <p:sp>
        <p:nvSpPr>
          <p:cNvPr id="76" name="Google Shape;76;p16"/>
          <p:cNvSpPr txBox="1"/>
          <p:nvPr>
            <p:ph type="title"/>
          </p:nvPr>
        </p:nvSpPr>
        <p:spPr>
          <a:xfrm>
            <a:off x="347472" y="228600"/>
            <a:ext cx="8790600" cy="384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300"/>
              <a:buNone/>
              <a:defRPr sz="2300"/>
            </a:lvl1pPr>
            <a:lvl2pPr lvl="1" rtl="0" algn="l">
              <a:lnSpc>
                <a:spcPct val="100000"/>
              </a:lnSpc>
              <a:spcBef>
                <a:spcPts val="0"/>
              </a:spcBef>
              <a:spcAft>
                <a:spcPts val="0"/>
              </a:spcAft>
              <a:buClr>
                <a:schemeClr val="dk1"/>
              </a:buClr>
              <a:buSzPts val="1100"/>
              <a:buNone/>
              <a:defRPr>
                <a:solidFill>
                  <a:schemeClr val="dk1"/>
                </a:solidFill>
              </a:defRPr>
            </a:lvl2pPr>
            <a:lvl3pPr lvl="2" rtl="0" algn="l">
              <a:lnSpc>
                <a:spcPct val="100000"/>
              </a:lnSpc>
              <a:spcBef>
                <a:spcPts val="0"/>
              </a:spcBef>
              <a:spcAft>
                <a:spcPts val="0"/>
              </a:spcAft>
              <a:buClr>
                <a:schemeClr val="dk1"/>
              </a:buClr>
              <a:buSzPts val="1100"/>
              <a:buNone/>
              <a:defRPr>
                <a:solidFill>
                  <a:schemeClr val="dk1"/>
                </a:solidFill>
              </a:defRPr>
            </a:lvl3pPr>
            <a:lvl4pPr lvl="3" rtl="0" algn="l">
              <a:lnSpc>
                <a:spcPct val="100000"/>
              </a:lnSpc>
              <a:spcBef>
                <a:spcPts val="0"/>
              </a:spcBef>
              <a:spcAft>
                <a:spcPts val="0"/>
              </a:spcAft>
              <a:buClr>
                <a:schemeClr val="dk1"/>
              </a:buClr>
              <a:buSzPts val="1100"/>
              <a:buNone/>
              <a:defRPr>
                <a:solidFill>
                  <a:schemeClr val="dk1"/>
                </a:solidFill>
              </a:defRPr>
            </a:lvl4pPr>
            <a:lvl5pPr lvl="4" rtl="0" algn="l">
              <a:lnSpc>
                <a:spcPct val="100000"/>
              </a:lnSpc>
              <a:spcBef>
                <a:spcPts val="0"/>
              </a:spcBef>
              <a:spcAft>
                <a:spcPts val="0"/>
              </a:spcAft>
              <a:buClr>
                <a:schemeClr val="dk1"/>
              </a:buClr>
              <a:buSzPts val="1100"/>
              <a:buNone/>
              <a:defRPr>
                <a:solidFill>
                  <a:schemeClr val="dk1"/>
                </a:solidFill>
              </a:defRPr>
            </a:lvl5pPr>
            <a:lvl6pPr lvl="5" rtl="0" algn="l">
              <a:lnSpc>
                <a:spcPct val="100000"/>
              </a:lnSpc>
              <a:spcBef>
                <a:spcPts val="0"/>
              </a:spcBef>
              <a:spcAft>
                <a:spcPts val="0"/>
              </a:spcAft>
              <a:buClr>
                <a:schemeClr val="dk1"/>
              </a:buClr>
              <a:buSzPts val="1100"/>
              <a:buNone/>
              <a:defRPr>
                <a:solidFill>
                  <a:schemeClr val="dk1"/>
                </a:solidFill>
              </a:defRPr>
            </a:lvl6pPr>
            <a:lvl7pPr lvl="6" rtl="0" algn="l">
              <a:lnSpc>
                <a:spcPct val="100000"/>
              </a:lnSpc>
              <a:spcBef>
                <a:spcPts val="0"/>
              </a:spcBef>
              <a:spcAft>
                <a:spcPts val="0"/>
              </a:spcAft>
              <a:buClr>
                <a:schemeClr val="dk1"/>
              </a:buClr>
              <a:buSzPts val="1100"/>
              <a:buNone/>
              <a:defRPr>
                <a:solidFill>
                  <a:schemeClr val="dk1"/>
                </a:solidFill>
              </a:defRPr>
            </a:lvl7pPr>
            <a:lvl8pPr lvl="7" rtl="0" algn="l">
              <a:lnSpc>
                <a:spcPct val="100000"/>
              </a:lnSpc>
              <a:spcBef>
                <a:spcPts val="0"/>
              </a:spcBef>
              <a:spcAft>
                <a:spcPts val="0"/>
              </a:spcAft>
              <a:buClr>
                <a:schemeClr val="dk1"/>
              </a:buClr>
              <a:buSzPts val="1100"/>
              <a:buNone/>
              <a:defRPr>
                <a:solidFill>
                  <a:schemeClr val="dk1"/>
                </a:solidFill>
              </a:defRPr>
            </a:lvl8pPr>
            <a:lvl9pPr lvl="8" rtl="0" algn="l">
              <a:lnSpc>
                <a:spcPct val="100000"/>
              </a:lnSpc>
              <a:spcBef>
                <a:spcPts val="0"/>
              </a:spcBef>
              <a:spcAft>
                <a:spcPts val="0"/>
              </a:spcAft>
              <a:buClr>
                <a:schemeClr val="dk1"/>
              </a:buClr>
              <a:buSzPts val="1100"/>
              <a:buNone/>
              <a:defRPr>
                <a:solidFill>
                  <a:schemeClr val="dk1"/>
                </a:solidFill>
              </a:defRPr>
            </a:lvl9pPr>
          </a:lstStyle>
          <a:p/>
        </p:txBody>
      </p:sp>
      <p:sp>
        <p:nvSpPr>
          <p:cNvPr id="77" name="Google Shape;77;p16"/>
          <p:cNvSpPr txBox="1"/>
          <p:nvPr>
            <p:ph idx="1"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lvl1pPr indent="-330200" lvl="0" marL="457200" rtl="0" algn="l">
              <a:lnSpc>
                <a:spcPct val="90000"/>
              </a:lnSpc>
              <a:spcBef>
                <a:spcPts val="0"/>
              </a:spcBef>
              <a:spcAft>
                <a:spcPts val="0"/>
              </a:spcAft>
              <a:buSzPts val="1600"/>
              <a:buChar char="●"/>
              <a:defRPr sz="2000"/>
            </a:lvl1pPr>
            <a:lvl2pPr indent="-330200" lvl="1" marL="914400" rtl="0" algn="l">
              <a:lnSpc>
                <a:spcPct val="90000"/>
              </a:lnSpc>
              <a:spcBef>
                <a:spcPts val="400"/>
              </a:spcBef>
              <a:spcAft>
                <a:spcPts val="0"/>
              </a:spcAft>
              <a:buSzPts val="1600"/>
              <a:buChar char="■"/>
              <a:defRPr/>
            </a:lvl2pPr>
            <a:lvl3pPr indent="-330200" lvl="2" marL="1371600" rtl="0" algn="l">
              <a:lnSpc>
                <a:spcPct val="90000"/>
              </a:lnSpc>
              <a:spcBef>
                <a:spcPts val="400"/>
              </a:spcBef>
              <a:spcAft>
                <a:spcPts val="0"/>
              </a:spcAft>
              <a:buSzPts val="1600"/>
              <a:buChar char="●"/>
              <a:defRPr sz="1600"/>
            </a:lvl3pPr>
            <a:lvl4pPr indent="-330200" lvl="3" marL="1828800" rtl="0" algn="l">
              <a:lnSpc>
                <a:spcPct val="90000"/>
              </a:lnSpc>
              <a:spcBef>
                <a:spcPts val="400"/>
              </a:spcBef>
              <a:spcAft>
                <a:spcPts val="0"/>
              </a:spcAft>
              <a:buSzPts val="1600"/>
              <a:buChar char="■"/>
              <a:defRPr sz="1600"/>
            </a:lvl4pPr>
            <a:lvl5pPr indent="-330200" lvl="4" marL="2286000" rtl="0" algn="l">
              <a:lnSpc>
                <a:spcPct val="90000"/>
              </a:lnSpc>
              <a:spcBef>
                <a:spcPts val="400"/>
              </a:spcBef>
              <a:spcAft>
                <a:spcPts val="0"/>
              </a:spcAft>
              <a:buSzPts val="1600"/>
              <a:buChar char="●"/>
              <a:defRPr sz="1600"/>
            </a:lvl5pPr>
            <a:lvl6pPr indent="-330200" lvl="5" marL="2743200" rtl="0" algn="l">
              <a:lnSpc>
                <a:spcPct val="90000"/>
              </a:lnSpc>
              <a:spcBef>
                <a:spcPts val="400"/>
              </a:spcBef>
              <a:spcAft>
                <a:spcPts val="0"/>
              </a:spcAft>
              <a:buSzPts val="1600"/>
              <a:buChar char="■"/>
              <a:defRPr sz="1600"/>
            </a:lvl6pPr>
            <a:lvl7pPr indent="-330200" lvl="6" marL="3200400" rtl="0" algn="l">
              <a:lnSpc>
                <a:spcPct val="90000"/>
              </a:lnSpc>
              <a:spcBef>
                <a:spcPts val="400"/>
              </a:spcBef>
              <a:spcAft>
                <a:spcPts val="0"/>
              </a:spcAft>
              <a:buSzPts val="1600"/>
              <a:buChar char="●"/>
              <a:defRPr sz="1600"/>
            </a:lvl7pPr>
            <a:lvl8pPr indent="-330200" lvl="7" marL="3657600" rtl="0" algn="l">
              <a:lnSpc>
                <a:spcPct val="90000"/>
              </a:lnSpc>
              <a:spcBef>
                <a:spcPts val="400"/>
              </a:spcBef>
              <a:spcAft>
                <a:spcPts val="0"/>
              </a:spcAft>
              <a:buSzPts val="1600"/>
              <a:buChar char="■"/>
              <a:defRPr sz="1600"/>
            </a:lvl8pPr>
            <a:lvl9pPr indent="-330200" lvl="8" marL="4114800" rtl="0" algn="l">
              <a:lnSpc>
                <a:spcPct val="90000"/>
              </a:lnSpc>
              <a:spcBef>
                <a:spcPts val="400"/>
              </a:spcBef>
              <a:spcAft>
                <a:spcPts val="0"/>
              </a:spcAft>
              <a:buSzPts val="1600"/>
              <a:buChar char="●"/>
              <a:defRPr sz="1600"/>
            </a:lvl9pPr>
          </a:lstStyle>
          <a:p/>
        </p:txBody>
      </p:sp>
      <p:sp>
        <p:nvSpPr>
          <p:cNvPr id="78" name="Google Shape;78;p16"/>
          <p:cNvSpPr txBox="1"/>
          <p:nvPr>
            <p:ph idx="2" type="subTitle"/>
          </p:nvPr>
        </p:nvSpPr>
        <p:spPr>
          <a:xfrm>
            <a:off x="347472" y="533400"/>
            <a:ext cx="8796600" cy="457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000"/>
              <a:buNone/>
              <a:defRPr sz="3000"/>
            </a:lvl1pPr>
            <a:lvl2pPr lvl="1" rtl="0" algn="ctr">
              <a:lnSpc>
                <a:spcPct val="100000"/>
              </a:lnSpc>
              <a:spcBef>
                <a:spcPts val="400"/>
              </a:spcBef>
              <a:spcAft>
                <a:spcPts val="0"/>
              </a:spcAft>
              <a:buClr>
                <a:schemeClr val="dk1"/>
              </a:buClr>
              <a:buSzPts val="1100"/>
              <a:buNone/>
              <a:defRPr sz="1500"/>
            </a:lvl2pPr>
            <a:lvl3pPr lvl="2" rtl="0" algn="ctr">
              <a:lnSpc>
                <a:spcPct val="100000"/>
              </a:lnSpc>
              <a:spcBef>
                <a:spcPts val="400"/>
              </a:spcBef>
              <a:spcAft>
                <a:spcPts val="0"/>
              </a:spcAft>
              <a:buSzPts val="1000"/>
              <a:buNone/>
              <a:defRPr sz="1400"/>
            </a:lvl3pPr>
            <a:lvl4pPr lvl="3" rtl="0" algn="ctr">
              <a:lnSpc>
                <a:spcPct val="100000"/>
              </a:lnSpc>
              <a:spcBef>
                <a:spcPts val="400"/>
              </a:spcBef>
              <a:spcAft>
                <a:spcPts val="0"/>
              </a:spcAft>
              <a:buSzPts val="900"/>
              <a:buNone/>
              <a:defRPr sz="1200"/>
            </a:lvl4pPr>
            <a:lvl5pPr lvl="4" rtl="0" algn="ctr">
              <a:lnSpc>
                <a:spcPct val="100000"/>
              </a:lnSpc>
              <a:spcBef>
                <a:spcPts val="400"/>
              </a:spcBef>
              <a:spcAft>
                <a:spcPts val="0"/>
              </a:spcAft>
              <a:buClr>
                <a:schemeClr val="dk1"/>
              </a:buClr>
              <a:buSzPts val="900"/>
              <a:buNone/>
              <a:defRPr sz="1200"/>
            </a:lvl5pPr>
            <a:lvl6pPr lvl="5" rtl="0" algn="ctr">
              <a:lnSpc>
                <a:spcPct val="100000"/>
              </a:lnSpc>
              <a:spcBef>
                <a:spcPts val="400"/>
              </a:spcBef>
              <a:spcAft>
                <a:spcPts val="0"/>
              </a:spcAft>
              <a:buClr>
                <a:schemeClr val="dk1"/>
              </a:buClr>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1">
  <p:cSld name="Two Column_1">
    <p:spTree>
      <p:nvGrpSpPr>
        <p:cNvPr id="79" name="Shape 79"/>
        <p:cNvGrpSpPr/>
        <p:nvPr/>
      </p:nvGrpSpPr>
      <p:grpSpPr>
        <a:xfrm>
          <a:off x="0" y="0"/>
          <a:ext cx="0" cy="0"/>
          <a:chOff x="0" y="0"/>
          <a:chExt cx="0" cy="0"/>
        </a:xfrm>
      </p:grpSpPr>
      <p:cxnSp>
        <p:nvCxnSpPr>
          <p:cNvPr id="80" name="Google Shape;80;p17"/>
          <p:cNvCxnSpPr/>
          <p:nvPr/>
        </p:nvCxnSpPr>
        <p:spPr>
          <a:xfrm>
            <a:off x="4476584"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81" name="Google Shape;81;p17"/>
          <p:cNvSpPr txBox="1"/>
          <p:nvPr>
            <p:ph idx="1" type="body"/>
          </p:nvPr>
        </p:nvSpPr>
        <p:spPr>
          <a:xfrm>
            <a:off x="4740842" y="1124712"/>
            <a:ext cx="4049700" cy="438300"/>
          </a:xfrm>
          <a:prstGeom prst="rect">
            <a:avLst/>
          </a:prstGeom>
          <a:noFill/>
          <a:ln>
            <a:noFill/>
          </a:ln>
        </p:spPr>
        <p:txBody>
          <a:bodyPr anchorCtr="0" anchor="t" bIns="34275" lIns="0" spcFirstLastPara="1" rIns="0" wrap="square" tIns="34275">
            <a:noAutofit/>
          </a:bodyPr>
          <a:lstStyle>
            <a:lvl1pPr indent="-228600" lvl="0" marL="457200" rtl="0" algn="l">
              <a:lnSpc>
                <a:spcPct val="90000"/>
              </a:lnSpc>
              <a:spcBef>
                <a:spcPts val="0"/>
              </a:spcBef>
              <a:spcAft>
                <a:spcPts val="0"/>
              </a:spcAft>
              <a:buSzPts val="1600"/>
              <a:buNone/>
              <a:defRPr>
                <a:latin typeface="Barlow"/>
                <a:ea typeface="Barlow"/>
                <a:cs typeface="Barlow"/>
                <a:sym typeface="Barlow"/>
              </a:defRPr>
            </a:lvl1pPr>
            <a:lvl2pPr indent="-330200" lvl="1" marL="914400" rtl="0" algn="l">
              <a:lnSpc>
                <a:spcPct val="90000"/>
              </a:lnSpc>
              <a:spcBef>
                <a:spcPts val="400"/>
              </a:spcBef>
              <a:spcAft>
                <a:spcPts val="0"/>
              </a:spcAft>
              <a:buSzPts val="1600"/>
              <a:buChar char="■"/>
              <a:defRPr/>
            </a:lvl2pPr>
            <a:lvl3pPr indent="-330200" lvl="2" marL="1371600" rtl="0" algn="l">
              <a:lnSpc>
                <a:spcPct val="90000"/>
              </a:lnSpc>
              <a:spcBef>
                <a:spcPts val="400"/>
              </a:spcBef>
              <a:spcAft>
                <a:spcPts val="0"/>
              </a:spcAft>
              <a:buSzPts val="1600"/>
              <a:buChar char="●"/>
              <a:defRPr/>
            </a:lvl3pPr>
            <a:lvl4pPr indent="-330200" lvl="3" marL="1828800" rtl="0" algn="l">
              <a:lnSpc>
                <a:spcPct val="90000"/>
              </a:lnSpc>
              <a:spcBef>
                <a:spcPts val="400"/>
              </a:spcBef>
              <a:spcAft>
                <a:spcPts val="0"/>
              </a:spcAft>
              <a:buSzPts val="1600"/>
              <a:buChar char="■"/>
              <a:defRPr/>
            </a:lvl4pPr>
            <a:lvl5pPr indent="-330200" lvl="4" marL="2286000" rtl="0" algn="l">
              <a:lnSpc>
                <a:spcPct val="90000"/>
              </a:lnSpc>
              <a:spcBef>
                <a:spcPts val="400"/>
              </a:spcBef>
              <a:spcAft>
                <a:spcPts val="0"/>
              </a:spcAft>
              <a:buSzPts val="1600"/>
              <a:buChar char="●"/>
              <a:defRPr/>
            </a:lvl5pPr>
            <a:lvl6pPr indent="-330200" lvl="5" marL="2743200" rtl="0" algn="l">
              <a:lnSpc>
                <a:spcPct val="90000"/>
              </a:lnSpc>
              <a:spcBef>
                <a:spcPts val="400"/>
              </a:spcBef>
              <a:spcAft>
                <a:spcPts val="0"/>
              </a:spcAft>
              <a:buSzPts val="1600"/>
              <a:buChar char="●"/>
              <a:defRPr/>
            </a:lvl6pPr>
            <a:lvl7pPr indent="-330200" lvl="6" marL="3200400" rtl="0" algn="l">
              <a:lnSpc>
                <a:spcPct val="90000"/>
              </a:lnSpc>
              <a:spcBef>
                <a:spcPts val="400"/>
              </a:spcBef>
              <a:spcAft>
                <a:spcPts val="0"/>
              </a:spcAft>
              <a:buSzPts val="1600"/>
              <a:buChar char="■"/>
              <a:defRPr/>
            </a:lvl7pPr>
            <a:lvl8pPr indent="-330200" lvl="7" marL="3657600" rtl="0" algn="l">
              <a:lnSpc>
                <a:spcPct val="90000"/>
              </a:lnSpc>
              <a:spcBef>
                <a:spcPts val="400"/>
              </a:spcBef>
              <a:spcAft>
                <a:spcPts val="0"/>
              </a:spcAft>
              <a:buSzPts val="1600"/>
              <a:buChar char="■"/>
              <a:defRPr/>
            </a:lvl8pPr>
            <a:lvl9pPr indent="-330200" lvl="8" marL="4114800" rtl="0" algn="l">
              <a:lnSpc>
                <a:spcPct val="90000"/>
              </a:lnSpc>
              <a:spcBef>
                <a:spcPts val="400"/>
              </a:spcBef>
              <a:spcAft>
                <a:spcPts val="0"/>
              </a:spcAft>
              <a:buSzPts val="1600"/>
              <a:buChar char="●"/>
              <a:defRPr/>
            </a:lvl9pPr>
          </a:lstStyle>
          <a:p/>
        </p:txBody>
      </p:sp>
      <p:sp>
        <p:nvSpPr>
          <p:cNvPr id="82" name="Google Shape;82;p17"/>
          <p:cNvSpPr txBox="1"/>
          <p:nvPr>
            <p:ph idx="2" type="body"/>
          </p:nvPr>
        </p:nvSpPr>
        <p:spPr>
          <a:xfrm>
            <a:off x="345733" y="1124712"/>
            <a:ext cx="4049700" cy="438300"/>
          </a:xfrm>
          <a:prstGeom prst="rect">
            <a:avLst/>
          </a:prstGeom>
          <a:noFill/>
          <a:ln>
            <a:noFill/>
          </a:ln>
        </p:spPr>
        <p:txBody>
          <a:bodyPr anchorCtr="0" anchor="t" bIns="34275" lIns="0" spcFirstLastPara="1" rIns="0" wrap="square" tIns="34275">
            <a:noAutofit/>
          </a:bodyPr>
          <a:lstStyle>
            <a:lvl1pPr indent="-228600" lvl="0" marL="457200" rtl="0" algn="l">
              <a:lnSpc>
                <a:spcPct val="90000"/>
              </a:lnSpc>
              <a:spcBef>
                <a:spcPts val="0"/>
              </a:spcBef>
              <a:spcAft>
                <a:spcPts val="0"/>
              </a:spcAft>
              <a:buSzPts val="1600"/>
              <a:buNone/>
              <a:defRPr>
                <a:latin typeface="Barlow"/>
                <a:ea typeface="Barlow"/>
                <a:cs typeface="Barlow"/>
                <a:sym typeface="Barlow"/>
              </a:defRPr>
            </a:lvl1pPr>
            <a:lvl2pPr indent="-330200" lvl="1" marL="914400" rtl="0" algn="l">
              <a:lnSpc>
                <a:spcPct val="90000"/>
              </a:lnSpc>
              <a:spcBef>
                <a:spcPts val="400"/>
              </a:spcBef>
              <a:spcAft>
                <a:spcPts val="0"/>
              </a:spcAft>
              <a:buSzPts val="1600"/>
              <a:buChar char="■"/>
              <a:defRPr/>
            </a:lvl2pPr>
            <a:lvl3pPr indent="-330200" lvl="2" marL="1371600" rtl="0" algn="l">
              <a:lnSpc>
                <a:spcPct val="90000"/>
              </a:lnSpc>
              <a:spcBef>
                <a:spcPts val="400"/>
              </a:spcBef>
              <a:spcAft>
                <a:spcPts val="0"/>
              </a:spcAft>
              <a:buSzPts val="1600"/>
              <a:buChar char="●"/>
              <a:defRPr/>
            </a:lvl3pPr>
            <a:lvl4pPr indent="-330200" lvl="3" marL="1828800" rtl="0" algn="l">
              <a:lnSpc>
                <a:spcPct val="90000"/>
              </a:lnSpc>
              <a:spcBef>
                <a:spcPts val="400"/>
              </a:spcBef>
              <a:spcAft>
                <a:spcPts val="0"/>
              </a:spcAft>
              <a:buSzPts val="1600"/>
              <a:buChar char="■"/>
              <a:defRPr/>
            </a:lvl4pPr>
            <a:lvl5pPr indent="-330200" lvl="4" marL="2286000" rtl="0" algn="l">
              <a:lnSpc>
                <a:spcPct val="90000"/>
              </a:lnSpc>
              <a:spcBef>
                <a:spcPts val="400"/>
              </a:spcBef>
              <a:spcAft>
                <a:spcPts val="0"/>
              </a:spcAft>
              <a:buSzPts val="1600"/>
              <a:buChar char="●"/>
              <a:defRPr/>
            </a:lvl5pPr>
            <a:lvl6pPr indent="-330200" lvl="5" marL="2743200" rtl="0" algn="l">
              <a:lnSpc>
                <a:spcPct val="90000"/>
              </a:lnSpc>
              <a:spcBef>
                <a:spcPts val="400"/>
              </a:spcBef>
              <a:spcAft>
                <a:spcPts val="0"/>
              </a:spcAft>
              <a:buSzPts val="1600"/>
              <a:buChar char="●"/>
              <a:defRPr/>
            </a:lvl6pPr>
            <a:lvl7pPr indent="-330200" lvl="6" marL="3200400" rtl="0" algn="l">
              <a:lnSpc>
                <a:spcPct val="90000"/>
              </a:lnSpc>
              <a:spcBef>
                <a:spcPts val="400"/>
              </a:spcBef>
              <a:spcAft>
                <a:spcPts val="0"/>
              </a:spcAft>
              <a:buSzPts val="1600"/>
              <a:buChar char="■"/>
              <a:defRPr/>
            </a:lvl7pPr>
            <a:lvl8pPr indent="-330200" lvl="7" marL="3657600" rtl="0" algn="l">
              <a:lnSpc>
                <a:spcPct val="90000"/>
              </a:lnSpc>
              <a:spcBef>
                <a:spcPts val="400"/>
              </a:spcBef>
              <a:spcAft>
                <a:spcPts val="0"/>
              </a:spcAft>
              <a:buSzPts val="1600"/>
              <a:buChar char="■"/>
              <a:defRPr/>
            </a:lvl8pPr>
            <a:lvl9pPr indent="-330200" lvl="8" marL="4114800" rtl="0" algn="l">
              <a:lnSpc>
                <a:spcPct val="90000"/>
              </a:lnSpc>
              <a:spcBef>
                <a:spcPts val="400"/>
              </a:spcBef>
              <a:spcAft>
                <a:spcPts val="0"/>
              </a:spcAft>
              <a:buSzPts val="1600"/>
              <a:buChar char="●"/>
              <a:defRPr/>
            </a:lvl9pPr>
          </a:lstStyle>
          <a:p/>
        </p:txBody>
      </p:sp>
      <p:sp>
        <p:nvSpPr>
          <p:cNvPr id="83" name="Google Shape;83;p17"/>
          <p:cNvSpPr txBox="1"/>
          <p:nvPr>
            <p:ph type="title"/>
          </p:nvPr>
        </p:nvSpPr>
        <p:spPr>
          <a:xfrm>
            <a:off x="347472" y="228600"/>
            <a:ext cx="8790600" cy="384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2300"/>
              <a:buNone/>
              <a:defRPr sz="23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4" name="Google Shape;84;p17"/>
          <p:cNvSpPr txBox="1"/>
          <p:nvPr>
            <p:ph idx="3" type="subTitle"/>
          </p:nvPr>
        </p:nvSpPr>
        <p:spPr>
          <a:xfrm>
            <a:off x="347472" y="533400"/>
            <a:ext cx="8796600" cy="457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000"/>
              <a:buNone/>
              <a:defRPr sz="3000"/>
            </a:lvl1pPr>
            <a:lvl2pPr lvl="1" rtl="0" algn="ctr">
              <a:lnSpc>
                <a:spcPct val="100000"/>
              </a:lnSpc>
              <a:spcBef>
                <a:spcPts val="400"/>
              </a:spcBef>
              <a:spcAft>
                <a:spcPts val="0"/>
              </a:spcAft>
              <a:buClr>
                <a:schemeClr val="dk1"/>
              </a:buClr>
              <a:buSzPts val="1100"/>
              <a:buNone/>
              <a:defRPr sz="1500"/>
            </a:lvl2pPr>
            <a:lvl3pPr lvl="2" rtl="0" algn="ctr">
              <a:lnSpc>
                <a:spcPct val="100000"/>
              </a:lnSpc>
              <a:spcBef>
                <a:spcPts val="400"/>
              </a:spcBef>
              <a:spcAft>
                <a:spcPts val="0"/>
              </a:spcAft>
              <a:buSzPts val="1000"/>
              <a:buNone/>
              <a:defRPr sz="1400"/>
            </a:lvl3pPr>
            <a:lvl4pPr lvl="3" rtl="0" algn="ctr">
              <a:lnSpc>
                <a:spcPct val="100000"/>
              </a:lnSpc>
              <a:spcBef>
                <a:spcPts val="400"/>
              </a:spcBef>
              <a:spcAft>
                <a:spcPts val="0"/>
              </a:spcAft>
              <a:buSzPts val="900"/>
              <a:buNone/>
              <a:defRPr sz="1200"/>
            </a:lvl4pPr>
            <a:lvl5pPr lvl="4" rtl="0" algn="ctr">
              <a:lnSpc>
                <a:spcPct val="100000"/>
              </a:lnSpc>
              <a:spcBef>
                <a:spcPts val="400"/>
              </a:spcBef>
              <a:spcAft>
                <a:spcPts val="0"/>
              </a:spcAft>
              <a:buClr>
                <a:schemeClr val="dk1"/>
              </a:buClr>
              <a:buSzPts val="900"/>
              <a:buNone/>
              <a:defRPr sz="1200"/>
            </a:lvl5pPr>
            <a:lvl6pPr lvl="5" rtl="0" algn="ctr">
              <a:lnSpc>
                <a:spcPct val="100000"/>
              </a:lnSpc>
              <a:spcBef>
                <a:spcPts val="400"/>
              </a:spcBef>
              <a:spcAft>
                <a:spcPts val="0"/>
              </a:spcAft>
              <a:buClr>
                <a:schemeClr val="dk1"/>
              </a:buClr>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rporate Theme" showMasterSp="0">
  <p:cSld name="Corporate Theme_1">
    <p:bg>
      <p:bgPr>
        <a:solidFill>
          <a:schemeClr val="dk1"/>
        </a:solidFill>
      </p:bgPr>
    </p:bg>
    <p:spTree>
      <p:nvGrpSpPr>
        <p:cNvPr id="85" name="Shape 85"/>
        <p:cNvGrpSpPr/>
        <p:nvPr/>
      </p:nvGrpSpPr>
      <p:grpSpPr>
        <a:xfrm>
          <a:off x="0" y="0"/>
          <a:ext cx="0" cy="0"/>
          <a:chOff x="0" y="0"/>
          <a:chExt cx="0" cy="0"/>
        </a:xfrm>
      </p:grpSpPr>
      <p:pic>
        <p:nvPicPr>
          <p:cNvPr id="86" name="Google Shape;86;p18"/>
          <p:cNvPicPr preferRelativeResize="0"/>
          <p:nvPr/>
        </p:nvPicPr>
        <p:blipFill rotWithShape="1">
          <a:blip r:embed="rId2">
            <a:alphaModFix/>
          </a:blip>
          <a:srcRect b="0" l="0" r="0" t="0"/>
          <a:stretch/>
        </p:blipFill>
        <p:spPr>
          <a:xfrm>
            <a:off x="380402" y="2133688"/>
            <a:ext cx="4320494" cy="67963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 name="Shape 14"/>
        <p:cNvGrpSpPr/>
        <p:nvPr/>
      </p:nvGrpSpPr>
      <p:grpSpPr>
        <a:xfrm>
          <a:off x="0" y="0"/>
          <a:ext cx="0" cy="0"/>
          <a:chOff x="0" y="0"/>
          <a:chExt cx="0" cy="0"/>
        </a:xfrm>
      </p:grpSpPr>
      <p:sp>
        <p:nvSpPr>
          <p:cNvPr id="15" name="Google Shape;15;p3"/>
          <p:cNvSpPr txBox="1"/>
          <p:nvPr>
            <p:ph type="title"/>
          </p:nvPr>
        </p:nvSpPr>
        <p:spPr>
          <a:xfrm>
            <a:off x="0" y="228600"/>
            <a:ext cx="9144000" cy="3810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16" name="Google Shape;16;p3"/>
          <p:cNvSpPr txBox="1"/>
          <p:nvPr>
            <p:ph idx="1"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 Only_1">
    <p:spTree>
      <p:nvGrpSpPr>
        <p:cNvPr id="18" name="Shape 18"/>
        <p:cNvGrpSpPr/>
        <p:nvPr/>
      </p:nvGrpSpPr>
      <p:grpSpPr>
        <a:xfrm>
          <a:off x="0" y="0"/>
          <a:ext cx="0" cy="0"/>
          <a:chOff x="0" y="0"/>
          <a:chExt cx="0" cy="0"/>
        </a:xfrm>
      </p:grpSpPr>
      <p:sp>
        <p:nvSpPr>
          <p:cNvPr id="19" name="Google Shape;19;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Char char="●"/>
              <a:defRPr b="0" i="0" sz="2000" u="none" cap="none" strike="noStrike">
                <a:solidFill>
                  <a:schemeClr val="dk1"/>
                </a:solidFill>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22" name="Google Shape;22;p5"/>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23" name="Google Shape;23;p5"/>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24" name="Google Shape;2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25" name="Shape 25"/>
        <p:cNvGrpSpPr/>
        <p:nvPr/>
      </p:nvGrpSpPr>
      <p:grpSpPr>
        <a:xfrm>
          <a:off x="0" y="0"/>
          <a:ext cx="0" cy="0"/>
          <a:chOff x="0" y="0"/>
          <a:chExt cx="0" cy="0"/>
        </a:xfrm>
      </p:grpSpPr>
      <p:cxnSp>
        <p:nvCxnSpPr>
          <p:cNvPr id="26" name="Google Shape;26;p6"/>
          <p:cNvCxnSpPr/>
          <p:nvPr/>
        </p:nvCxnSpPr>
        <p:spPr>
          <a:xfrm>
            <a:off x="4476584"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27" name="Google Shape;27;p6"/>
          <p:cNvSpPr txBox="1"/>
          <p:nvPr>
            <p:ph idx="1" type="body"/>
          </p:nvPr>
        </p:nvSpPr>
        <p:spPr>
          <a:xfrm>
            <a:off x="320040" y="1128900"/>
            <a:ext cx="4050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28" name="Google Shape;28;p6"/>
          <p:cNvSpPr txBox="1"/>
          <p:nvPr>
            <p:ph idx="2" type="body"/>
          </p:nvPr>
        </p:nvSpPr>
        <p:spPr>
          <a:xfrm>
            <a:off x="4736592" y="1124712"/>
            <a:ext cx="40509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29" name="Google Shape;29;p6"/>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30" name="Google Shape;30;p6"/>
          <p:cNvSpPr txBox="1"/>
          <p:nvPr>
            <p:ph idx="3"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31" name="Google Shape;3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32" name="Shape 32"/>
        <p:cNvGrpSpPr/>
        <p:nvPr/>
      </p:nvGrpSpPr>
      <p:grpSpPr>
        <a:xfrm>
          <a:off x="0" y="0"/>
          <a:ext cx="0" cy="0"/>
          <a:chOff x="0" y="0"/>
          <a:chExt cx="0" cy="0"/>
        </a:xfrm>
      </p:grpSpPr>
      <p:cxnSp>
        <p:nvCxnSpPr>
          <p:cNvPr id="33" name="Google Shape;33;p7"/>
          <p:cNvCxnSpPr/>
          <p:nvPr/>
        </p:nvCxnSpPr>
        <p:spPr>
          <a:xfrm>
            <a:off x="5939624" y="1189435"/>
            <a:ext cx="0" cy="3442800"/>
          </a:xfrm>
          <a:prstGeom prst="straightConnector1">
            <a:avLst/>
          </a:prstGeom>
          <a:noFill/>
          <a:ln cap="flat" cmpd="sng" w="12700">
            <a:solidFill>
              <a:schemeClr val="accent5"/>
            </a:solidFill>
            <a:prstDash val="solid"/>
            <a:miter lim="800000"/>
            <a:headEnd len="sm" w="sm" type="none"/>
            <a:tailEnd len="sm" w="sm" type="none"/>
          </a:ln>
        </p:spPr>
      </p:cxnSp>
      <p:cxnSp>
        <p:nvCxnSpPr>
          <p:cNvPr id="34" name="Google Shape;34;p7"/>
          <p:cNvCxnSpPr/>
          <p:nvPr/>
        </p:nvCxnSpPr>
        <p:spPr>
          <a:xfrm>
            <a:off x="3023483"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35" name="Google Shape;35;p7"/>
          <p:cNvSpPr txBox="1"/>
          <p:nvPr>
            <p:ph idx="1" type="body"/>
          </p:nvPr>
        </p:nvSpPr>
        <p:spPr>
          <a:xfrm>
            <a:off x="371796" y="1128900"/>
            <a:ext cx="26061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6" name="Google Shape;36;p7"/>
          <p:cNvSpPr txBox="1"/>
          <p:nvPr>
            <p:ph idx="2" type="body"/>
          </p:nvPr>
        </p:nvSpPr>
        <p:spPr>
          <a:xfrm>
            <a:off x="3264408" y="1124712"/>
            <a:ext cx="26061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7" name="Google Shape;37;p7"/>
          <p:cNvSpPr txBox="1"/>
          <p:nvPr>
            <p:ph idx="3" type="body"/>
          </p:nvPr>
        </p:nvSpPr>
        <p:spPr>
          <a:xfrm>
            <a:off x="6233100" y="1124712"/>
            <a:ext cx="26061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8" name="Google Shape;38;p7"/>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1800"/>
              <a:buFont typeface="Barlow"/>
              <a:buNone/>
              <a:defRPr b="0" i="0" sz="180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39" name="Google Shape;39;p7"/>
          <p:cNvSpPr txBox="1"/>
          <p:nvPr>
            <p:ph idx="4"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40" name="Google Shape;4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 White Checkered (bottom)">
  <p:cSld name="Headline 04">
    <p:spTree>
      <p:nvGrpSpPr>
        <p:cNvPr id="41" name="Shape 41"/>
        <p:cNvGrpSpPr/>
        <p:nvPr/>
      </p:nvGrpSpPr>
      <p:grpSpPr>
        <a:xfrm>
          <a:off x="0" y="0"/>
          <a:ext cx="0" cy="0"/>
          <a:chOff x="0" y="0"/>
          <a:chExt cx="0" cy="0"/>
        </a:xfrm>
      </p:grpSpPr>
      <p:pic>
        <p:nvPicPr>
          <p:cNvPr descr="A close up of a logo&#10;&#10;Description automatically generated" id="42" name="Google Shape;42;p8"/>
          <p:cNvPicPr preferRelativeResize="0"/>
          <p:nvPr/>
        </p:nvPicPr>
        <p:blipFill rotWithShape="1">
          <a:blip r:embed="rId2">
            <a:alphaModFix amt="50000"/>
          </a:blip>
          <a:srcRect b="0" l="0" r="14273" t="0"/>
          <a:stretch/>
        </p:blipFill>
        <p:spPr>
          <a:xfrm>
            <a:off x="1304925" y="0"/>
            <a:ext cx="7839077" cy="5143500"/>
          </a:xfrm>
          <a:prstGeom prst="rect">
            <a:avLst/>
          </a:prstGeom>
          <a:noFill/>
          <a:ln>
            <a:noFill/>
          </a:ln>
        </p:spPr>
      </p:pic>
      <p:sp>
        <p:nvSpPr>
          <p:cNvPr id="43" name="Google Shape;43;p8"/>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44" name="Google Shape;44;p8"/>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45" name="Google Shape;45;p8"/>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46" name="Google Shape;4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heckered (bottom)">
  <p:cSld name="Headline 04_2">
    <p:spTree>
      <p:nvGrpSpPr>
        <p:cNvPr id="47" name="Shape 47"/>
        <p:cNvGrpSpPr/>
        <p:nvPr/>
      </p:nvGrpSpPr>
      <p:grpSpPr>
        <a:xfrm>
          <a:off x="0" y="0"/>
          <a:ext cx="0" cy="0"/>
          <a:chOff x="0" y="0"/>
          <a:chExt cx="0" cy="0"/>
        </a:xfrm>
      </p:grpSpPr>
      <p:pic>
        <p:nvPicPr>
          <p:cNvPr descr="A close up of a logo&#10;&#10;Description automatically generated" id="48" name="Google Shape;48;p9"/>
          <p:cNvPicPr preferRelativeResize="0"/>
          <p:nvPr/>
        </p:nvPicPr>
        <p:blipFill rotWithShape="1">
          <a:blip r:embed="rId2">
            <a:alphaModFix amt="50000"/>
          </a:blip>
          <a:srcRect b="0" l="0" r="14273" t="0"/>
          <a:stretch/>
        </p:blipFill>
        <p:spPr>
          <a:xfrm>
            <a:off x="1304925" y="0"/>
            <a:ext cx="7839077" cy="5143500"/>
          </a:xfrm>
          <a:prstGeom prst="rect">
            <a:avLst/>
          </a:prstGeom>
          <a:noFill/>
          <a:ln>
            <a:noFill/>
          </a:ln>
        </p:spPr>
      </p:pic>
      <p:sp>
        <p:nvSpPr>
          <p:cNvPr id="49" name="Google Shape;4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 White Checkered (top)">
  <p:cSld name="Headline 04_1">
    <p:spTree>
      <p:nvGrpSpPr>
        <p:cNvPr id="50" name="Shape 50"/>
        <p:cNvGrpSpPr/>
        <p:nvPr/>
      </p:nvGrpSpPr>
      <p:grpSpPr>
        <a:xfrm>
          <a:off x="0" y="0"/>
          <a:ext cx="0" cy="0"/>
          <a:chOff x="0" y="0"/>
          <a:chExt cx="0" cy="0"/>
        </a:xfrm>
      </p:grpSpPr>
      <p:pic>
        <p:nvPicPr>
          <p:cNvPr descr="A close up of a logo&#10;&#10;Description automatically generated" id="51" name="Google Shape;51;p10"/>
          <p:cNvPicPr preferRelativeResize="0"/>
          <p:nvPr/>
        </p:nvPicPr>
        <p:blipFill rotWithShape="1">
          <a:blip r:embed="rId2">
            <a:alphaModFix amt="50000"/>
          </a:blip>
          <a:srcRect b="0" l="0" r="14273" t="0"/>
          <a:stretch/>
        </p:blipFill>
        <p:spPr>
          <a:xfrm flipH="1" rot="10800000">
            <a:off x="1304925" y="0"/>
            <a:ext cx="7839077" cy="5143500"/>
          </a:xfrm>
          <a:prstGeom prst="rect">
            <a:avLst/>
          </a:prstGeom>
          <a:noFill/>
          <a:ln>
            <a:noFill/>
          </a:ln>
        </p:spPr>
      </p:pic>
      <p:sp>
        <p:nvSpPr>
          <p:cNvPr id="52" name="Google Shape;52;p10"/>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53" name="Google Shape;53;p10"/>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54" name="Google Shape;54;p10"/>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55" name="Google Shape;5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sz="230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9pPr>
          </a:lstStyle>
          <a:p/>
        </p:txBody>
      </p:sp>
      <p:sp>
        <p:nvSpPr>
          <p:cNvPr id="7" name="Google Shape;7;p1"/>
          <p:cNvSpPr txBox="1"/>
          <p:nvPr>
            <p:ph idx="1" type="body"/>
          </p:nvPr>
        </p:nvSpPr>
        <p:spPr>
          <a:xfrm>
            <a:off x="318000" y="1128900"/>
            <a:ext cx="88260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pic>
        <p:nvPicPr>
          <p:cNvPr id="8" name="Google Shape;8;p1"/>
          <p:cNvPicPr preferRelativeResize="0"/>
          <p:nvPr/>
        </p:nvPicPr>
        <p:blipFill rotWithShape="1">
          <a:blip r:embed="rId1">
            <a:alphaModFix/>
          </a:blip>
          <a:srcRect b="0" l="0" r="0" t="0"/>
          <a:stretch/>
        </p:blipFill>
        <p:spPr>
          <a:xfrm>
            <a:off x="65531" y="4947897"/>
            <a:ext cx="1001269" cy="157503"/>
          </a:xfrm>
          <a:prstGeom prst="rect">
            <a:avLst/>
          </a:prstGeom>
          <a:noFill/>
          <a:ln>
            <a:noFill/>
          </a:ln>
        </p:spPr>
      </p:pic>
      <p:sp>
        <p:nvSpPr>
          <p:cNvPr id="9" name="Google Shape;9;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s://www.databricks.training/spark-ui-simulator/experiment-3799A/v002-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spark.apache.org/docs/latest/sql-performance-tuning.html#converting-sort-merge-join-to-broadcast-jo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45735" y="2074663"/>
            <a:ext cx="8169600" cy="9942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Clr>
                <a:schemeClr val="lt1"/>
              </a:buClr>
              <a:buSzPts val="3000"/>
              <a:buFont typeface="Barlow"/>
              <a:buNone/>
            </a:pPr>
            <a:r>
              <a:rPr lang="en"/>
              <a:t>Optimizing Apache Spark</a:t>
            </a:r>
            <a:br>
              <a:rPr lang="en"/>
            </a:br>
            <a:endParaRPr/>
          </a:p>
          <a:p>
            <a:pPr indent="0" lvl="0" marL="0" rtl="0" algn="l">
              <a:lnSpc>
                <a:spcPct val="90000"/>
              </a:lnSpc>
              <a:spcBef>
                <a:spcPts val="0"/>
              </a:spcBef>
              <a:spcAft>
                <a:spcPts val="0"/>
              </a:spcAft>
              <a:buClr>
                <a:schemeClr val="lt1"/>
              </a:buClr>
              <a:buSzPts val="3000"/>
              <a:buFont typeface="Barlow"/>
              <a:buNone/>
            </a:pPr>
            <a:r>
              <a:rPr lang="en" sz="2500"/>
              <a:t>Optimizing with AQE &amp; DPP</a:t>
            </a:r>
            <a:endParaRPr sz="2500"/>
          </a:p>
          <a:p>
            <a:pPr indent="0" lvl="0" marL="0" rtl="0" algn="l">
              <a:lnSpc>
                <a:spcPct val="90000"/>
              </a:lnSpc>
              <a:spcBef>
                <a:spcPts val="0"/>
              </a:spcBef>
              <a:spcAft>
                <a:spcPts val="0"/>
              </a:spcAft>
              <a:buClr>
                <a:schemeClr val="lt1"/>
              </a:buClr>
              <a:buSzPts val="3000"/>
              <a:buFont typeface="Barlow"/>
              <a:buNone/>
            </a:pPr>
            <a:r>
              <a:t/>
            </a:r>
            <a:endParaRPr/>
          </a:p>
          <a:p>
            <a:pPr indent="0" lvl="0" marL="0" rtl="0" algn="l">
              <a:lnSpc>
                <a:spcPct val="90000"/>
              </a:lnSpc>
              <a:spcBef>
                <a:spcPts val="0"/>
              </a:spcBef>
              <a:spcAft>
                <a:spcPts val="0"/>
              </a:spcAft>
              <a:buClr>
                <a:schemeClr val="lt1"/>
              </a:buClr>
              <a:buSzPts val="3000"/>
              <a:buFont typeface="Barlow"/>
              <a:buNone/>
            </a:pPr>
            <a:r>
              <a:rPr lang="en" sz="3000"/>
              <a:t>Join Optimizations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5989800" y="393975"/>
            <a:ext cx="984900" cy="393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Barlow"/>
              <a:ea typeface="Barlow"/>
              <a:cs typeface="Barlow"/>
              <a:sym typeface="Barlow"/>
            </a:endParaRPr>
          </a:p>
        </p:txBody>
      </p:sp>
      <p:sp>
        <p:nvSpPr>
          <p:cNvPr id="97" name="Google Shape;97;p20"/>
          <p:cNvSpPr txBox="1"/>
          <p:nvPr>
            <p:ph type="title"/>
          </p:nvPr>
        </p:nvSpPr>
        <p:spPr>
          <a:xfrm>
            <a:off x="347472" y="228600"/>
            <a:ext cx="8790600" cy="3840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Optimizing with AQE &amp; DPP</a:t>
            </a:r>
            <a:endParaRPr sz="2300"/>
          </a:p>
        </p:txBody>
      </p:sp>
      <p:sp>
        <p:nvSpPr>
          <p:cNvPr id="98" name="Google Shape;98;p20"/>
          <p:cNvSpPr txBox="1"/>
          <p:nvPr>
            <p:ph idx="1"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Joins can be optimized at runtime, for example:</a:t>
            </a:r>
            <a:endParaRPr/>
          </a:p>
          <a:p>
            <a:pPr indent="-330200" lvl="0" marL="457200" rtl="0" algn="l">
              <a:spcBef>
                <a:spcPts val="0"/>
              </a:spcBef>
              <a:spcAft>
                <a:spcPts val="0"/>
              </a:spcAft>
              <a:buSzPts val="1600"/>
              <a:buChar char="●"/>
            </a:pPr>
            <a:r>
              <a:rPr lang="en"/>
              <a:t>Table sizes are estimated at planning:</a:t>
            </a:r>
            <a:endParaRPr/>
          </a:p>
          <a:p>
            <a:pPr indent="-330200" lvl="1" marL="914400" rtl="0" algn="l">
              <a:spcBef>
                <a:spcPts val="400"/>
              </a:spcBef>
              <a:spcAft>
                <a:spcPts val="0"/>
              </a:spcAft>
              <a:buSzPts val="1600"/>
              <a:buChar char="○"/>
            </a:pPr>
            <a:r>
              <a:rPr lang="en"/>
              <a:t>A large table is estimated to be 100 GB</a:t>
            </a:r>
            <a:endParaRPr/>
          </a:p>
          <a:p>
            <a:pPr indent="-330200" lvl="1" marL="914400" rtl="0" algn="l">
              <a:spcBef>
                <a:spcPts val="400"/>
              </a:spcBef>
              <a:spcAft>
                <a:spcPts val="0"/>
              </a:spcAft>
              <a:buSzPts val="1600"/>
              <a:buChar char="○"/>
            </a:pPr>
            <a:r>
              <a:rPr lang="en"/>
              <a:t>A small table is estimated to be 11 MB and</a:t>
            </a:r>
            <a:br>
              <a:rPr lang="en"/>
            </a:br>
            <a:r>
              <a:rPr lang="en"/>
              <a:t>thus not a candidate for auto-broadcasting</a:t>
            </a:r>
            <a:br>
              <a:rPr lang="en"/>
            </a:br>
            <a:endParaRPr/>
          </a:p>
          <a:p>
            <a:pPr indent="-330200" lvl="0" marL="457200" rtl="0" algn="l">
              <a:spcBef>
                <a:spcPts val="0"/>
              </a:spcBef>
              <a:spcAft>
                <a:spcPts val="0"/>
              </a:spcAft>
              <a:buSzPts val="1600"/>
              <a:buChar char="●"/>
            </a:pPr>
            <a:r>
              <a:rPr lang="en"/>
              <a:t>Both tables are read in as a distinct stages, but </a:t>
            </a:r>
            <a:r>
              <a:rPr b="1" lang="en"/>
              <a:t>in parallel</a:t>
            </a:r>
            <a:br>
              <a:rPr b="1" lang="en"/>
            </a:br>
            <a:endParaRPr b="1"/>
          </a:p>
          <a:p>
            <a:pPr indent="-330200" lvl="0" marL="457200" rtl="0" algn="l">
              <a:spcBef>
                <a:spcPts val="0"/>
              </a:spcBef>
              <a:spcAft>
                <a:spcPts val="0"/>
              </a:spcAft>
              <a:buSzPts val="1600"/>
              <a:buChar char="●"/>
            </a:pPr>
            <a:r>
              <a:rPr lang="en"/>
              <a:t>At runtime, the small table comes in under the 10 MB threshold</a:t>
            </a:r>
            <a:br>
              <a:rPr lang="en"/>
            </a:br>
            <a:endParaRPr/>
          </a:p>
          <a:p>
            <a:pPr indent="-330200" lvl="0" marL="457200" rtl="0" algn="l">
              <a:spcBef>
                <a:spcPts val="0"/>
              </a:spcBef>
              <a:spcAft>
                <a:spcPts val="0"/>
              </a:spcAft>
              <a:buSzPts val="1600"/>
              <a:buChar char="●"/>
            </a:pPr>
            <a:r>
              <a:rPr lang="en"/>
              <a:t>At runtime, AQE adjusts the physical plan to broadcast the</a:t>
            </a:r>
            <a:br>
              <a:rPr lang="en"/>
            </a:br>
            <a:r>
              <a:rPr lang="en"/>
              <a:t>small table or potentially employ other strategies like subqueries</a:t>
            </a:r>
            <a:endParaRPr/>
          </a:p>
          <a:p>
            <a:pPr indent="0" lvl="0" marL="0" rtl="0" algn="l">
              <a:spcBef>
                <a:spcPts val="0"/>
              </a:spcBef>
              <a:spcAft>
                <a:spcPts val="0"/>
              </a:spcAft>
              <a:buNone/>
            </a:pPr>
            <a:r>
              <a:t/>
            </a:r>
            <a:endParaRPr/>
          </a:p>
        </p:txBody>
      </p:sp>
      <p:sp>
        <p:nvSpPr>
          <p:cNvPr id="99" name="Google Shape;99;p20"/>
          <p:cNvSpPr txBox="1"/>
          <p:nvPr>
            <p:ph idx="2" type="subTitle"/>
          </p:nvPr>
        </p:nvSpPr>
        <p:spPr>
          <a:xfrm>
            <a:off x="347472" y="533400"/>
            <a:ext cx="8796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AQE - Join Optimization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5989800" y="393975"/>
            <a:ext cx="984900" cy="393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Barlow"/>
              <a:ea typeface="Barlow"/>
              <a:cs typeface="Barlow"/>
              <a:sym typeface="Barlow"/>
            </a:endParaRPr>
          </a:p>
        </p:txBody>
      </p:sp>
      <p:sp>
        <p:nvSpPr>
          <p:cNvPr id="105" name="Google Shape;105;p21"/>
          <p:cNvSpPr txBox="1"/>
          <p:nvPr>
            <p:ph type="title"/>
          </p:nvPr>
        </p:nvSpPr>
        <p:spPr>
          <a:xfrm>
            <a:off x="347472" y="228600"/>
            <a:ext cx="8790600" cy="3840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Optimizing with AQE &amp; DPP</a:t>
            </a:r>
            <a:endParaRPr sz="2300"/>
          </a:p>
        </p:txBody>
      </p:sp>
      <p:sp>
        <p:nvSpPr>
          <p:cNvPr id="106" name="Google Shape;106;p21"/>
          <p:cNvSpPr txBox="1"/>
          <p:nvPr>
            <p:ph idx="4294967295"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See </a:t>
            </a:r>
            <a:r>
              <a:rPr lang="en" u="sng">
                <a:solidFill>
                  <a:schemeClr val="hlink"/>
                </a:solidFill>
                <a:hlinkClick r:id="rId3"/>
              </a:rPr>
              <a:t>Experiment #3799A</a:t>
            </a:r>
            <a:br>
              <a:rPr lang="en"/>
            </a:br>
            <a:endParaRPr/>
          </a:p>
          <a:p>
            <a:pPr indent="-330200" lvl="0" marL="457200" rtl="0" algn="l">
              <a:spcBef>
                <a:spcPts val="0"/>
              </a:spcBef>
              <a:spcAft>
                <a:spcPts val="0"/>
              </a:spcAft>
              <a:buSzPts val="1600"/>
              <a:buChar char="●"/>
            </a:pPr>
            <a:r>
              <a:rPr lang="en"/>
              <a:t>Contrast the </a:t>
            </a:r>
            <a:r>
              <a:rPr b="1" lang="en"/>
              <a:t>Query Plans</a:t>
            </a:r>
            <a:r>
              <a:rPr lang="en"/>
              <a:t> for the </a:t>
            </a:r>
            <a:r>
              <a:rPr b="1" lang="en"/>
              <a:t>last </a:t>
            </a:r>
            <a:r>
              <a:rPr lang="en"/>
              <a:t>job</a:t>
            </a:r>
            <a:br>
              <a:rPr lang="en"/>
            </a:br>
            <a:r>
              <a:rPr lang="en"/>
              <a:t>for </a:t>
            </a:r>
            <a:r>
              <a:rPr b="1" lang="en"/>
              <a:t>Step C</a:t>
            </a:r>
            <a:r>
              <a:rPr lang="en"/>
              <a:t> (standard) and </a:t>
            </a:r>
            <a:r>
              <a:rPr b="1" lang="en"/>
              <a:t>Step D</a:t>
            </a:r>
            <a:r>
              <a:rPr lang="en"/>
              <a:t> (w/AQE)</a:t>
            </a:r>
            <a:br>
              <a:rPr lang="en"/>
            </a:br>
            <a:endParaRPr/>
          </a:p>
          <a:p>
            <a:pPr indent="-330200" lvl="0" marL="457200" rtl="0" algn="l">
              <a:spcBef>
                <a:spcPts val="0"/>
              </a:spcBef>
              <a:spcAft>
                <a:spcPts val="0"/>
              </a:spcAft>
              <a:buSzPts val="1600"/>
              <a:buChar char="●"/>
            </a:pPr>
            <a:r>
              <a:rPr lang="en"/>
              <a:t>What major difference is there between</a:t>
            </a:r>
            <a:br>
              <a:rPr lang="en"/>
            </a:br>
            <a:r>
              <a:rPr lang="en"/>
              <a:t>the two </a:t>
            </a:r>
            <a:r>
              <a:rPr b="1" lang="en"/>
              <a:t>Query Plans</a:t>
            </a:r>
            <a:r>
              <a:rPr lang="en"/>
              <a:t>?</a:t>
            </a:r>
            <a:endParaRPr/>
          </a:p>
        </p:txBody>
      </p:sp>
      <p:sp>
        <p:nvSpPr>
          <p:cNvPr id="107" name="Google Shape;107;p21"/>
          <p:cNvSpPr txBox="1"/>
          <p:nvPr>
            <p:ph idx="2" type="subTitle"/>
          </p:nvPr>
        </p:nvSpPr>
        <p:spPr>
          <a:xfrm>
            <a:off x="347472" y="533400"/>
            <a:ext cx="8796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AQE - Join Optimization, In 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5410200" y="838200"/>
            <a:ext cx="3733800" cy="4305300"/>
          </a:xfrm>
          <a:prstGeom prst="rect">
            <a:avLst/>
          </a:prstGeom>
          <a:noFill/>
          <a:ln>
            <a:noFill/>
          </a:ln>
        </p:spPr>
      </p:pic>
      <p:sp>
        <p:nvSpPr>
          <p:cNvPr id="113" name="Google Shape;113;p22"/>
          <p:cNvSpPr txBox="1"/>
          <p:nvPr/>
        </p:nvSpPr>
        <p:spPr>
          <a:xfrm>
            <a:off x="5989800" y="393975"/>
            <a:ext cx="984900" cy="393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Barlow"/>
              <a:ea typeface="Barlow"/>
              <a:cs typeface="Barlow"/>
              <a:sym typeface="Barlow"/>
            </a:endParaRPr>
          </a:p>
        </p:txBody>
      </p:sp>
      <p:sp>
        <p:nvSpPr>
          <p:cNvPr id="114" name="Google Shape;114;p22"/>
          <p:cNvSpPr txBox="1"/>
          <p:nvPr>
            <p:ph type="title"/>
          </p:nvPr>
        </p:nvSpPr>
        <p:spPr>
          <a:xfrm>
            <a:off x="347472" y="228600"/>
            <a:ext cx="8790600" cy="3840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Optimizing with AQE &amp; DPP</a:t>
            </a:r>
            <a:endParaRPr sz="2300"/>
          </a:p>
        </p:txBody>
      </p:sp>
      <p:sp>
        <p:nvSpPr>
          <p:cNvPr id="115" name="Google Shape;115;p22"/>
          <p:cNvSpPr txBox="1"/>
          <p:nvPr>
            <p:ph idx="1" type="body"/>
          </p:nvPr>
        </p:nvSpPr>
        <p:spPr>
          <a:xfrm>
            <a:off x="345725" y="1097280"/>
            <a:ext cx="8798400" cy="549600"/>
          </a:xfrm>
          <a:prstGeom prst="rect">
            <a:avLst/>
          </a:prstGeom>
        </p:spPr>
        <p:txBody>
          <a:bodyPr anchorCtr="0" anchor="t" bIns="34275" lIns="0" spcFirstLastPara="1" rIns="0" wrap="square" tIns="34275">
            <a:noAutofit/>
          </a:bodyPr>
          <a:lstStyle/>
          <a:p>
            <a:pPr indent="0" lvl="0" marL="0" rtl="0" algn="l">
              <a:spcBef>
                <a:spcPts val="0"/>
              </a:spcBef>
              <a:spcAft>
                <a:spcPts val="0"/>
              </a:spcAft>
              <a:buNone/>
            </a:pPr>
            <a:r>
              <a:rPr b="1" lang="en" sz="1600">
                <a:solidFill>
                  <a:schemeClr val="dk1"/>
                </a:solidFill>
              </a:rPr>
              <a:t>Kind of Cool</a:t>
            </a:r>
            <a:r>
              <a:rPr lang="en" sz="1600">
                <a:solidFill>
                  <a:schemeClr val="dk1"/>
                </a:solidFill>
              </a:rPr>
              <a:t>: Run the query, and it will initially show a</a:t>
            </a:r>
            <a:br>
              <a:rPr lang="en" sz="1600">
                <a:solidFill>
                  <a:schemeClr val="dk1"/>
                </a:solidFill>
              </a:rPr>
            </a:br>
            <a:r>
              <a:rPr b="1" lang="en" sz="1600">
                <a:solidFill>
                  <a:schemeClr val="dk1"/>
                </a:solidFill>
              </a:rPr>
              <a:t>SortMergeJoin</a:t>
            </a:r>
            <a:r>
              <a:rPr lang="en" sz="1600">
                <a:solidFill>
                  <a:schemeClr val="dk1"/>
                </a:solidFill>
              </a:rPr>
              <a:t>. Once the ingest stages (left &amp; right of join)</a:t>
            </a:r>
            <a:br>
              <a:rPr lang="en" sz="1600">
                <a:solidFill>
                  <a:schemeClr val="dk1"/>
                </a:solidFill>
              </a:rPr>
            </a:br>
            <a:r>
              <a:rPr lang="en" sz="1600">
                <a:solidFill>
                  <a:schemeClr val="dk1"/>
                </a:solidFill>
              </a:rPr>
              <a:t>completes, the query and physical plan will update to</a:t>
            </a:r>
            <a:br>
              <a:rPr lang="en" sz="1600">
                <a:solidFill>
                  <a:schemeClr val="dk1"/>
                </a:solidFill>
              </a:rPr>
            </a:br>
            <a:r>
              <a:rPr lang="en" sz="1600">
                <a:solidFill>
                  <a:schemeClr val="dk1"/>
                </a:solidFill>
              </a:rPr>
              <a:t>use a </a:t>
            </a:r>
            <a:r>
              <a:rPr b="1" lang="en" sz="1600">
                <a:solidFill>
                  <a:schemeClr val="dk1"/>
                </a:solidFill>
              </a:rPr>
              <a:t>BroadcastHashJoin </a:t>
            </a:r>
            <a:endParaRPr/>
          </a:p>
        </p:txBody>
      </p:sp>
      <p:sp>
        <p:nvSpPr>
          <p:cNvPr id="116" name="Google Shape;116;p22"/>
          <p:cNvSpPr txBox="1"/>
          <p:nvPr>
            <p:ph idx="2" type="subTitle"/>
          </p:nvPr>
        </p:nvSpPr>
        <p:spPr>
          <a:xfrm>
            <a:off x="347472" y="533400"/>
            <a:ext cx="8796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AQE - Join Optimization, Review</a:t>
            </a:r>
            <a:endParaRPr/>
          </a:p>
        </p:txBody>
      </p:sp>
      <p:pic>
        <p:nvPicPr>
          <p:cNvPr id="117" name="Google Shape;117;p22"/>
          <p:cNvPicPr preferRelativeResize="0"/>
          <p:nvPr/>
        </p:nvPicPr>
        <p:blipFill>
          <a:blip r:embed="rId4">
            <a:alphaModFix/>
          </a:blip>
          <a:stretch>
            <a:fillRect/>
          </a:stretch>
        </p:blipFill>
        <p:spPr>
          <a:xfrm>
            <a:off x="1123950" y="2133600"/>
            <a:ext cx="3371850" cy="30337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nvSpPr>
        <p:spPr>
          <a:xfrm>
            <a:off x="5989800" y="393975"/>
            <a:ext cx="984900" cy="393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Barlow"/>
              <a:ea typeface="Barlow"/>
              <a:cs typeface="Barlow"/>
              <a:sym typeface="Barlow"/>
            </a:endParaRPr>
          </a:p>
        </p:txBody>
      </p:sp>
      <p:sp>
        <p:nvSpPr>
          <p:cNvPr id="123" name="Google Shape;123;p23"/>
          <p:cNvSpPr txBox="1"/>
          <p:nvPr>
            <p:ph type="title"/>
          </p:nvPr>
        </p:nvSpPr>
        <p:spPr>
          <a:xfrm>
            <a:off x="347472" y="228600"/>
            <a:ext cx="8790600" cy="3840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Optimizing with AQE &amp; DPP</a:t>
            </a:r>
            <a:endParaRPr sz="2300"/>
          </a:p>
        </p:txBody>
      </p:sp>
      <p:graphicFrame>
        <p:nvGraphicFramePr>
          <p:cNvPr id="124" name="Google Shape;124;p23"/>
          <p:cNvGraphicFramePr/>
          <p:nvPr/>
        </p:nvGraphicFramePr>
        <p:xfrm>
          <a:off x="457175" y="1517904"/>
          <a:ext cx="3000000" cy="3000000"/>
        </p:xfrm>
        <a:graphic>
          <a:graphicData uri="http://schemas.openxmlformats.org/drawingml/2006/table">
            <a:tbl>
              <a:tblPr>
                <a:solidFill>
                  <a:srgbClr val="FFFFFF"/>
                </a:solidFill>
                <a:tableStyleId>{09562ED1-D31E-41B4-8B31-17B575EEC024}</a:tableStyleId>
              </a:tblPr>
              <a:tblGrid>
                <a:gridCol w="3642200"/>
                <a:gridCol w="574950"/>
                <a:gridCol w="4012475"/>
              </a:tblGrid>
              <a:tr h="79475">
                <a:tc>
                  <a:txBody>
                    <a:bodyPr/>
                    <a:lstStyle/>
                    <a:p>
                      <a:pPr indent="0" lvl="0" marL="0" rtl="0" algn="ctr">
                        <a:spcBef>
                          <a:spcPts val="0"/>
                        </a:spcBef>
                        <a:spcAft>
                          <a:spcPts val="0"/>
                        </a:spcAft>
                        <a:buNone/>
                      </a:pPr>
                      <a:r>
                        <a:rPr b="1" lang="en" sz="1000">
                          <a:solidFill>
                            <a:srgbClr val="FFFFFF"/>
                          </a:solidFill>
                          <a:latin typeface="Barlow"/>
                          <a:ea typeface="Barlow"/>
                          <a:cs typeface="Barlow"/>
                          <a:sym typeface="Barlow"/>
                        </a:rPr>
                        <a:t>Property Name</a:t>
                      </a:r>
                      <a:endParaRPr b="1" sz="1000">
                        <a:solidFill>
                          <a:srgbClr val="FFFFFF"/>
                        </a:solidFill>
                        <a:latin typeface="Barlow"/>
                        <a:ea typeface="Barlow"/>
                        <a:cs typeface="Barlow"/>
                        <a:sym typeface="Barlow"/>
                      </a:endParaRPr>
                    </a:p>
                  </a:txBody>
                  <a:tcPr marT="27425" marB="27425" marR="27425" marL="27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000">
                          <a:solidFill>
                            <a:srgbClr val="FFFFFF"/>
                          </a:solidFill>
                          <a:latin typeface="Barlow"/>
                          <a:ea typeface="Barlow"/>
                          <a:cs typeface="Barlow"/>
                          <a:sym typeface="Barlow"/>
                        </a:rPr>
                        <a:t>Default</a:t>
                      </a:r>
                      <a:endParaRPr b="1" sz="1000">
                        <a:solidFill>
                          <a:srgbClr val="FFFFFF"/>
                        </a:solidFill>
                        <a:latin typeface="Barlow"/>
                        <a:ea typeface="Barlow"/>
                        <a:cs typeface="Barlow"/>
                        <a:sym typeface="Barlow"/>
                      </a:endParaRPr>
                    </a:p>
                  </a:txBody>
                  <a:tcPr marT="27425" marB="27425" marR="27425" marL="27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000">
                          <a:solidFill>
                            <a:srgbClr val="FFFFFF"/>
                          </a:solidFill>
                          <a:latin typeface="Barlow"/>
                          <a:ea typeface="Barlow"/>
                          <a:cs typeface="Barlow"/>
                          <a:sym typeface="Barlow"/>
                        </a:rPr>
                        <a:t>Meaning</a:t>
                      </a:r>
                      <a:endParaRPr b="1" sz="1000">
                        <a:solidFill>
                          <a:srgbClr val="FFFFFF"/>
                        </a:solidFill>
                        <a:latin typeface="Barlow"/>
                        <a:ea typeface="Barlow"/>
                        <a:cs typeface="Barlow"/>
                        <a:sym typeface="Barlow"/>
                      </a:endParaRPr>
                    </a:p>
                  </a:txBody>
                  <a:tcPr marT="27425" marB="27425" marR="27425" marL="27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chemeClr val="accent2"/>
                    </a:solidFill>
                  </a:tcPr>
                </a:tc>
              </a:tr>
              <a:tr h="109825">
                <a:tc>
                  <a:txBody>
                    <a:bodyPr/>
                    <a:lstStyle/>
                    <a:p>
                      <a:pPr indent="0" lvl="0" marL="0" rtl="0" algn="l">
                        <a:spcBef>
                          <a:spcPts val="0"/>
                        </a:spcBef>
                        <a:spcAft>
                          <a:spcPts val="0"/>
                        </a:spcAft>
                        <a:buNone/>
                      </a:pPr>
                      <a:r>
                        <a:rPr b="1" lang="en" sz="1000">
                          <a:latin typeface="Barlow"/>
                          <a:ea typeface="Barlow"/>
                          <a:cs typeface="Barlow"/>
                          <a:sym typeface="Barlow"/>
                        </a:rPr>
                        <a:t>spark.sql.adaptive.localShuffleReader.enabled</a:t>
                      </a:r>
                      <a:endParaRPr b="1" sz="1000">
                        <a:latin typeface="Barlow"/>
                        <a:ea typeface="Barlow"/>
                        <a:cs typeface="Barlow"/>
                        <a:sym typeface="Barlow"/>
                      </a:endParaRPr>
                    </a:p>
                  </a:txBody>
                  <a:tcPr marT="27425" marB="27425" marR="27425" marL="27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Barlow"/>
                          <a:ea typeface="Barlow"/>
                          <a:cs typeface="Barlow"/>
                          <a:sym typeface="Barlow"/>
                        </a:rPr>
                        <a:t>true</a:t>
                      </a:r>
                      <a:endParaRPr sz="1000">
                        <a:latin typeface="Barlow"/>
                        <a:ea typeface="Barlow"/>
                        <a:cs typeface="Barlow"/>
                        <a:sym typeface="Barlow"/>
                      </a:endParaRPr>
                    </a:p>
                  </a:txBody>
                  <a:tcPr marT="27425" marB="27425" marR="27425" marL="27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Barlow"/>
                          <a:ea typeface="Barlow"/>
                          <a:cs typeface="Barlow"/>
                          <a:sym typeface="Barlow"/>
                        </a:rPr>
                        <a:t>AQE converts sort-merge join to broadcast hash join when the runtime statistics of any join side is smaller than the broadcast hash join threshold</a:t>
                      </a:r>
                      <a:endParaRPr sz="1000">
                        <a:latin typeface="Barlow"/>
                        <a:ea typeface="Barlow"/>
                        <a:cs typeface="Barlow"/>
                        <a:sym typeface="Barlow"/>
                      </a:endParaRPr>
                    </a:p>
                  </a:txBody>
                  <a:tcPr marT="27425" marB="27425" marR="27425" marL="27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109825">
                <a:tc>
                  <a:txBody>
                    <a:bodyPr/>
                    <a:lstStyle/>
                    <a:p>
                      <a:pPr indent="0" lvl="0" marL="0" rtl="0" algn="l">
                        <a:spcBef>
                          <a:spcPts val="0"/>
                        </a:spcBef>
                        <a:spcAft>
                          <a:spcPts val="0"/>
                        </a:spcAft>
                        <a:buNone/>
                      </a:pPr>
                      <a:r>
                        <a:rPr b="1" lang="en" sz="1000">
                          <a:latin typeface="Barlow"/>
                          <a:ea typeface="Barlow"/>
                          <a:cs typeface="Barlow"/>
                          <a:sym typeface="Barlow"/>
                        </a:rPr>
                        <a:t>spark.sql.adaptive.nonEmptyPartitionRatioForBroadcastJoin</a:t>
                      </a:r>
                      <a:endParaRPr b="1" sz="1000">
                        <a:latin typeface="Barlow"/>
                        <a:ea typeface="Barlow"/>
                        <a:cs typeface="Barlow"/>
                        <a:sym typeface="Barlow"/>
                      </a:endParaRPr>
                    </a:p>
                  </a:txBody>
                  <a:tcPr marT="27425" marB="27425" marR="27425" marL="27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Barlow"/>
                          <a:ea typeface="Barlow"/>
                          <a:cs typeface="Barlow"/>
                          <a:sym typeface="Barlow"/>
                        </a:rPr>
                        <a:t>0.2</a:t>
                      </a:r>
                      <a:endParaRPr sz="1000">
                        <a:latin typeface="Barlow"/>
                        <a:ea typeface="Barlow"/>
                        <a:cs typeface="Barlow"/>
                        <a:sym typeface="Barlow"/>
                      </a:endParaRPr>
                    </a:p>
                  </a:txBody>
                  <a:tcPr marT="27425" marB="27425" marR="27425" marL="27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Barlow"/>
                          <a:ea typeface="Barlow"/>
                          <a:cs typeface="Barlow"/>
                          <a:sym typeface="Barlow"/>
                        </a:rPr>
                        <a:t>The relation with a non-empty partition ratio lower than this config will not be considered as the build side of a broadcast-hash join in adaptive execution regardless of its size.</a:t>
                      </a:r>
                      <a:endParaRPr sz="1000">
                        <a:latin typeface="Barlow"/>
                        <a:ea typeface="Barlow"/>
                        <a:cs typeface="Barlow"/>
                        <a:sym typeface="Barlow"/>
                      </a:endParaRPr>
                    </a:p>
                  </a:txBody>
                  <a:tcPr marT="27425" marB="27425" marR="27425" marL="27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125" name="Google Shape;125;p23"/>
          <p:cNvSpPr txBox="1"/>
          <p:nvPr>
            <p:ph idx="1" type="body"/>
          </p:nvPr>
        </p:nvSpPr>
        <p:spPr>
          <a:xfrm>
            <a:off x="346584" y="1097280"/>
            <a:ext cx="8798400" cy="3504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sz="1600"/>
              <a:t>See </a:t>
            </a:r>
            <a:r>
              <a:rPr lang="en" sz="1600" u="sng">
                <a:solidFill>
                  <a:schemeClr val="hlink"/>
                </a:solidFill>
                <a:hlinkClick r:id="rId3"/>
              </a:rPr>
              <a:t>Converting sort-merge join to broadcast join</a:t>
            </a:r>
            <a:r>
              <a:rPr lang="en" sz="1600"/>
              <a:t> for more information</a:t>
            </a:r>
            <a:endParaRPr sz="1600"/>
          </a:p>
        </p:txBody>
      </p:sp>
      <p:sp>
        <p:nvSpPr>
          <p:cNvPr id="126" name="Google Shape;126;p23"/>
          <p:cNvSpPr txBox="1"/>
          <p:nvPr>
            <p:ph idx="2" type="subTitle"/>
          </p:nvPr>
        </p:nvSpPr>
        <p:spPr>
          <a:xfrm>
            <a:off x="347472" y="533400"/>
            <a:ext cx="8796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Join Optimization - Options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timization Theme">
  <a:themeElements>
    <a:clrScheme name="Databricks 2020">
      <a:dk1>
        <a:srgbClr val="1B3038"/>
      </a:dk1>
      <a:lt1>
        <a:srgbClr val="FFFFFF"/>
      </a:lt1>
      <a:dk2>
        <a:srgbClr val="1B5161"/>
      </a:dk2>
      <a:lt2>
        <a:srgbClr val="E7E6E6"/>
      </a:lt2>
      <a:accent1>
        <a:srgbClr val="1B3038"/>
      </a:accent1>
      <a:accent2>
        <a:srgbClr val="FF3620"/>
      </a:accent2>
      <a:accent3>
        <a:srgbClr val="1B5161"/>
      </a:accent3>
      <a:accent4>
        <a:srgbClr val="FFAB00"/>
      </a:accent4>
      <a:accent5>
        <a:srgbClr val="618793"/>
      </a:accent5>
      <a:accent6>
        <a:srgbClr val="A0ACBE"/>
      </a:accent6>
      <a:hlink>
        <a:srgbClr val="98102A"/>
      </a:hlink>
      <a:folHlink>
        <a:srgbClr val="7D531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