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91B7-655E-1403-C6FD-BD7F5330B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834A-0247-37FA-1DA6-E247D9A9B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1249-64BF-A15F-1345-AF706C65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2A6-7715-3E48-9EBF-7C3F865BC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DBD8-A203-9BA0-CDCE-6A240EDA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B3E43-071E-9F40-7350-CE072CBD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B6C-EC62-C64E-9C61-11D12BA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94BE-3560-EB4E-372C-B5900DDB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44A48-4915-1385-0519-DBE19601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6F83C-0B46-5B2D-9686-FAA054D4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2A6-7715-3E48-9EBF-7C3F865BC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EDD5-6F30-3DB5-0E98-F598526D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8330E-0E48-1C81-E3A5-79A28874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B6C-EC62-C64E-9C61-11D12BA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5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A3160-88A7-6C9B-4EBA-A1AFE23B1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BC110-8770-81CF-86BB-24719A6FD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1B8B2-B460-8BC1-F538-6A2E25E1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2A6-7715-3E48-9EBF-7C3F865BC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2DF9-0506-71C1-C12F-7336404C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99C0F-BCDD-1BD8-5C43-F0DADA3D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B6C-EC62-C64E-9C61-11D12BA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EB2A-D9D3-CDB5-BBFD-32248C50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13162-B322-F20E-B1A0-53CF840C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C1F0-7BA1-0C21-BB39-6327B1A1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2A6-7715-3E48-9EBF-7C3F865BC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6E5F-6EB9-3EA0-4EA1-A320BA43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F571F-29A5-0EA9-32F1-8E227001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B6C-EC62-C64E-9C61-11D12BA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6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5531-0830-1CFA-B365-7566C65F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E6BE1-5460-6DD7-FD7B-0AAAA254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DB95-3583-A96A-E508-43498EA8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2A6-7715-3E48-9EBF-7C3F865BC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236A5-0374-8655-AB5D-4C48CCE4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C2F4-5EF6-92D2-6E2D-F77A2D39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B6C-EC62-C64E-9C61-11D12BA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5272-B682-4A3F-4A46-08FC5904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2A12-D84F-F6D4-6432-3649E4600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81D70-CB51-5DD8-0A88-BE9DECD93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931E7-58F6-D86B-0CEB-647E06EE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2A6-7715-3E48-9EBF-7C3F865BC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D688A-EFFD-1AB5-C081-3FDC31C6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60589-9FE6-1DC2-E67E-275E9F0B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B6C-EC62-C64E-9C61-11D12BA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D46E-1675-97F0-979E-77DCFB39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319D5-3B84-23CF-06E4-115132DBE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82353-53A9-7B7D-E2B2-46051B15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799DF-7122-CEBF-E9FE-5C5082610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4038D-5628-A1CD-409C-2C191D039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14EA1-632F-4933-D42B-26C40928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2A6-7715-3E48-9EBF-7C3F865BC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B3914-1EC7-93D8-AA25-43850392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63636-E6AF-7C40-875B-223E9FB2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B6C-EC62-C64E-9C61-11D12BA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2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05FC-5AD7-8400-DFE8-0178E662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94377-0D30-37D6-1833-5C6AE2DE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2A6-7715-3E48-9EBF-7C3F865BC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796F1-E185-28C9-6AE3-8BC7DD5E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DEB4-39FE-A4F9-8C3F-42BF94C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B6C-EC62-C64E-9C61-11D12BA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1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BDF1E-A5D8-293A-910F-3AC5976A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2A6-7715-3E48-9EBF-7C3F865BC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9879-66A6-C002-7315-75DBA3C4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3620E-8E40-0BAA-9408-B357A2B5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B6C-EC62-C64E-9C61-11D12BA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C606-D193-C4EC-2C3C-123B2561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39D1-410C-DE4C-2437-C912EB92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73530-FB54-4D86-5EEF-F4503AC2B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62022-84A5-FB99-EDAB-47976AA9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2A6-7715-3E48-9EBF-7C3F865BC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295FF-2656-3B7D-95D1-A99F0A80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9611F-7208-3316-1CBD-5D4723C1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B6C-EC62-C64E-9C61-11D12BA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9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048E-DD7A-7D3D-0B4F-F9309BE5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86902-3143-D4A0-5FCC-9C8B4F4CE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979F-9ADB-1573-3191-F5CB1E3F0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CD4E-0B07-21CF-605E-851D56EE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2A6-7715-3E48-9EBF-7C3F865BC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74332-F50F-9B2D-E713-CEB529E6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D649A-38D4-EEBE-58D8-425D3A79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B6C-EC62-C64E-9C61-11D12BA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1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A9639-B0DD-D1A7-2F94-C3662AF9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F22CD-5CED-0E35-3B9D-15902E9A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5ED4-2DF3-1F28-793B-2A2F8AAF2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42A6-7715-3E48-9EBF-7C3F865BC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7307D-EE2D-91D9-6782-7B36A089D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4142-C82A-9E5C-BDF6-0B20719B6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9B6C-EC62-C64E-9C61-11D12BA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FBAA17-84BC-85A6-4D45-93FF436EB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1567" y="591392"/>
            <a:ext cx="8690919" cy="538927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600" b="1" dirty="0"/>
              <a:t>About</a:t>
            </a:r>
          </a:p>
          <a:p>
            <a:pPr algn="l"/>
            <a:endParaRPr lang="en-US" dirty="0"/>
          </a:p>
          <a:p>
            <a:pPr algn="l"/>
            <a:r>
              <a:rPr lang="en-US" sz="2300" b="0" i="0" dirty="0">
                <a:effectLst/>
                <a:latin typeface="-apple-system"/>
              </a:rPr>
              <a:t>Proactive Security Professional with 4.5+ years of experience </a:t>
            </a:r>
            <a:r>
              <a:rPr lang="en-US" sz="2300" dirty="0"/>
              <a:t>in </a:t>
            </a:r>
            <a:r>
              <a:rPr lang="en-US" sz="2300" b="0" i="0" dirty="0">
                <a:effectLst/>
                <a:latin typeface="-apple-system"/>
              </a:rPr>
              <a:t>Security Monitoring, Incident response, Threats hunting , Threat Intelligence, Email Security, Endpoint Security and Network security.</a:t>
            </a:r>
          </a:p>
          <a:p>
            <a:pPr algn="l"/>
            <a:endParaRPr lang="en-US" sz="1800" dirty="0">
              <a:latin typeface="-apple-system"/>
            </a:endParaRPr>
          </a:p>
          <a:p>
            <a:pPr algn="l"/>
            <a:endParaRPr lang="en-US" sz="1800" dirty="0">
              <a:latin typeface="-apple-system"/>
            </a:endParaRPr>
          </a:p>
          <a:p>
            <a:pPr algn="l"/>
            <a:r>
              <a:rPr lang="en-US" sz="2600" b="1" dirty="0"/>
              <a:t>Experience</a:t>
            </a:r>
          </a:p>
          <a:p>
            <a:pPr algn="l"/>
            <a:r>
              <a:rPr lang="en-US" sz="2300" i="1" dirty="0"/>
              <a:t>Security Analyst | Dec 2021 - Present </a:t>
            </a:r>
          </a:p>
          <a:p>
            <a:pPr algn="l"/>
            <a:r>
              <a:rPr lang="en-US" sz="2000" dirty="0"/>
              <a:t>Akamai Technologies India Pvt Ltd , </a:t>
            </a:r>
            <a:r>
              <a:rPr lang="en-US" sz="2000"/>
              <a:t>Bangalore </a:t>
            </a:r>
          </a:p>
          <a:p>
            <a:pPr algn="l"/>
            <a:endParaRPr lang="en-US" sz="2300" dirty="0"/>
          </a:p>
          <a:p>
            <a:pPr algn="l"/>
            <a:r>
              <a:rPr lang="en-US" sz="2300" i="1" dirty="0"/>
              <a:t>Security Analyst | July 2018 - Nov 2021 </a:t>
            </a:r>
          </a:p>
          <a:p>
            <a:pPr algn="l"/>
            <a:r>
              <a:rPr lang="en-US" sz="2000" dirty="0"/>
              <a:t>Robert Bosch Engineering and Business Solutions Private Limited, Bangalore </a:t>
            </a:r>
          </a:p>
          <a:p>
            <a:pPr algn="l"/>
            <a:endParaRPr lang="en-US" sz="1700" dirty="0"/>
          </a:p>
          <a:p>
            <a:pPr algn="l"/>
            <a:r>
              <a:rPr lang="en-US" sz="2600" b="1" dirty="0">
                <a:latin typeface="-apple-system"/>
              </a:rPr>
              <a:t>Skills/Technologies</a:t>
            </a:r>
          </a:p>
          <a:p>
            <a:pPr algn="l"/>
            <a:r>
              <a:rPr lang="en-US" sz="2300" b="0" i="0" dirty="0">
                <a:effectLst/>
                <a:latin typeface="-apple-system"/>
              </a:rPr>
              <a:t>Splunk SIEM, EDR, IDS, Firewall, OTRS, OSINT, Malware analysis/PEStudio, Wireshark, MITRE framework, Cyber Kill Chain, OWASP Top 10.</a:t>
            </a:r>
          </a:p>
          <a:p>
            <a:pPr algn="l"/>
            <a:endParaRPr lang="en-US" sz="1700" dirty="0"/>
          </a:p>
          <a:p>
            <a:pPr algn="l"/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1F9E2EFD-62D3-383D-8979-30ED7C28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73" y="591393"/>
            <a:ext cx="2285911" cy="2591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886E9-2D18-187D-F573-6A129FAA8C3C}"/>
              </a:ext>
            </a:extLst>
          </p:cNvPr>
          <p:cNvSpPr txBox="1"/>
          <p:nvPr/>
        </p:nvSpPr>
        <p:spPr>
          <a:xfrm>
            <a:off x="522674" y="3429000"/>
            <a:ext cx="2285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b="1" i="0" dirty="0">
                <a:effectLst/>
                <a:latin typeface="-apple-system"/>
              </a:rPr>
              <a:t>Krishna Badiger</a:t>
            </a:r>
          </a:p>
          <a:p>
            <a:pPr algn="l" fontAlgn="auto"/>
            <a:r>
              <a:rPr lang="en-US" b="0" i="0" dirty="0">
                <a:effectLst/>
                <a:latin typeface="-apple-system"/>
              </a:rPr>
              <a:t>Security Analyst at Akamai Technologies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8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Badigera, Krishna</dc:creator>
  <cp:lastModifiedBy>Badigera, Krishna</cp:lastModifiedBy>
  <cp:revision>3</cp:revision>
  <dcterms:created xsi:type="dcterms:W3CDTF">2023-02-03T06:00:48Z</dcterms:created>
  <dcterms:modified xsi:type="dcterms:W3CDTF">2023-02-03T06:28:43Z</dcterms:modified>
</cp:coreProperties>
</file>