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bad4caf2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bad4caf2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bad4caf2c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bad4caf2c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bad4caf2c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bad4caf2c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bad4caf2c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bad4caf2c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bad4caf2c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bad4caf2c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1.jpg"/><Relationship Id="rId5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36783" y="1296575"/>
            <a:ext cx="78015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WineBuddy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84525" y="2175450"/>
            <a:ext cx="4677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Taste the story, Share the Craft.</a:t>
            </a:r>
            <a:endParaRPr sz="180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500" y="680625"/>
            <a:ext cx="2473400" cy="4179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731825" y="599725"/>
            <a:ext cx="30921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Challenges</a:t>
            </a:r>
            <a:endParaRPr sz="2800"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472275" y="1494050"/>
            <a:ext cx="3721800" cy="22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GB" sz="1800"/>
              <a:t>Direct Marketing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GB" sz="1800"/>
              <a:t>Difficulty in Promotion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GB" sz="1800"/>
              <a:t>Finding perfect wine to match meals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GB" sz="1800"/>
              <a:t>Users are overwhelmed by a vast selection</a:t>
            </a:r>
            <a:endParaRPr sz="1800"/>
          </a:p>
        </p:txBody>
      </p:sp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4949925" y="1570250"/>
            <a:ext cx="3721800" cy="21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GB" sz="1800"/>
              <a:t>Wine recommendation based on recipes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-GB" sz="1800"/>
              <a:t>Virtual Wine Tasting Experience</a:t>
            </a:r>
            <a:endParaRPr sz="1800"/>
          </a:p>
        </p:txBody>
      </p:sp>
      <p:sp>
        <p:nvSpPr>
          <p:cNvPr id="96" name="Google Shape;96;p14"/>
          <p:cNvSpPr txBox="1"/>
          <p:nvPr>
            <p:ph type="ctrTitle"/>
          </p:nvPr>
        </p:nvSpPr>
        <p:spPr>
          <a:xfrm>
            <a:off x="5219100" y="599725"/>
            <a:ext cx="30921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Solution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7800" y="5390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WineBuddy</a:t>
            </a:r>
            <a:endParaRPr sz="2800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900" y="1302750"/>
            <a:ext cx="1939219" cy="37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0232" y="1302750"/>
            <a:ext cx="1939219" cy="37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9538" y="1302750"/>
            <a:ext cx="1939219" cy="37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7650" y="586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Wine Recommendation Workflow </a:t>
            </a:r>
            <a:endParaRPr sz="2800"/>
          </a:p>
        </p:txBody>
      </p:sp>
      <p:sp>
        <p:nvSpPr>
          <p:cNvPr id="110" name="Google Shape;110;p16"/>
          <p:cNvSpPr/>
          <p:nvPr/>
        </p:nvSpPr>
        <p:spPr>
          <a:xfrm>
            <a:off x="2262750" y="1449788"/>
            <a:ext cx="1812900" cy="48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Wine Reviews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4588300" y="1449788"/>
            <a:ext cx="1812900" cy="48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Food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Reviews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3386600" y="2567050"/>
            <a:ext cx="1812900" cy="48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Wine Aromatic Profile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3386600" y="3684300"/>
            <a:ext cx="1812900" cy="48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Trained Model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" name="Google Shape;114;p16"/>
          <p:cNvCxnSpPr>
            <a:stCxn id="110" idx="2"/>
            <a:endCxn id="112" idx="0"/>
          </p:cNvCxnSpPr>
          <p:nvPr/>
        </p:nvCxnSpPr>
        <p:spPr>
          <a:xfrm>
            <a:off x="3169200" y="1930388"/>
            <a:ext cx="1123800" cy="6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6"/>
          <p:cNvCxnSpPr>
            <a:stCxn id="111" idx="2"/>
            <a:endCxn id="112" idx="0"/>
          </p:cNvCxnSpPr>
          <p:nvPr/>
        </p:nvCxnSpPr>
        <p:spPr>
          <a:xfrm flipH="1">
            <a:off x="4292950" y="1930388"/>
            <a:ext cx="1201800" cy="6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6"/>
          <p:cNvCxnSpPr>
            <a:stCxn id="112" idx="2"/>
            <a:endCxn id="113" idx="0"/>
          </p:cNvCxnSpPr>
          <p:nvPr/>
        </p:nvCxnSpPr>
        <p:spPr>
          <a:xfrm>
            <a:off x="4293050" y="3047650"/>
            <a:ext cx="0" cy="6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6"/>
          <p:cNvSpPr txBox="1"/>
          <p:nvPr/>
        </p:nvSpPr>
        <p:spPr>
          <a:xfrm>
            <a:off x="4364525" y="3229475"/>
            <a:ext cx="25554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NLP Model(Word2Vec)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ctrTitle"/>
          </p:nvPr>
        </p:nvSpPr>
        <p:spPr>
          <a:xfrm>
            <a:off x="729625" y="556925"/>
            <a:ext cx="2956200" cy="6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Implementation</a:t>
            </a:r>
            <a:endParaRPr sz="2800"/>
          </a:p>
        </p:txBody>
      </p:sp>
      <p:sp>
        <p:nvSpPr>
          <p:cNvPr id="123" name="Google Shape;123;p17"/>
          <p:cNvSpPr/>
          <p:nvPr/>
        </p:nvSpPr>
        <p:spPr>
          <a:xfrm>
            <a:off x="1113925" y="1508275"/>
            <a:ext cx="1812900" cy="48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Chatbot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729625" y="2242075"/>
            <a:ext cx="2581500" cy="48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Wine recommendation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729625" y="3082725"/>
            <a:ext cx="2581500" cy="48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Buy + Book Appointment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729625" y="3977675"/>
            <a:ext cx="2581500" cy="48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Virtual Wine Tasting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4411400" y="1508275"/>
            <a:ext cx="2306700" cy="48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User inputs data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8" name="Google Shape;128;p17"/>
          <p:cNvCxnSpPr>
            <a:stCxn id="127" idx="1"/>
            <a:endCxn id="123" idx="3"/>
          </p:cNvCxnSpPr>
          <p:nvPr/>
        </p:nvCxnSpPr>
        <p:spPr>
          <a:xfrm rot="10800000">
            <a:off x="2926700" y="1748575"/>
            <a:ext cx="148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7"/>
          <p:cNvSpPr/>
          <p:nvPr/>
        </p:nvSpPr>
        <p:spPr>
          <a:xfrm>
            <a:off x="4411400" y="2242075"/>
            <a:ext cx="2306700" cy="48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Trained Model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0" name="Google Shape;130;p17"/>
          <p:cNvCxnSpPr>
            <a:stCxn id="129" idx="1"/>
            <a:endCxn id="124" idx="3"/>
          </p:cNvCxnSpPr>
          <p:nvPr/>
        </p:nvCxnSpPr>
        <p:spPr>
          <a:xfrm rot="10800000">
            <a:off x="3311000" y="2482375"/>
            <a:ext cx="110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ctrTitle"/>
          </p:nvPr>
        </p:nvSpPr>
        <p:spPr>
          <a:xfrm>
            <a:off x="729625" y="512450"/>
            <a:ext cx="3229200" cy="6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Future Roadmap</a:t>
            </a:r>
            <a:endParaRPr sz="2800"/>
          </a:p>
        </p:txBody>
      </p:sp>
      <p:sp>
        <p:nvSpPr>
          <p:cNvPr id="136" name="Google Shape;136;p18"/>
          <p:cNvSpPr txBox="1"/>
          <p:nvPr>
            <p:ph idx="1" type="subTitle"/>
          </p:nvPr>
        </p:nvSpPr>
        <p:spPr>
          <a:xfrm>
            <a:off x="729625" y="1559250"/>
            <a:ext cx="3603900" cy="30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Expand database for recipes and wines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Predictive Analysis based on users evolving taste preferences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Understand market dynamics for effective wine marketing strategies.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7" name="Google Shape;137;p18"/>
          <p:cNvSpPr txBox="1"/>
          <p:nvPr>
            <p:ph type="ctrTitle"/>
          </p:nvPr>
        </p:nvSpPr>
        <p:spPr>
          <a:xfrm>
            <a:off x="5286400" y="573725"/>
            <a:ext cx="3481800" cy="6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Marketing/Revenue</a:t>
            </a:r>
            <a:endParaRPr sz="2800"/>
          </a:p>
        </p:txBody>
      </p:sp>
      <p:sp>
        <p:nvSpPr>
          <p:cNvPr id="138" name="Google Shape;138;p18"/>
          <p:cNvSpPr txBox="1"/>
          <p:nvPr>
            <p:ph idx="1" type="subTitle"/>
          </p:nvPr>
        </p:nvSpPr>
        <p:spPr>
          <a:xfrm>
            <a:off x="5099050" y="1559250"/>
            <a:ext cx="3603900" cy="30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Social Media Marketing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Wine makers story telling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x% Commission per order value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