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7"/>
  </p:notesMasterIdLst>
  <p:sldIdLst>
    <p:sldId id="256" r:id="rId2"/>
    <p:sldId id="328" r:id="rId3"/>
    <p:sldId id="271" r:id="rId4"/>
    <p:sldId id="309" r:id="rId5"/>
    <p:sldId id="310" r:id="rId6"/>
    <p:sldId id="311" r:id="rId7"/>
    <p:sldId id="323" r:id="rId8"/>
    <p:sldId id="329" r:id="rId9"/>
    <p:sldId id="330" r:id="rId10"/>
    <p:sldId id="331" r:id="rId11"/>
    <p:sldId id="312" r:id="rId12"/>
    <p:sldId id="322" r:id="rId13"/>
    <p:sldId id="327" r:id="rId14"/>
    <p:sldId id="313" r:id="rId15"/>
    <p:sldId id="314" r:id="rId16"/>
    <p:sldId id="315" r:id="rId17"/>
    <p:sldId id="316" r:id="rId18"/>
    <p:sldId id="324" r:id="rId19"/>
    <p:sldId id="317" r:id="rId20"/>
    <p:sldId id="326" r:id="rId21"/>
    <p:sldId id="319" r:id="rId22"/>
    <p:sldId id="325" r:id="rId23"/>
    <p:sldId id="320" r:id="rId24"/>
    <p:sldId id="332" r:id="rId25"/>
    <p:sldId id="28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16347-8338-486D-8B41-2C5D24E9EC35}" v="330" dt="2021-02-12T02:31:09.257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, Neeraj" userId="67353f70-35f1-4190-b908-a8a6ce0136e0" providerId="ADAL" clId="{2AC16347-8338-486D-8B41-2C5D24E9EC35}"/>
    <pc:docChg chg="undo custSel addSld delSld modSld sldOrd">
      <pc:chgData name="Raghav, Neeraj" userId="67353f70-35f1-4190-b908-a8a6ce0136e0" providerId="ADAL" clId="{2AC16347-8338-486D-8B41-2C5D24E9EC35}" dt="2021-02-12T02:36:34.957" v="10038" actId="20577"/>
      <pc:docMkLst>
        <pc:docMk/>
      </pc:docMkLst>
      <pc:sldChg chg="modSp setBg">
        <pc:chgData name="Raghav, Neeraj" userId="67353f70-35f1-4190-b908-a8a6ce0136e0" providerId="ADAL" clId="{2AC16347-8338-486D-8B41-2C5D24E9EC35}" dt="2021-02-10T07:34:05.992" v="3878" actId="207"/>
        <pc:sldMkLst>
          <pc:docMk/>
          <pc:sldMk cId="3763057322" sldId="256"/>
        </pc:sldMkLst>
        <pc:spChg chg="mod">
          <ac:chgData name="Raghav, Neeraj" userId="67353f70-35f1-4190-b908-a8a6ce0136e0" providerId="ADAL" clId="{2AC16347-8338-486D-8B41-2C5D24E9EC35}" dt="2021-02-10T07:34:05.992" v="3878" actId="207"/>
          <ac:spMkLst>
            <pc:docMk/>
            <pc:sldMk cId="3763057322" sldId="256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0T07:33:57.792" v="3877" actId="207"/>
          <ac:spMkLst>
            <pc:docMk/>
            <pc:sldMk cId="3763057322" sldId="256"/>
            <ac:spMk id="5" creationId="{00000000-0000-0000-0000-000000000000}"/>
          </ac:spMkLst>
        </pc:spChg>
      </pc:sldChg>
      <pc:sldChg chg="modSp setBg">
        <pc:chgData name="Raghav, Neeraj" userId="67353f70-35f1-4190-b908-a8a6ce0136e0" providerId="ADAL" clId="{2AC16347-8338-486D-8B41-2C5D24E9EC35}" dt="2021-02-10T07:33:11.174" v="3875" actId="207"/>
        <pc:sldMkLst>
          <pc:docMk/>
          <pc:sldMk cId="3983807131" sldId="257"/>
        </pc:sldMkLst>
        <pc:spChg chg="mod">
          <ac:chgData name="Raghav, Neeraj" userId="67353f70-35f1-4190-b908-a8a6ce0136e0" providerId="ADAL" clId="{2AC16347-8338-486D-8B41-2C5D24E9EC35}" dt="2021-02-10T07:32:39.471" v="3873" actId="207"/>
          <ac:spMkLst>
            <pc:docMk/>
            <pc:sldMk cId="3983807131" sldId="257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0T07:33:11.174" v="3875" actId="207"/>
          <ac:spMkLst>
            <pc:docMk/>
            <pc:sldMk cId="3983807131" sldId="257"/>
            <ac:spMk id="6" creationId="{00000000-0000-0000-0000-000000000000}"/>
          </ac:spMkLst>
        </pc:spChg>
      </pc:sldChg>
      <pc:sldChg chg="addSp delSp modSp setBg">
        <pc:chgData name="Raghav, Neeraj" userId="67353f70-35f1-4190-b908-a8a6ce0136e0" providerId="ADAL" clId="{2AC16347-8338-486D-8B41-2C5D24E9EC35}" dt="2021-02-10T11:18:04.976" v="5943" actId="20577"/>
        <pc:sldMkLst>
          <pc:docMk/>
          <pc:sldMk cId="1330147625" sldId="258"/>
        </pc:sldMkLst>
        <pc:spChg chg="mod">
          <ac:chgData name="Raghav, Neeraj" userId="67353f70-35f1-4190-b908-a8a6ce0136e0" providerId="ADAL" clId="{2AC16347-8338-486D-8B41-2C5D24E9EC35}" dt="2021-02-09T14:29:54.661" v="727" actId="20577"/>
          <ac:spMkLst>
            <pc:docMk/>
            <pc:sldMk cId="1330147625" sldId="258"/>
            <ac:spMk id="48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0T11:18:04.976" v="5943" actId="20577"/>
          <ac:spMkLst>
            <pc:docMk/>
            <pc:sldMk cId="1330147625" sldId="258"/>
            <ac:spMk id="49" creationId="{00000000-0000-0000-0000-000000000000}"/>
          </ac:spMkLst>
        </pc:spChg>
        <pc:spChg chg="add del mod">
          <ac:chgData name="Raghav, Neeraj" userId="67353f70-35f1-4190-b908-a8a6ce0136e0" providerId="ADAL" clId="{2AC16347-8338-486D-8B41-2C5D24E9EC35}" dt="2021-02-09T14:29:36.536" v="626"/>
          <ac:spMkLst>
            <pc:docMk/>
            <pc:sldMk cId="1330147625" sldId="258"/>
            <ac:spMk id="50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09T14:30:42.163" v="799" actId="20577"/>
          <ac:spMkLst>
            <pc:docMk/>
            <pc:sldMk cId="1330147625" sldId="258"/>
            <ac:spMk id="51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09T14:29:47.864" v="686" actId="20577"/>
          <ac:spMkLst>
            <pc:docMk/>
            <pc:sldMk cId="1330147625" sldId="258"/>
            <ac:spMk id="52" creationId="{00000000-0000-0000-0000-000000000000}"/>
          </ac:spMkLst>
        </pc:spChg>
        <pc:spChg chg="del mod">
          <ac:chgData name="Raghav, Neeraj" userId="67353f70-35f1-4190-b908-a8a6ce0136e0" providerId="ADAL" clId="{2AC16347-8338-486D-8B41-2C5D24E9EC35}" dt="2021-02-09T14:30:07.419" v="744" actId="478"/>
          <ac:spMkLst>
            <pc:docMk/>
            <pc:sldMk cId="1330147625" sldId="258"/>
            <ac:spMk id="62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09T14:30:12.322" v="750" actId="1035"/>
          <ac:spMkLst>
            <pc:docMk/>
            <pc:sldMk cId="1330147625" sldId="258"/>
            <ac:spMk id="63" creationId="{00000000-0000-0000-0000-000000000000}"/>
          </ac:spMkLst>
        </pc:spChg>
      </pc:sldChg>
      <pc:sldChg chg="addSp delSp modSp setBg">
        <pc:chgData name="Raghav, Neeraj" userId="67353f70-35f1-4190-b908-a8a6ce0136e0" providerId="ADAL" clId="{2AC16347-8338-486D-8B41-2C5D24E9EC35}" dt="2021-02-10T07:38:28.085" v="3922" actId="1038"/>
        <pc:sldMkLst>
          <pc:docMk/>
          <pc:sldMk cId="1799064625" sldId="259"/>
        </pc:sldMkLst>
        <pc:spChg chg="mod">
          <ac:chgData name="Raghav, Neeraj" userId="67353f70-35f1-4190-b908-a8a6ce0136e0" providerId="ADAL" clId="{2AC16347-8338-486D-8B41-2C5D24E9EC35}" dt="2021-02-10T07:36:29.231" v="3895" actId="207"/>
          <ac:spMkLst>
            <pc:docMk/>
            <pc:sldMk cId="1799064625" sldId="259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0T07:36:35.680" v="3896" actId="207"/>
          <ac:spMkLst>
            <pc:docMk/>
            <pc:sldMk cId="1799064625" sldId="259"/>
            <ac:spMk id="7" creationId="{00000000-0000-0000-0000-000000000000}"/>
          </ac:spMkLst>
        </pc:spChg>
        <pc:spChg chg="add del mod">
          <ac:chgData name="Raghav, Neeraj" userId="67353f70-35f1-4190-b908-a8a6ce0136e0" providerId="ADAL" clId="{2AC16347-8338-486D-8B41-2C5D24E9EC35}" dt="2021-02-10T07:37:06.413" v="3902" actId="207"/>
          <ac:spMkLst>
            <pc:docMk/>
            <pc:sldMk cId="1799064625" sldId="259"/>
            <ac:spMk id="9" creationId="{00000000-0000-0000-0000-000000000000}"/>
          </ac:spMkLst>
        </pc:spChg>
        <pc:graphicFrameChg chg="add del mod">
          <ac:chgData name="Raghav, Neeraj" userId="67353f70-35f1-4190-b908-a8a6ce0136e0" providerId="ADAL" clId="{2AC16347-8338-486D-8B41-2C5D24E9EC35}" dt="2021-02-09T14:44:38.385" v="1224" actId="478"/>
          <ac:graphicFrameMkLst>
            <pc:docMk/>
            <pc:sldMk cId="1799064625" sldId="259"/>
            <ac:graphicFrameMk id="2" creationId="{5EE38E1E-7F99-46F9-AE58-B431F27AA26F}"/>
          </ac:graphicFrameMkLst>
        </pc:graphicFrameChg>
        <pc:graphicFrameChg chg="add mod modGraphic">
          <ac:chgData name="Raghav, Neeraj" userId="67353f70-35f1-4190-b908-a8a6ce0136e0" providerId="ADAL" clId="{2AC16347-8338-486D-8B41-2C5D24E9EC35}" dt="2021-02-10T07:38:10.287" v="3910" actId="122"/>
          <ac:graphicFrameMkLst>
            <pc:docMk/>
            <pc:sldMk cId="1799064625" sldId="259"/>
            <ac:graphicFrameMk id="3" creationId="{92E2BF67-25D5-49B2-B63E-9CAD87AE3CB4}"/>
          </ac:graphicFrameMkLst>
        </pc:graphicFrameChg>
        <pc:graphicFrameChg chg="add mod modGraphic">
          <ac:chgData name="Raghav, Neeraj" userId="67353f70-35f1-4190-b908-a8a6ce0136e0" providerId="ADAL" clId="{2AC16347-8338-486D-8B41-2C5D24E9EC35}" dt="2021-02-10T07:38:28.085" v="3922" actId="1038"/>
          <ac:graphicFrameMkLst>
            <pc:docMk/>
            <pc:sldMk cId="1799064625" sldId="259"/>
            <ac:graphicFrameMk id="5" creationId="{B441CECE-14A7-4CD0-B85B-8C6399434D14}"/>
          </ac:graphicFrameMkLst>
        </pc:graphicFrameChg>
      </pc:sldChg>
      <pc:sldChg chg="addSp delSp modSp setBg">
        <pc:chgData name="Raghav, Neeraj" userId="67353f70-35f1-4190-b908-a8a6ce0136e0" providerId="ADAL" clId="{2AC16347-8338-486D-8B41-2C5D24E9EC35}" dt="2021-02-12T02:31:11.535" v="9946" actId="1076"/>
        <pc:sldMkLst>
          <pc:docMk/>
          <pc:sldMk cId="385895381" sldId="260"/>
        </pc:sldMkLst>
        <pc:spChg chg="mod">
          <ac:chgData name="Raghav, Neeraj" userId="67353f70-35f1-4190-b908-a8a6ce0136e0" providerId="ADAL" clId="{2AC16347-8338-486D-8B41-2C5D24E9EC35}" dt="2021-02-10T07:39:04.461" v="3926" actId="207"/>
          <ac:spMkLst>
            <pc:docMk/>
            <pc:sldMk cId="385895381" sldId="260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0T07:38:52.314" v="3925" actId="207"/>
          <ac:spMkLst>
            <pc:docMk/>
            <pc:sldMk cId="385895381" sldId="260"/>
            <ac:spMk id="5" creationId="{00000000-0000-0000-0000-000000000000}"/>
          </ac:spMkLst>
        </pc:spChg>
        <pc:spChg chg="del">
          <ac:chgData name="Raghav, Neeraj" userId="67353f70-35f1-4190-b908-a8a6ce0136e0" providerId="ADAL" clId="{2AC16347-8338-486D-8B41-2C5D24E9EC35}" dt="2021-02-09T14:45:55.352" v="1272" actId="478"/>
          <ac:spMkLst>
            <pc:docMk/>
            <pc:sldMk cId="385895381" sldId="260"/>
            <ac:spMk id="6" creationId="{00000000-0000-0000-0000-000000000000}"/>
          </ac:spMkLst>
        </pc:spChg>
        <pc:graphicFrameChg chg="add del mod">
          <ac:chgData name="Raghav, Neeraj" userId="67353f70-35f1-4190-b908-a8a6ce0136e0" providerId="ADAL" clId="{2AC16347-8338-486D-8B41-2C5D24E9EC35}" dt="2021-02-12T02:30:02.998" v="9943" actId="478"/>
          <ac:graphicFrameMkLst>
            <pc:docMk/>
            <pc:sldMk cId="385895381" sldId="260"/>
            <ac:graphicFrameMk id="2" creationId="{BA23228A-13E7-45B7-91AA-7288C004BA2A}"/>
          </ac:graphicFrameMkLst>
        </pc:graphicFrameChg>
        <pc:graphicFrameChg chg="add del mod">
          <ac:chgData name="Raghav, Neeraj" userId="67353f70-35f1-4190-b908-a8a6ce0136e0" providerId="ADAL" clId="{2AC16347-8338-486D-8B41-2C5D24E9EC35}" dt="2021-02-09T14:51:16.349" v="1646" actId="478"/>
          <ac:graphicFrameMkLst>
            <pc:docMk/>
            <pc:sldMk cId="385895381" sldId="260"/>
            <ac:graphicFrameMk id="2" creationId="{CFBF075F-AA44-4F46-8EB9-B02E933481F9}"/>
          </ac:graphicFrameMkLst>
        </pc:graphicFrameChg>
        <pc:graphicFrameChg chg="add mod">
          <ac:chgData name="Raghav, Neeraj" userId="67353f70-35f1-4190-b908-a8a6ce0136e0" providerId="ADAL" clId="{2AC16347-8338-486D-8B41-2C5D24E9EC35}" dt="2021-02-12T02:31:11.535" v="9946" actId="1076"/>
          <ac:graphicFrameMkLst>
            <pc:docMk/>
            <pc:sldMk cId="385895381" sldId="260"/>
            <ac:graphicFrameMk id="3" creationId="{30AAC0B5-9249-4BC6-ADCE-00FCBAF8963A}"/>
          </ac:graphicFrameMkLst>
        </pc:graphicFrameChg>
        <pc:graphicFrameChg chg="add del mod">
          <ac:chgData name="Raghav, Neeraj" userId="67353f70-35f1-4190-b908-a8a6ce0136e0" providerId="ADAL" clId="{2AC16347-8338-486D-8B41-2C5D24E9EC35}" dt="2021-02-11T16:27:07.106" v="9885" actId="478"/>
          <ac:graphicFrameMkLst>
            <pc:docMk/>
            <pc:sldMk cId="385895381" sldId="260"/>
            <ac:graphicFrameMk id="3" creationId="{BCA08BD0-A6CD-4DB6-8E9D-B006819A3E66}"/>
          </ac:graphicFrameMkLst>
        </pc:graphicFrameChg>
      </pc:sldChg>
      <pc:sldChg chg="del">
        <pc:chgData name="Raghav, Neeraj" userId="67353f70-35f1-4190-b908-a8a6ce0136e0" providerId="ADAL" clId="{2AC16347-8338-486D-8B41-2C5D24E9EC35}" dt="2021-02-09T15:12:48.960" v="2583" actId="2696"/>
        <pc:sldMkLst>
          <pc:docMk/>
          <pc:sldMk cId="635206932" sldId="270"/>
        </pc:sldMkLst>
      </pc:sldChg>
      <pc:sldChg chg="addSp delSp modSp ord setBg">
        <pc:chgData name="Raghav, Neeraj" userId="67353f70-35f1-4190-b908-a8a6ce0136e0" providerId="ADAL" clId="{2AC16347-8338-486D-8B41-2C5D24E9EC35}" dt="2021-02-10T10:46:31.303" v="5013" actId="20577"/>
        <pc:sldMkLst>
          <pc:docMk/>
          <pc:sldMk cId="1368259339" sldId="271"/>
        </pc:sldMkLst>
        <pc:spChg chg="mod">
          <ac:chgData name="Raghav, Neeraj" userId="67353f70-35f1-4190-b908-a8a6ce0136e0" providerId="ADAL" clId="{2AC16347-8338-486D-8B41-2C5D24E9EC35}" dt="2021-02-10T07:25:43.601" v="3793" actId="20577"/>
          <ac:spMkLst>
            <pc:docMk/>
            <pc:sldMk cId="1368259339" sldId="271"/>
            <ac:spMk id="4" creationId="{00000000-0000-0000-0000-000000000000}"/>
          </ac:spMkLst>
        </pc:spChg>
        <pc:spChg chg="add del mod">
          <ac:chgData name="Raghav, Neeraj" userId="67353f70-35f1-4190-b908-a8a6ce0136e0" providerId="ADAL" clId="{2AC16347-8338-486D-8B41-2C5D24E9EC35}" dt="2021-02-10T09:21:39.732" v="4134" actId="478"/>
          <ac:spMkLst>
            <pc:docMk/>
            <pc:sldMk cId="1368259339" sldId="271"/>
            <ac:spMk id="5" creationId="{3E5D78D3-6CF6-405A-BF36-805595C484DD}"/>
          </ac:spMkLst>
        </pc:spChg>
        <pc:spChg chg="mod">
          <ac:chgData name="Raghav, Neeraj" userId="67353f70-35f1-4190-b908-a8a6ce0136e0" providerId="ADAL" clId="{2AC16347-8338-486D-8B41-2C5D24E9EC35}" dt="2021-02-10T09:43:53.445" v="4660" actId="1076"/>
          <ac:spMkLst>
            <pc:docMk/>
            <pc:sldMk cId="1368259339" sldId="271"/>
            <ac:spMk id="7" creationId="{00000000-0000-0000-0000-000000000000}"/>
          </ac:spMkLst>
        </pc:spChg>
        <pc:spChg chg="add mod">
          <ac:chgData name="Raghav, Neeraj" userId="67353f70-35f1-4190-b908-a8a6ce0136e0" providerId="ADAL" clId="{2AC16347-8338-486D-8B41-2C5D24E9EC35}" dt="2021-02-10T10:41:59.619" v="4821" actId="1035"/>
          <ac:spMkLst>
            <pc:docMk/>
            <pc:sldMk cId="1368259339" sldId="271"/>
            <ac:spMk id="11" creationId="{D457EC09-2E50-43C7-8F89-D154BFCF8EF4}"/>
          </ac:spMkLst>
        </pc:spChg>
        <pc:spChg chg="add del mod ord">
          <ac:chgData name="Raghav, Neeraj" userId="67353f70-35f1-4190-b908-a8a6ce0136e0" providerId="ADAL" clId="{2AC16347-8338-486D-8B41-2C5D24E9EC35}" dt="2021-02-10T09:21:22.376" v="4131" actId="11529"/>
          <ac:spMkLst>
            <pc:docMk/>
            <pc:sldMk cId="1368259339" sldId="271"/>
            <ac:spMk id="12" creationId="{020F5DCF-D7EE-4CC6-9BD8-E276435AB592}"/>
          </ac:spMkLst>
        </pc:spChg>
        <pc:spChg chg="add mod ord">
          <ac:chgData name="Raghav, Neeraj" userId="67353f70-35f1-4190-b908-a8a6ce0136e0" providerId="ADAL" clId="{2AC16347-8338-486D-8B41-2C5D24E9EC35}" dt="2021-02-10T10:40:40.609" v="4777" actId="1035"/>
          <ac:spMkLst>
            <pc:docMk/>
            <pc:sldMk cId="1368259339" sldId="271"/>
            <ac:spMk id="13" creationId="{62CE67E2-95D7-42A3-8733-11C6F0520F23}"/>
          </ac:spMkLst>
        </pc:spChg>
        <pc:spChg chg="add mod">
          <ac:chgData name="Raghav, Neeraj" userId="67353f70-35f1-4190-b908-a8a6ce0136e0" providerId="ADAL" clId="{2AC16347-8338-486D-8B41-2C5D24E9EC35}" dt="2021-02-10T10:40:25.088" v="4764" actId="1038"/>
          <ac:spMkLst>
            <pc:docMk/>
            <pc:sldMk cId="1368259339" sldId="271"/>
            <ac:spMk id="20" creationId="{85E862A5-8AA1-4272-9FC9-E64516764FCA}"/>
          </ac:spMkLst>
        </pc:spChg>
        <pc:spChg chg="add mod">
          <ac:chgData name="Raghav, Neeraj" userId="67353f70-35f1-4190-b908-a8a6ce0136e0" providerId="ADAL" clId="{2AC16347-8338-486D-8B41-2C5D24E9EC35}" dt="2021-02-10T10:40:48.979" v="4779" actId="1076"/>
          <ac:spMkLst>
            <pc:docMk/>
            <pc:sldMk cId="1368259339" sldId="271"/>
            <ac:spMk id="22" creationId="{B53B7856-DF87-4694-B241-111044408E38}"/>
          </ac:spMkLst>
        </pc:spChg>
        <pc:spChg chg="add mod">
          <ac:chgData name="Raghav, Neeraj" userId="67353f70-35f1-4190-b908-a8a6ce0136e0" providerId="ADAL" clId="{2AC16347-8338-486D-8B41-2C5D24E9EC35}" dt="2021-02-10T10:40:25.088" v="4764" actId="1038"/>
          <ac:spMkLst>
            <pc:docMk/>
            <pc:sldMk cId="1368259339" sldId="271"/>
            <ac:spMk id="30" creationId="{1D7FB553-7E7C-4E92-9864-28B523DB7334}"/>
          </ac:spMkLst>
        </pc:spChg>
        <pc:spChg chg="add mod">
          <ac:chgData name="Raghav, Neeraj" userId="67353f70-35f1-4190-b908-a8a6ce0136e0" providerId="ADAL" clId="{2AC16347-8338-486D-8B41-2C5D24E9EC35}" dt="2021-02-10T10:40:25.088" v="4764" actId="1038"/>
          <ac:spMkLst>
            <pc:docMk/>
            <pc:sldMk cId="1368259339" sldId="271"/>
            <ac:spMk id="31" creationId="{83E5C6D9-8838-4AD6-920A-0C285FAF7998}"/>
          </ac:spMkLst>
        </pc:spChg>
        <pc:spChg chg="add mod">
          <ac:chgData name="Raghav, Neeraj" userId="67353f70-35f1-4190-b908-a8a6ce0136e0" providerId="ADAL" clId="{2AC16347-8338-486D-8B41-2C5D24E9EC35}" dt="2021-02-10T10:43:51.348" v="4857" actId="1035"/>
          <ac:spMkLst>
            <pc:docMk/>
            <pc:sldMk cId="1368259339" sldId="271"/>
            <ac:spMk id="32" creationId="{AB9973FE-85EE-4765-9A6D-CDA195A0435E}"/>
          </ac:spMkLst>
        </pc:spChg>
        <pc:spChg chg="add mod">
          <ac:chgData name="Raghav, Neeraj" userId="67353f70-35f1-4190-b908-a8a6ce0136e0" providerId="ADAL" clId="{2AC16347-8338-486D-8B41-2C5D24E9EC35}" dt="2021-02-10T10:41:54.462" v="4820" actId="1076"/>
          <ac:spMkLst>
            <pc:docMk/>
            <pc:sldMk cId="1368259339" sldId="271"/>
            <ac:spMk id="33" creationId="{FC8DD902-2F4A-4B5E-A707-8D68EB111D4A}"/>
          </ac:spMkLst>
        </pc:spChg>
        <pc:spChg chg="add mod">
          <ac:chgData name="Raghav, Neeraj" userId="67353f70-35f1-4190-b908-a8a6ce0136e0" providerId="ADAL" clId="{2AC16347-8338-486D-8B41-2C5D24E9EC35}" dt="2021-02-10T10:44:25.426" v="4878" actId="1035"/>
          <ac:spMkLst>
            <pc:docMk/>
            <pc:sldMk cId="1368259339" sldId="271"/>
            <ac:spMk id="42" creationId="{3247919B-4802-4824-8D47-8020FCCDD4E9}"/>
          </ac:spMkLst>
        </pc:spChg>
        <pc:spChg chg="add mod">
          <ac:chgData name="Raghav, Neeraj" userId="67353f70-35f1-4190-b908-a8a6ce0136e0" providerId="ADAL" clId="{2AC16347-8338-486D-8B41-2C5D24E9EC35}" dt="2021-02-10T10:40:53.457" v="4780" actId="1076"/>
          <ac:spMkLst>
            <pc:docMk/>
            <pc:sldMk cId="1368259339" sldId="271"/>
            <ac:spMk id="52" creationId="{4F22D079-3781-4135-B247-7D99773A558B}"/>
          </ac:spMkLst>
        </pc:spChg>
        <pc:spChg chg="add mod">
          <ac:chgData name="Raghav, Neeraj" userId="67353f70-35f1-4190-b908-a8a6ce0136e0" providerId="ADAL" clId="{2AC16347-8338-486D-8B41-2C5D24E9EC35}" dt="2021-02-10T10:43:27.728" v="4834" actId="1036"/>
          <ac:spMkLst>
            <pc:docMk/>
            <pc:sldMk cId="1368259339" sldId="271"/>
            <ac:spMk id="58" creationId="{A636D403-3F7F-430A-B3BE-CE08D376BC68}"/>
          </ac:spMkLst>
        </pc:spChg>
        <pc:spChg chg="add mod">
          <ac:chgData name="Raghav, Neeraj" userId="67353f70-35f1-4190-b908-a8a6ce0136e0" providerId="ADAL" clId="{2AC16347-8338-486D-8B41-2C5D24E9EC35}" dt="2021-02-10T10:43:39.635" v="4850" actId="1038"/>
          <ac:spMkLst>
            <pc:docMk/>
            <pc:sldMk cId="1368259339" sldId="271"/>
            <ac:spMk id="59" creationId="{E679E6BB-74B4-4D52-90D2-1F7A84CF3BA0}"/>
          </ac:spMkLst>
        </pc:spChg>
        <pc:spChg chg="add mod">
          <ac:chgData name="Raghav, Neeraj" userId="67353f70-35f1-4190-b908-a8a6ce0136e0" providerId="ADAL" clId="{2AC16347-8338-486D-8B41-2C5D24E9EC35}" dt="2021-02-10T10:46:31.303" v="5013" actId="20577"/>
          <ac:spMkLst>
            <pc:docMk/>
            <pc:sldMk cId="1368259339" sldId="271"/>
            <ac:spMk id="71" creationId="{DAEF21D6-4AD2-47B3-AD87-7D1FB6FFA370}"/>
          </ac:spMkLst>
        </pc:spChg>
        <pc:graphicFrameChg chg="del modGraphic">
          <ac:chgData name="Raghav, Neeraj" userId="67353f70-35f1-4190-b908-a8a6ce0136e0" providerId="ADAL" clId="{2AC16347-8338-486D-8B41-2C5D24E9EC35}" dt="2021-02-10T07:25:25.237" v="3768" actId="478"/>
          <ac:graphicFrameMkLst>
            <pc:docMk/>
            <pc:sldMk cId="1368259339" sldId="271"/>
            <ac:graphicFrameMk id="2" creationId="{00000000-0000-0000-0000-000000000000}"/>
          </ac:graphicFrameMkLst>
        </pc:graphicFrameChg>
        <pc:picChg chg="add mod">
          <ac:chgData name="Raghav, Neeraj" userId="67353f70-35f1-4190-b908-a8a6ce0136e0" providerId="ADAL" clId="{2AC16347-8338-486D-8B41-2C5D24E9EC35}" dt="2021-02-10T10:41:36.915" v="4818" actId="1076"/>
          <ac:picMkLst>
            <pc:docMk/>
            <pc:sldMk cId="1368259339" sldId="271"/>
            <ac:picMk id="2" creationId="{8640B6C8-C10F-410A-8554-7B038113EEED}"/>
          </ac:picMkLst>
        </pc:picChg>
        <pc:picChg chg="add del mod">
          <ac:chgData name="Raghav, Neeraj" userId="67353f70-35f1-4190-b908-a8a6ce0136e0" providerId="ADAL" clId="{2AC16347-8338-486D-8B41-2C5D24E9EC35}" dt="2021-02-10T09:22:53.306" v="4148"/>
          <ac:picMkLst>
            <pc:docMk/>
            <pc:sldMk cId="1368259339" sldId="271"/>
            <ac:picMk id="6" creationId="{BE60E269-44F8-4649-B1A2-F3559FC02B03}"/>
          </ac:picMkLst>
        </pc:picChg>
        <pc:picChg chg="add del mod">
          <ac:chgData name="Raghav, Neeraj" userId="67353f70-35f1-4190-b908-a8a6ce0136e0" providerId="ADAL" clId="{2AC16347-8338-486D-8B41-2C5D24E9EC35}" dt="2021-02-10T09:26:39.530" v="4258" actId="478"/>
          <ac:picMkLst>
            <pc:docMk/>
            <pc:sldMk cId="1368259339" sldId="271"/>
            <ac:picMk id="8" creationId="{A5F04A73-6FAD-4EF7-93FE-672042991234}"/>
          </ac:picMkLst>
        </pc:picChg>
        <pc:picChg chg="add mod">
          <ac:chgData name="Raghav, Neeraj" userId="67353f70-35f1-4190-b908-a8a6ce0136e0" providerId="ADAL" clId="{2AC16347-8338-486D-8B41-2C5D24E9EC35}" dt="2021-02-10T10:40:45.544" v="4778" actId="1076"/>
          <ac:picMkLst>
            <pc:docMk/>
            <pc:sldMk cId="1368259339" sldId="271"/>
            <ac:picMk id="14" creationId="{9D2EC99F-9CFC-4B4A-8228-CDCEEF455522}"/>
          </ac:picMkLst>
        </pc:picChg>
        <pc:picChg chg="add del mod">
          <ac:chgData name="Raghav, Neeraj" userId="67353f70-35f1-4190-b908-a8a6ce0136e0" providerId="ADAL" clId="{2AC16347-8338-486D-8B41-2C5D24E9EC35}" dt="2021-02-10T09:24:56.010" v="4217" actId="478"/>
          <ac:picMkLst>
            <pc:docMk/>
            <pc:sldMk cId="1368259339" sldId="271"/>
            <ac:picMk id="19" creationId="{A05D464C-3450-4C7C-B256-623EEED97CF4}"/>
          </ac:picMkLst>
        </pc:picChg>
        <pc:picChg chg="add del">
          <ac:chgData name="Raghav, Neeraj" userId="67353f70-35f1-4190-b908-a8a6ce0136e0" providerId="ADAL" clId="{2AC16347-8338-486D-8B41-2C5D24E9EC35}" dt="2021-02-10T09:26:46.961" v="4260" actId="478"/>
          <ac:picMkLst>
            <pc:docMk/>
            <pc:sldMk cId="1368259339" sldId="271"/>
            <ac:picMk id="21" creationId="{6D964542-8A60-4578-ABF4-FDC64C47F1FD}"/>
          </ac:picMkLst>
        </pc:picChg>
        <pc:picChg chg="add del mod">
          <ac:chgData name="Raghav, Neeraj" userId="67353f70-35f1-4190-b908-a8a6ce0136e0" providerId="ADAL" clId="{2AC16347-8338-486D-8B41-2C5D24E9EC35}" dt="2021-02-10T10:38:10.825" v="4716" actId="478"/>
          <ac:picMkLst>
            <pc:docMk/>
            <pc:sldMk cId="1368259339" sldId="271"/>
            <ac:picMk id="36" creationId="{8E84CECB-6373-4986-8614-C1893B8DFD43}"/>
          </ac:picMkLst>
        </pc:picChg>
        <pc:picChg chg="add del mod">
          <ac:chgData name="Raghav, Neeraj" userId="67353f70-35f1-4190-b908-a8a6ce0136e0" providerId="ADAL" clId="{2AC16347-8338-486D-8B41-2C5D24E9EC35}" dt="2021-02-10T10:44:18.241" v="4868" actId="1076"/>
          <ac:picMkLst>
            <pc:docMk/>
            <pc:sldMk cId="1368259339" sldId="271"/>
            <ac:picMk id="40" creationId="{57DF2F3A-5334-4E6D-B8C5-6ECA9EEC409E}"/>
          </ac:picMkLst>
        </pc:picChg>
        <pc:picChg chg="add del">
          <ac:chgData name="Raghav, Neeraj" userId="67353f70-35f1-4190-b908-a8a6ce0136e0" providerId="ADAL" clId="{2AC16347-8338-486D-8B41-2C5D24E9EC35}" dt="2021-02-10T09:41:17.171" v="4570" actId="478"/>
          <ac:picMkLst>
            <pc:docMk/>
            <pc:sldMk cId="1368259339" sldId="271"/>
            <ac:picMk id="41" creationId="{118DE604-1452-4EC3-AAD0-D57343F0EE03}"/>
          </ac:picMkLst>
        </pc:picChg>
        <pc:picChg chg="add mod">
          <ac:chgData name="Raghav, Neeraj" userId="67353f70-35f1-4190-b908-a8a6ce0136e0" providerId="ADAL" clId="{2AC16347-8338-486D-8B41-2C5D24E9EC35}" dt="2021-02-10T10:44:13.366" v="4867" actId="1076"/>
          <ac:picMkLst>
            <pc:docMk/>
            <pc:sldMk cId="1368259339" sldId="271"/>
            <ac:picMk id="48" creationId="{DEC76129-7821-47D9-9E16-D7A57E862D74}"/>
          </ac:picMkLst>
        </pc:picChg>
        <pc:picChg chg="add mod">
          <ac:chgData name="Raghav, Neeraj" userId="67353f70-35f1-4190-b908-a8a6ce0136e0" providerId="ADAL" clId="{2AC16347-8338-486D-8B41-2C5D24E9EC35}" dt="2021-02-10T10:43:57.256" v="4860" actId="1036"/>
          <ac:picMkLst>
            <pc:docMk/>
            <pc:sldMk cId="1368259339" sldId="271"/>
            <ac:picMk id="49" creationId="{0DB727F5-39A3-4985-BFF6-812BDC787766}"/>
          </ac:picMkLst>
        </pc:picChg>
        <pc:picChg chg="add mod">
          <ac:chgData name="Raghav, Neeraj" userId="67353f70-35f1-4190-b908-a8a6ce0136e0" providerId="ADAL" clId="{2AC16347-8338-486D-8B41-2C5D24E9EC35}" dt="2021-02-10T10:44:04.141" v="4866" actId="1036"/>
          <ac:picMkLst>
            <pc:docMk/>
            <pc:sldMk cId="1368259339" sldId="271"/>
            <ac:picMk id="50" creationId="{D152734E-4271-445B-AB2A-AE71EDD11E6D}"/>
          </ac:picMkLst>
        </pc:picChg>
        <pc:picChg chg="add mod">
          <ac:chgData name="Raghav, Neeraj" userId="67353f70-35f1-4190-b908-a8a6ce0136e0" providerId="ADAL" clId="{2AC16347-8338-486D-8B41-2C5D24E9EC35}" dt="2021-02-10T10:44:00.855" v="4863" actId="1036"/>
          <ac:picMkLst>
            <pc:docMk/>
            <pc:sldMk cId="1368259339" sldId="271"/>
            <ac:picMk id="51" creationId="{8DE8B096-47EE-4407-B6E8-8672C93AAA06}"/>
          </ac:picMkLst>
        </pc:picChg>
        <pc:picChg chg="add mod">
          <ac:chgData name="Raghav, Neeraj" userId="67353f70-35f1-4190-b908-a8a6ce0136e0" providerId="ADAL" clId="{2AC16347-8338-486D-8B41-2C5D24E9EC35}" dt="2021-02-10T10:40:34.312" v="4770" actId="1036"/>
          <ac:picMkLst>
            <pc:docMk/>
            <pc:sldMk cId="1368259339" sldId="271"/>
            <ac:picMk id="53" creationId="{3A033B3D-E6E5-4A56-B642-628F338711FE}"/>
          </ac:picMkLst>
        </pc:picChg>
        <pc:picChg chg="add mod">
          <ac:chgData name="Raghav, Neeraj" userId="67353f70-35f1-4190-b908-a8a6ce0136e0" providerId="ADAL" clId="{2AC16347-8338-486D-8B41-2C5D24E9EC35}" dt="2021-02-10T10:46:08.793" v="4891" actId="1035"/>
          <ac:picMkLst>
            <pc:docMk/>
            <pc:sldMk cId="1368259339" sldId="271"/>
            <ac:picMk id="54" creationId="{7D6B07EC-F44E-4F76-92A8-B6C1DB671B69}"/>
          </ac:picMkLst>
        </pc:picChg>
        <pc:cxnChg chg="add del mod">
          <ac:chgData name="Raghav, Neeraj" userId="67353f70-35f1-4190-b908-a8a6ce0136e0" providerId="ADAL" clId="{2AC16347-8338-486D-8B41-2C5D24E9EC35}" dt="2021-02-10T09:37:54.466" v="4494" actId="478"/>
          <ac:cxnSpMkLst>
            <pc:docMk/>
            <pc:sldMk cId="1368259339" sldId="271"/>
            <ac:cxnSpMk id="10" creationId="{10268438-E3CC-4C1C-982E-2684BEC46617}"/>
          </ac:cxnSpMkLst>
        </pc:cxnChg>
        <pc:cxnChg chg="add mod">
          <ac:chgData name="Raghav, Neeraj" userId="67353f70-35f1-4190-b908-a8a6ce0136e0" providerId="ADAL" clId="{2AC16347-8338-486D-8B41-2C5D24E9EC35}" dt="2021-02-10T10:40:40.609" v="4777" actId="1035"/>
          <ac:cxnSpMkLst>
            <pc:docMk/>
            <pc:sldMk cId="1368259339" sldId="271"/>
            <ac:cxnSpMk id="16" creationId="{B2E4E27F-401E-4D17-8FFC-417F86B4838B}"/>
          </ac:cxnSpMkLst>
        </pc:cxnChg>
        <pc:cxnChg chg="add del mod">
          <ac:chgData name="Raghav, Neeraj" userId="67353f70-35f1-4190-b908-a8a6ce0136e0" providerId="ADAL" clId="{2AC16347-8338-486D-8B41-2C5D24E9EC35}" dt="2021-02-10T09:33:58.326" v="4314" actId="478"/>
          <ac:cxnSpMkLst>
            <pc:docMk/>
            <pc:sldMk cId="1368259339" sldId="271"/>
            <ac:cxnSpMk id="24" creationId="{EF86222A-22D1-491C-BFEF-795C4573499D}"/>
          </ac:cxnSpMkLst>
        </pc:cxnChg>
        <pc:cxnChg chg="add mod">
          <ac:chgData name="Raghav, Neeraj" userId="67353f70-35f1-4190-b908-a8a6ce0136e0" providerId="ADAL" clId="{2AC16347-8338-486D-8B41-2C5D24E9EC35}" dt="2021-02-10T10:41:10.762" v="4814" actId="1035"/>
          <ac:cxnSpMkLst>
            <pc:docMk/>
            <pc:sldMk cId="1368259339" sldId="271"/>
            <ac:cxnSpMk id="26" creationId="{F8C86521-1914-4C81-8145-C8F0169493C6}"/>
          </ac:cxnSpMkLst>
        </pc:cxnChg>
        <pc:cxnChg chg="add mod">
          <ac:chgData name="Raghav, Neeraj" userId="67353f70-35f1-4190-b908-a8a6ce0136e0" providerId="ADAL" clId="{2AC16347-8338-486D-8B41-2C5D24E9EC35}" dt="2021-02-10T10:42:46.680" v="4823" actId="14100"/>
          <ac:cxnSpMkLst>
            <pc:docMk/>
            <pc:sldMk cId="1368259339" sldId="271"/>
            <ac:cxnSpMk id="28" creationId="{975563C4-2D26-42B8-A92D-4D8FFCB6F6DB}"/>
          </ac:cxnSpMkLst>
        </pc:cxnChg>
        <pc:cxnChg chg="add del">
          <ac:chgData name="Raghav, Neeraj" userId="67353f70-35f1-4190-b908-a8a6ce0136e0" providerId="ADAL" clId="{2AC16347-8338-486D-8B41-2C5D24E9EC35}" dt="2021-02-10T09:34:45.358" v="4323"/>
          <ac:cxnSpMkLst>
            <pc:docMk/>
            <pc:sldMk cId="1368259339" sldId="271"/>
            <ac:cxnSpMk id="29" creationId="{C88E27B4-B173-4538-87E2-827B4D94CFD8}"/>
          </ac:cxnSpMkLst>
        </pc:cxnChg>
        <pc:cxnChg chg="add mod">
          <ac:chgData name="Raghav, Neeraj" userId="67353f70-35f1-4190-b908-a8a6ce0136e0" providerId="ADAL" clId="{2AC16347-8338-486D-8B41-2C5D24E9EC35}" dt="2021-02-10T10:40:34.312" v="4770" actId="1036"/>
          <ac:cxnSpMkLst>
            <pc:docMk/>
            <pc:sldMk cId="1368259339" sldId="271"/>
            <ac:cxnSpMk id="37" creationId="{8441F27C-4476-48CA-BA80-6BDAFA849033}"/>
          </ac:cxnSpMkLst>
        </pc:cxnChg>
        <pc:cxnChg chg="add mod">
          <ac:chgData name="Raghav, Neeraj" userId="67353f70-35f1-4190-b908-a8a6ce0136e0" providerId="ADAL" clId="{2AC16347-8338-486D-8B41-2C5D24E9EC35}" dt="2021-02-10T10:44:59.835" v="4879" actId="11529"/>
          <ac:cxnSpMkLst>
            <pc:docMk/>
            <pc:sldMk cId="1368259339" sldId="271"/>
            <ac:cxnSpMk id="61" creationId="{338587BE-7775-44C6-9867-2DD6BD1BDFA9}"/>
          </ac:cxnSpMkLst>
        </pc:cxnChg>
        <pc:cxnChg chg="add mod">
          <ac:chgData name="Raghav, Neeraj" userId="67353f70-35f1-4190-b908-a8a6ce0136e0" providerId="ADAL" clId="{2AC16347-8338-486D-8B41-2C5D24E9EC35}" dt="2021-02-10T10:45:09.221" v="4880" actId="11529"/>
          <ac:cxnSpMkLst>
            <pc:docMk/>
            <pc:sldMk cId="1368259339" sldId="271"/>
            <ac:cxnSpMk id="63" creationId="{7FFC0954-2E3B-473D-A519-91B103942A62}"/>
          </ac:cxnSpMkLst>
        </pc:cxnChg>
        <pc:cxnChg chg="add mod">
          <ac:chgData name="Raghav, Neeraj" userId="67353f70-35f1-4190-b908-a8a6ce0136e0" providerId="ADAL" clId="{2AC16347-8338-486D-8B41-2C5D24E9EC35}" dt="2021-02-10T10:45:22.023" v="4881" actId="11529"/>
          <ac:cxnSpMkLst>
            <pc:docMk/>
            <pc:sldMk cId="1368259339" sldId="271"/>
            <ac:cxnSpMk id="65" creationId="{F16BA917-DA81-4CD5-87D0-358A59CF0DC3}"/>
          </ac:cxnSpMkLst>
        </pc:cxnChg>
        <pc:cxnChg chg="add del mod">
          <ac:chgData name="Raghav, Neeraj" userId="67353f70-35f1-4190-b908-a8a6ce0136e0" providerId="ADAL" clId="{2AC16347-8338-486D-8B41-2C5D24E9EC35}" dt="2021-02-10T10:45:35.550" v="4883" actId="478"/>
          <ac:cxnSpMkLst>
            <pc:docMk/>
            <pc:sldMk cId="1368259339" sldId="271"/>
            <ac:cxnSpMk id="67" creationId="{BC1E3AC1-1F93-46B4-9AD5-DBD677315FA6}"/>
          </ac:cxnSpMkLst>
        </pc:cxnChg>
        <pc:cxnChg chg="add mod">
          <ac:chgData name="Raghav, Neeraj" userId="67353f70-35f1-4190-b908-a8a6ce0136e0" providerId="ADAL" clId="{2AC16347-8338-486D-8B41-2C5D24E9EC35}" dt="2021-02-10T10:46:02.610" v="4885" actId="14100"/>
          <ac:cxnSpMkLst>
            <pc:docMk/>
            <pc:sldMk cId="1368259339" sldId="271"/>
            <ac:cxnSpMk id="69" creationId="{9754E2FA-F14C-4AE8-AEE5-88037F2140F6}"/>
          </ac:cxnSpMkLst>
        </pc:cxnChg>
      </pc:sldChg>
      <pc:sldChg chg="addSp delSp modSp setBg">
        <pc:chgData name="Raghav, Neeraj" userId="67353f70-35f1-4190-b908-a8a6ce0136e0" providerId="ADAL" clId="{2AC16347-8338-486D-8B41-2C5D24E9EC35}" dt="2021-02-10T12:13:54.706" v="6361" actId="1036"/>
        <pc:sldMkLst>
          <pc:docMk/>
          <pc:sldMk cId="96049526" sldId="275"/>
        </pc:sldMkLst>
        <pc:spChg chg="mod">
          <ac:chgData name="Raghav, Neeraj" userId="67353f70-35f1-4190-b908-a8a6ce0136e0" providerId="ADAL" clId="{2AC16347-8338-486D-8B41-2C5D24E9EC35}" dt="2021-02-10T11:58:33.585" v="6040" actId="20577"/>
          <ac:spMkLst>
            <pc:docMk/>
            <pc:sldMk cId="96049526" sldId="275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0T12:13:05.815" v="6346" actId="255"/>
          <ac:spMkLst>
            <pc:docMk/>
            <pc:sldMk cId="96049526" sldId="275"/>
            <ac:spMk id="5" creationId="{00000000-0000-0000-0000-000000000000}"/>
          </ac:spMkLst>
        </pc:spChg>
        <pc:spChg chg="del">
          <ac:chgData name="Raghav, Neeraj" userId="67353f70-35f1-4190-b908-a8a6ce0136e0" providerId="ADAL" clId="{2AC16347-8338-486D-8B41-2C5D24E9EC35}" dt="2021-02-09T15:07:12.272" v="2356" actId="478"/>
          <ac:spMkLst>
            <pc:docMk/>
            <pc:sldMk cId="96049526" sldId="275"/>
            <ac:spMk id="6" creationId="{00000000-0000-0000-0000-000000000000}"/>
          </ac:spMkLst>
        </pc:spChg>
        <pc:spChg chg="del">
          <ac:chgData name="Raghav, Neeraj" userId="67353f70-35f1-4190-b908-a8a6ce0136e0" providerId="ADAL" clId="{2AC16347-8338-486D-8B41-2C5D24E9EC35}" dt="2021-02-09T15:07:21.306" v="2394" actId="478"/>
          <ac:spMkLst>
            <pc:docMk/>
            <pc:sldMk cId="96049526" sldId="275"/>
            <ac:spMk id="7" creationId="{00000000-0000-0000-0000-000000000000}"/>
          </ac:spMkLst>
        </pc:spChg>
        <pc:spChg chg="add del mod">
          <ac:chgData name="Raghav, Neeraj" userId="67353f70-35f1-4190-b908-a8a6ce0136e0" providerId="ADAL" clId="{2AC16347-8338-486D-8B41-2C5D24E9EC35}" dt="2021-02-10T11:57:49.278" v="6010" actId="478"/>
          <ac:spMkLst>
            <pc:docMk/>
            <pc:sldMk cId="96049526" sldId="275"/>
            <ac:spMk id="8" creationId="{E83F6B78-2B17-4EF5-9601-F4476721DAB0}"/>
          </ac:spMkLst>
        </pc:spChg>
        <pc:spChg chg="add del mod">
          <ac:chgData name="Raghav, Neeraj" userId="67353f70-35f1-4190-b908-a8a6ce0136e0" providerId="ADAL" clId="{2AC16347-8338-486D-8B41-2C5D24E9EC35}" dt="2021-02-10T11:57:49.278" v="6010" actId="478"/>
          <ac:spMkLst>
            <pc:docMk/>
            <pc:sldMk cId="96049526" sldId="275"/>
            <ac:spMk id="9" creationId="{61C357F2-1D38-43C0-A561-E275F8E322C9}"/>
          </ac:spMkLst>
        </pc:spChg>
        <pc:spChg chg="add mod">
          <ac:chgData name="Raghav, Neeraj" userId="67353f70-35f1-4190-b908-a8a6ce0136e0" providerId="ADAL" clId="{2AC16347-8338-486D-8B41-2C5D24E9EC35}" dt="2021-02-10T12:13:50.854" v="6356" actId="14100"/>
          <ac:spMkLst>
            <pc:docMk/>
            <pc:sldMk cId="96049526" sldId="275"/>
            <ac:spMk id="10" creationId="{62D68721-3F68-49B2-B7A6-ABFFA3A24B01}"/>
          </ac:spMkLst>
        </pc:spChg>
        <pc:picChg chg="add del mod">
          <ac:chgData name="Raghav, Neeraj" userId="67353f70-35f1-4190-b908-a8a6ce0136e0" providerId="ADAL" clId="{2AC16347-8338-486D-8B41-2C5D24E9EC35}" dt="2021-02-10T11:57:49.278" v="6010" actId="478"/>
          <ac:picMkLst>
            <pc:docMk/>
            <pc:sldMk cId="96049526" sldId="275"/>
            <ac:picMk id="2" creationId="{C6A27259-7A82-4039-8268-E0590E92BD15}"/>
          </ac:picMkLst>
        </pc:picChg>
        <pc:picChg chg="add mod">
          <ac:chgData name="Raghav, Neeraj" userId="67353f70-35f1-4190-b908-a8a6ce0136e0" providerId="ADAL" clId="{2AC16347-8338-486D-8B41-2C5D24E9EC35}" dt="2021-02-10T12:13:22.408" v="6352" actId="1036"/>
          <ac:picMkLst>
            <pc:docMk/>
            <pc:sldMk cId="96049526" sldId="275"/>
            <ac:picMk id="3" creationId="{2F1581C1-F163-4DD5-BE87-065997CC4052}"/>
          </ac:picMkLst>
        </pc:picChg>
        <pc:picChg chg="add mod">
          <ac:chgData name="Raghav, Neeraj" userId="67353f70-35f1-4190-b908-a8a6ce0136e0" providerId="ADAL" clId="{2AC16347-8338-486D-8B41-2C5D24E9EC35}" dt="2021-02-10T12:13:22.408" v="6352" actId="1036"/>
          <ac:picMkLst>
            <pc:docMk/>
            <pc:sldMk cId="96049526" sldId="275"/>
            <ac:picMk id="6" creationId="{C53E4992-B465-4684-A341-5DC417259EA7}"/>
          </ac:picMkLst>
        </pc:picChg>
        <pc:picChg chg="add del">
          <ac:chgData name="Raghav, Neeraj" userId="67353f70-35f1-4190-b908-a8a6ce0136e0" providerId="ADAL" clId="{2AC16347-8338-486D-8B41-2C5D24E9EC35}" dt="2021-02-10T12:07:53.455" v="6057" actId="478"/>
          <ac:picMkLst>
            <pc:docMk/>
            <pc:sldMk cId="96049526" sldId="275"/>
            <ac:picMk id="7" creationId="{99ED2982-85AD-4621-8BE3-F947049C576D}"/>
          </ac:picMkLst>
        </pc:picChg>
        <pc:picChg chg="add mod">
          <ac:chgData name="Raghav, Neeraj" userId="67353f70-35f1-4190-b908-a8a6ce0136e0" providerId="ADAL" clId="{2AC16347-8338-486D-8B41-2C5D24E9EC35}" dt="2021-02-10T12:13:54.706" v="6361" actId="1036"/>
          <ac:picMkLst>
            <pc:docMk/>
            <pc:sldMk cId="96049526" sldId="275"/>
            <ac:picMk id="11" creationId="{2B55BD25-4381-4042-9204-3E81B3B1476A}"/>
          </ac:picMkLst>
        </pc:picChg>
      </pc:sldChg>
      <pc:sldChg chg="modSp setBg">
        <pc:chgData name="Raghav, Neeraj" userId="67353f70-35f1-4190-b908-a8a6ce0136e0" providerId="ADAL" clId="{2AC16347-8338-486D-8B41-2C5D24E9EC35}" dt="2021-02-10T11:17:29.456" v="5914" actId="207"/>
        <pc:sldMkLst>
          <pc:docMk/>
          <pc:sldMk cId="3833598259" sldId="282"/>
        </pc:sldMkLst>
        <pc:spChg chg="mod">
          <ac:chgData name="Raghav, Neeraj" userId="67353f70-35f1-4190-b908-a8a6ce0136e0" providerId="ADAL" clId="{2AC16347-8338-486D-8B41-2C5D24E9EC35}" dt="2021-02-10T11:17:29.456" v="5914" actId="207"/>
          <ac:spMkLst>
            <pc:docMk/>
            <pc:sldMk cId="3833598259" sldId="282"/>
            <ac:spMk id="2" creationId="{00000000-0000-0000-0000-000000000000}"/>
          </ac:spMkLst>
        </pc:spChg>
      </pc:sldChg>
      <pc:sldChg chg="del">
        <pc:chgData name="Raghav, Neeraj" userId="67353f70-35f1-4190-b908-a8a6ce0136e0" providerId="ADAL" clId="{2AC16347-8338-486D-8B41-2C5D24E9EC35}" dt="2021-02-09T15:12:46.850" v="2582" actId="2696"/>
        <pc:sldMkLst>
          <pc:docMk/>
          <pc:sldMk cId="3339009842" sldId="283"/>
        </pc:sldMkLst>
      </pc:sldChg>
      <pc:sldChg chg="addSp delSp modSp add setBg">
        <pc:chgData name="Raghav, Neeraj" userId="67353f70-35f1-4190-b908-a8a6ce0136e0" providerId="ADAL" clId="{2AC16347-8338-486D-8B41-2C5D24E9EC35}" dt="2021-02-12T02:36:34.957" v="10038" actId="20577"/>
        <pc:sldMkLst>
          <pc:docMk/>
          <pc:sldMk cId="3821238967" sldId="284"/>
        </pc:sldMkLst>
        <pc:spChg chg="mod">
          <ac:chgData name="Raghav, Neeraj" userId="67353f70-35f1-4190-b908-a8a6ce0136e0" providerId="ADAL" clId="{2AC16347-8338-486D-8B41-2C5D24E9EC35}" dt="2021-02-10T07:39:20.450" v="3927" actId="207"/>
          <ac:spMkLst>
            <pc:docMk/>
            <pc:sldMk cId="3821238967" sldId="284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2T02:36:34.957" v="10038" actId="20577"/>
          <ac:spMkLst>
            <pc:docMk/>
            <pc:sldMk cId="3821238967" sldId="284"/>
            <ac:spMk id="5" creationId="{00000000-0000-0000-0000-000000000000}"/>
          </ac:spMkLst>
        </pc:spChg>
        <pc:graphicFrameChg chg="add del mod">
          <ac:chgData name="Raghav, Neeraj" userId="67353f70-35f1-4190-b908-a8a6ce0136e0" providerId="ADAL" clId="{2AC16347-8338-486D-8B41-2C5D24E9EC35}" dt="2021-02-12T02:30:05.582" v="9944" actId="478"/>
          <ac:graphicFrameMkLst>
            <pc:docMk/>
            <pc:sldMk cId="3821238967" sldId="284"/>
            <ac:graphicFrameMk id="2" creationId="{05EB1A24-57B2-415F-9BC7-E6610DC0490F}"/>
          </ac:graphicFrameMkLst>
        </pc:graphicFrameChg>
        <pc:graphicFrameChg chg="del">
          <ac:chgData name="Raghav, Neeraj" userId="67353f70-35f1-4190-b908-a8a6ce0136e0" providerId="ADAL" clId="{2AC16347-8338-486D-8B41-2C5D24E9EC35}" dt="2021-02-11T16:27:34.016" v="9888" actId="478"/>
          <ac:graphicFrameMkLst>
            <pc:docMk/>
            <pc:sldMk cId="3821238967" sldId="284"/>
            <ac:graphicFrameMk id="3" creationId="{BCA08BD0-A6CD-4DB6-8E9D-B006819A3E66}"/>
          </ac:graphicFrameMkLst>
        </pc:graphicFrameChg>
      </pc:sldChg>
      <pc:sldChg chg="addSp delSp modSp add setBg">
        <pc:chgData name="Raghav, Neeraj" userId="67353f70-35f1-4190-b908-a8a6ce0136e0" providerId="ADAL" clId="{2AC16347-8338-486D-8B41-2C5D24E9EC35}" dt="2021-02-11T12:57:59.116" v="6594" actId="14100"/>
        <pc:sldMkLst>
          <pc:docMk/>
          <pc:sldMk cId="1642761280" sldId="285"/>
        </pc:sldMkLst>
        <pc:spChg chg="mod">
          <ac:chgData name="Raghav, Neeraj" userId="67353f70-35f1-4190-b908-a8a6ce0136e0" providerId="ADAL" clId="{2AC16347-8338-486D-8B41-2C5D24E9EC35}" dt="2021-02-11T12:57:08.806" v="6585" actId="20577"/>
          <ac:spMkLst>
            <pc:docMk/>
            <pc:sldMk cId="1642761280" sldId="285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09T15:15:45.513" v="2651"/>
          <ac:spMkLst>
            <pc:docMk/>
            <pc:sldMk cId="1642761280" sldId="285"/>
            <ac:spMk id="5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2:57:13.210" v="6587" actId="20577"/>
          <ac:spMkLst>
            <pc:docMk/>
            <pc:sldMk cId="1642761280" sldId="285"/>
            <ac:spMk id="8" creationId="{E83F6B78-2B17-4EF5-9601-F4476721DAB0}"/>
          </ac:spMkLst>
        </pc:spChg>
        <pc:spChg chg="mod">
          <ac:chgData name="Raghav, Neeraj" userId="67353f70-35f1-4190-b908-a8a6ce0136e0" providerId="ADAL" clId="{2AC16347-8338-486D-8B41-2C5D24E9EC35}" dt="2021-02-09T15:20:56.856" v="2770" actId="20577"/>
          <ac:spMkLst>
            <pc:docMk/>
            <pc:sldMk cId="1642761280" sldId="285"/>
            <ac:spMk id="9" creationId="{61C357F2-1D38-43C0-A561-E275F8E322C9}"/>
          </ac:spMkLst>
        </pc:spChg>
        <pc:picChg chg="add del mod">
          <ac:chgData name="Raghav, Neeraj" userId="67353f70-35f1-4190-b908-a8a6ce0136e0" providerId="ADAL" clId="{2AC16347-8338-486D-8B41-2C5D24E9EC35}" dt="2021-02-11T12:57:45.671" v="6590" actId="478"/>
          <ac:picMkLst>
            <pc:docMk/>
            <pc:sldMk cId="1642761280" sldId="285"/>
            <ac:picMk id="2" creationId="{23CC5DE3-7462-4560-A0E4-334C3BFDB28B}"/>
          </ac:picMkLst>
        </pc:picChg>
        <pc:picChg chg="del">
          <ac:chgData name="Raghav, Neeraj" userId="67353f70-35f1-4190-b908-a8a6ce0136e0" providerId="ADAL" clId="{2AC16347-8338-486D-8B41-2C5D24E9EC35}" dt="2021-02-09T15:18:11.040" v="2664" actId="478"/>
          <ac:picMkLst>
            <pc:docMk/>
            <pc:sldMk cId="1642761280" sldId="285"/>
            <ac:picMk id="2" creationId="{C6A27259-7A82-4039-8268-E0590E92BD15}"/>
          </ac:picMkLst>
        </pc:picChg>
        <pc:picChg chg="add del mod">
          <ac:chgData name="Raghav, Neeraj" userId="67353f70-35f1-4190-b908-a8a6ce0136e0" providerId="ADAL" clId="{2AC16347-8338-486D-8B41-2C5D24E9EC35}" dt="2021-02-10T12:27:20.920" v="6380" actId="478"/>
          <ac:picMkLst>
            <pc:docMk/>
            <pc:sldMk cId="1642761280" sldId="285"/>
            <ac:picMk id="3" creationId="{5CB3E64A-F4DD-49BF-95BF-3D424FCBCBBA}"/>
          </ac:picMkLst>
        </pc:picChg>
        <pc:picChg chg="add mod">
          <ac:chgData name="Raghav, Neeraj" userId="67353f70-35f1-4190-b908-a8a6ce0136e0" providerId="ADAL" clId="{2AC16347-8338-486D-8B41-2C5D24E9EC35}" dt="2021-02-11T12:57:59.116" v="6594" actId="14100"/>
          <ac:picMkLst>
            <pc:docMk/>
            <pc:sldMk cId="1642761280" sldId="285"/>
            <ac:picMk id="3" creationId="{9AE566CA-DE05-45BD-92C3-44C35EACBB88}"/>
          </ac:picMkLst>
        </pc:picChg>
        <pc:picChg chg="add mod">
          <ac:chgData name="Raghav, Neeraj" userId="67353f70-35f1-4190-b908-a8a6ce0136e0" providerId="ADAL" clId="{2AC16347-8338-486D-8B41-2C5D24E9EC35}" dt="2021-02-10T12:28:33.942" v="6393" actId="14100"/>
          <ac:picMkLst>
            <pc:docMk/>
            <pc:sldMk cId="1642761280" sldId="285"/>
            <ac:picMk id="6" creationId="{D7C175E8-BB87-4B55-8188-4F117B1E7D02}"/>
          </ac:picMkLst>
        </pc:picChg>
      </pc:sldChg>
      <pc:sldChg chg="addSp delSp modSp add del setBg">
        <pc:chgData name="Raghav, Neeraj" userId="67353f70-35f1-4190-b908-a8a6ce0136e0" providerId="ADAL" clId="{2AC16347-8338-486D-8B41-2C5D24E9EC35}" dt="2021-02-11T13:17:50.385" v="6748" actId="2696"/>
        <pc:sldMkLst>
          <pc:docMk/>
          <pc:sldMk cId="1579863557" sldId="286"/>
        </pc:sldMkLst>
        <pc:spChg chg="mod">
          <ac:chgData name="Raghav, Neeraj" userId="67353f70-35f1-4190-b908-a8a6ce0136e0" providerId="ADAL" clId="{2AC16347-8338-486D-8B41-2C5D24E9EC35}" dt="2021-02-11T12:58:21.247" v="6618" actId="20577"/>
          <ac:spMkLst>
            <pc:docMk/>
            <pc:sldMk cId="1579863557" sldId="286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09T15:22:08.673" v="2809" actId="20577"/>
          <ac:spMkLst>
            <pc:docMk/>
            <pc:sldMk cId="1579863557" sldId="286"/>
            <ac:spMk id="5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2:58:25.824" v="6622" actId="20577"/>
          <ac:spMkLst>
            <pc:docMk/>
            <pc:sldMk cId="1579863557" sldId="286"/>
            <ac:spMk id="8" creationId="{E83F6B78-2B17-4EF5-9601-F4476721DAB0}"/>
          </ac:spMkLst>
        </pc:spChg>
        <pc:spChg chg="mod">
          <ac:chgData name="Raghav, Neeraj" userId="67353f70-35f1-4190-b908-a8a6ce0136e0" providerId="ADAL" clId="{2AC16347-8338-486D-8B41-2C5D24E9EC35}" dt="2021-02-11T12:59:30.597" v="6636" actId="20577"/>
          <ac:spMkLst>
            <pc:docMk/>
            <pc:sldMk cId="1579863557" sldId="286"/>
            <ac:spMk id="9" creationId="{61C357F2-1D38-43C0-A561-E275F8E322C9}"/>
          </ac:spMkLst>
        </pc:spChg>
        <pc:picChg chg="add del mod">
          <ac:chgData name="Raghav, Neeraj" userId="67353f70-35f1-4190-b908-a8a6ce0136e0" providerId="ADAL" clId="{2AC16347-8338-486D-8B41-2C5D24E9EC35}" dt="2021-02-11T12:59:06.721" v="6623" actId="478"/>
          <ac:picMkLst>
            <pc:docMk/>
            <pc:sldMk cId="1579863557" sldId="286"/>
            <ac:picMk id="2" creationId="{C893854C-A568-41A7-B0DD-D8CC7C3EB63F}"/>
          </ac:picMkLst>
        </pc:picChg>
        <pc:picChg chg="del">
          <ac:chgData name="Raghav, Neeraj" userId="67353f70-35f1-4190-b908-a8a6ce0136e0" providerId="ADAL" clId="{2AC16347-8338-486D-8B41-2C5D24E9EC35}" dt="2021-02-09T15:23:27.085" v="2918" actId="478"/>
          <ac:picMkLst>
            <pc:docMk/>
            <pc:sldMk cId="1579863557" sldId="286"/>
            <ac:picMk id="3" creationId="{5CB3E64A-F4DD-49BF-95BF-3D424FCBCBBA}"/>
          </ac:picMkLst>
        </pc:picChg>
        <pc:picChg chg="add mod">
          <ac:chgData name="Raghav, Neeraj" userId="67353f70-35f1-4190-b908-a8a6ce0136e0" providerId="ADAL" clId="{2AC16347-8338-486D-8B41-2C5D24E9EC35}" dt="2021-02-11T12:59:22.928" v="6630" actId="14100"/>
          <ac:picMkLst>
            <pc:docMk/>
            <pc:sldMk cId="1579863557" sldId="286"/>
            <ac:picMk id="3" creationId="{7DFB4B4E-3E08-429F-936A-2F81EC8E3DDC}"/>
          </ac:picMkLst>
        </pc:picChg>
      </pc:sldChg>
      <pc:sldChg chg="addSp delSp modSp add setBg">
        <pc:chgData name="Raghav, Neeraj" userId="67353f70-35f1-4190-b908-a8a6ce0136e0" providerId="ADAL" clId="{2AC16347-8338-486D-8B41-2C5D24E9EC35}" dt="2021-02-11T14:02:51.867" v="8005" actId="1076"/>
        <pc:sldMkLst>
          <pc:docMk/>
          <pc:sldMk cId="396870118" sldId="287"/>
        </pc:sldMkLst>
        <pc:spChg chg="mod">
          <ac:chgData name="Raghav, Neeraj" userId="67353f70-35f1-4190-b908-a8a6ce0136e0" providerId="ADAL" clId="{2AC16347-8338-486D-8B41-2C5D24E9EC35}" dt="2021-02-11T13:24:15.881" v="6832" actId="20577"/>
          <ac:spMkLst>
            <pc:docMk/>
            <pc:sldMk cId="396870118" sldId="287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09T15:26:22.387" v="3075"/>
          <ac:spMkLst>
            <pc:docMk/>
            <pc:sldMk cId="396870118" sldId="287"/>
            <ac:spMk id="5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3:24:21.110" v="6834" actId="20577"/>
          <ac:spMkLst>
            <pc:docMk/>
            <pc:sldMk cId="396870118" sldId="287"/>
            <ac:spMk id="8" creationId="{E83F6B78-2B17-4EF5-9601-F4476721DAB0}"/>
          </ac:spMkLst>
        </pc:spChg>
        <pc:spChg chg="mod">
          <ac:chgData name="Raghav, Neeraj" userId="67353f70-35f1-4190-b908-a8a6ce0136e0" providerId="ADAL" clId="{2AC16347-8338-486D-8B41-2C5D24E9EC35}" dt="2021-02-11T13:25:39.181" v="6843" actId="20577"/>
          <ac:spMkLst>
            <pc:docMk/>
            <pc:sldMk cId="396870118" sldId="287"/>
            <ac:spMk id="9" creationId="{61C357F2-1D38-43C0-A561-E275F8E322C9}"/>
          </ac:spMkLst>
        </pc:spChg>
        <pc:picChg chg="add del mod">
          <ac:chgData name="Raghav, Neeraj" userId="67353f70-35f1-4190-b908-a8a6ce0136e0" providerId="ADAL" clId="{2AC16347-8338-486D-8B41-2C5D24E9EC35}" dt="2021-02-11T13:25:27.831" v="6836" actId="478"/>
          <ac:picMkLst>
            <pc:docMk/>
            <pc:sldMk cId="396870118" sldId="287"/>
            <ac:picMk id="2" creationId="{5BDD1995-F197-434C-B04D-87F16C2F0BCB}"/>
          </ac:picMkLst>
        </pc:picChg>
        <pc:picChg chg="del">
          <ac:chgData name="Raghav, Neeraj" userId="67353f70-35f1-4190-b908-a8a6ce0136e0" providerId="ADAL" clId="{2AC16347-8338-486D-8B41-2C5D24E9EC35}" dt="2021-02-09T15:28:27.952" v="3178" actId="478"/>
          <ac:picMkLst>
            <pc:docMk/>
            <pc:sldMk cId="396870118" sldId="287"/>
            <ac:picMk id="2" creationId="{C893854C-A568-41A7-B0DD-D8CC7C3EB63F}"/>
          </ac:picMkLst>
        </pc:picChg>
        <pc:picChg chg="add mod">
          <ac:chgData name="Raghav, Neeraj" userId="67353f70-35f1-4190-b908-a8a6ce0136e0" providerId="ADAL" clId="{2AC16347-8338-486D-8B41-2C5D24E9EC35}" dt="2021-02-11T14:02:51.867" v="8005" actId="1076"/>
          <ac:picMkLst>
            <pc:docMk/>
            <pc:sldMk cId="396870118" sldId="287"/>
            <ac:picMk id="3" creationId="{60824DFC-4E70-4B95-B121-979F08F07927}"/>
          </ac:picMkLst>
        </pc:picChg>
        <pc:picChg chg="add del mod">
          <ac:chgData name="Raghav, Neeraj" userId="67353f70-35f1-4190-b908-a8a6ce0136e0" providerId="ADAL" clId="{2AC16347-8338-486D-8B41-2C5D24E9EC35}" dt="2021-02-11T13:23:12.008" v="6799" actId="478"/>
          <ac:picMkLst>
            <pc:docMk/>
            <pc:sldMk cId="396870118" sldId="287"/>
            <ac:picMk id="7" creationId="{7D0F50F0-A725-4059-88A7-3FA1A55E97FC}"/>
          </ac:picMkLst>
        </pc:picChg>
      </pc:sldChg>
      <pc:sldChg chg="addSp delSp modSp add setBg">
        <pc:chgData name="Raghav, Neeraj" userId="67353f70-35f1-4190-b908-a8a6ce0136e0" providerId="ADAL" clId="{2AC16347-8338-486D-8B41-2C5D24E9EC35}" dt="2021-02-11T13:54:28.220" v="7251" actId="20577"/>
        <pc:sldMkLst>
          <pc:docMk/>
          <pc:sldMk cId="1816188994" sldId="288"/>
        </pc:sldMkLst>
        <pc:spChg chg="mod">
          <ac:chgData name="Raghav, Neeraj" userId="67353f70-35f1-4190-b908-a8a6ce0136e0" providerId="ADAL" clId="{2AC16347-8338-486D-8B41-2C5D24E9EC35}" dt="2021-02-11T13:54:28.220" v="7251" actId="20577"/>
          <ac:spMkLst>
            <pc:docMk/>
            <pc:sldMk cId="1816188994" sldId="288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3:48:45.672" v="7115" actId="255"/>
          <ac:spMkLst>
            <pc:docMk/>
            <pc:sldMk cId="1816188994" sldId="288"/>
            <ac:spMk id="5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3:52:28.377" v="7150" actId="20577"/>
          <ac:spMkLst>
            <pc:docMk/>
            <pc:sldMk cId="1816188994" sldId="288"/>
            <ac:spMk id="8" creationId="{E83F6B78-2B17-4EF5-9601-F4476721DAB0}"/>
          </ac:spMkLst>
        </pc:spChg>
        <pc:spChg chg="mod">
          <ac:chgData name="Raghav, Neeraj" userId="67353f70-35f1-4190-b908-a8a6ce0136e0" providerId="ADAL" clId="{2AC16347-8338-486D-8B41-2C5D24E9EC35}" dt="2021-02-11T13:54:23.452" v="7250" actId="6549"/>
          <ac:spMkLst>
            <pc:docMk/>
            <pc:sldMk cId="1816188994" sldId="288"/>
            <ac:spMk id="9" creationId="{61C357F2-1D38-43C0-A561-E275F8E322C9}"/>
          </ac:spMkLst>
        </pc:spChg>
        <pc:picChg chg="add del mod">
          <ac:chgData name="Raghav, Neeraj" userId="67353f70-35f1-4190-b908-a8a6ce0136e0" providerId="ADAL" clId="{2AC16347-8338-486D-8B41-2C5D24E9EC35}" dt="2021-02-11T13:43:56.814" v="6844" actId="478"/>
          <ac:picMkLst>
            <pc:docMk/>
            <pc:sldMk cId="1816188994" sldId="288"/>
            <ac:picMk id="2" creationId="{CABBA99E-6E44-49EC-8E91-003C0674445A}"/>
          </ac:picMkLst>
        </pc:picChg>
        <pc:picChg chg="add del mod">
          <ac:chgData name="Raghav, Neeraj" userId="67353f70-35f1-4190-b908-a8a6ce0136e0" providerId="ADAL" clId="{2AC16347-8338-486D-8B41-2C5D24E9EC35}" dt="2021-02-11T13:52:31.572" v="7151" actId="478"/>
          <ac:picMkLst>
            <pc:docMk/>
            <pc:sldMk cId="1816188994" sldId="288"/>
            <ac:picMk id="3" creationId="{90E84E97-7437-4DB8-9C4B-7F54765A82C5}"/>
          </ac:picMkLst>
        </pc:picChg>
        <pc:picChg chg="add del mod">
          <ac:chgData name="Raghav, Neeraj" userId="67353f70-35f1-4190-b908-a8a6ce0136e0" providerId="ADAL" clId="{2AC16347-8338-486D-8B41-2C5D24E9EC35}" dt="2021-02-11T13:53:24.967" v="7158" actId="478"/>
          <ac:picMkLst>
            <pc:docMk/>
            <pc:sldMk cId="1816188994" sldId="288"/>
            <ac:picMk id="6" creationId="{3356A17E-8DD4-47C3-9A92-1D083F1846E1}"/>
          </ac:picMkLst>
        </pc:picChg>
        <pc:picChg chg="add mod">
          <ac:chgData name="Raghav, Neeraj" userId="67353f70-35f1-4190-b908-a8a6ce0136e0" providerId="ADAL" clId="{2AC16347-8338-486D-8B41-2C5D24E9EC35}" dt="2021-02-11T13:53:50.984" v="7163" actId="14100"/>
          <ac:picMkLst>
            <pc:docMk/>
            <pc:sldMk cId="1816188994" sldId="288"/>
            <ac:picMk id="7" creationId="{3BEC8D1E-C8E1-4B5E-82A5-0863DBEC57FF}"/>
          </ac:picMkLst>
        </pc:picChg>
        <pc:picChg chg="add del">
          <ac:chgData name="Raghav, Neeraj" userId="67353f70-35f1-4190-b908-a8a6ce0136e0" providerId="ADAL" clId="{2AC16347-8338-486D-8B41-2C5D24E9EC35}" dt="2021-02-09T15:30:44.698" v="3283" actId="478"/>
          <ac:picMkLst>
            <pc:docMk/>
            <pc:sldMk cId="1816188994" sldId="288"/>
            <ac:picMk id="7" creationId="{7D0F50F0-A725-4059-88A7-3FA1A55E97FC}"/>
          </ac:picMkLst>
        </pc:picChg>
      </pc:sldChg>
      <pc:sldChg chg="modSp add del setBg">
        <pc:chgData name="Raghav, Neeraj" userId="67353f70-35f1-4190-b908-a8a6ce0136e0" providerId="ADAL" clId="{2AC16347-8338-486D-8B41-2C5D24E9EC35}" dt="2021-02-10T10:50:59.671" v="5031" actId="2696"/>
        <pc:sldMkLst>
          <pc:docMk/>
          <pc:sldMk cId="3917163600" sldId="289"/>
        </pc:sldMkLst>
        <pc:graphicFrameChg chg="modGraphic">
          <ac:chgData name="Raghav, Neeraj" userId="67353f70-35f1-4190-b908-a8a6ce0136e0" providerId="ADAL" clId="{2AC16347-8338-486D-8B41-2C5D24E9EC35}" dt="2021-02-10T10:50:27.798" v="5016" actId="6549"/>
          <ac:graphicFrameMkLst>
            <pc:docMk/>
            <pc:sldMk cId="3917163600" sldId="289"/>
            <ac:graphicFrameMk id="2" creationId="{00000000-0000-0000-0000-000000000000}"/>
          </ac:graphicFrameMkLst>
        </pc:graphicFrameChg>
      </pc:sldChg>
      <pc:sldChg chg="delSp modSp add setBg">
        <pc:chgData name="Raghav, Neeraj" userId="67353f70-35f1-4190-b908-a8a6ce0136e0" providerId="ADAL" clId="{2AC16347-8338-486D-8B41-2C5D24E9EC35}" dt="2021-02-11T14:59:00.102" v="8137" actId="6549"/>
        <pc:sldMkLst>
          <pc:docMk/>
          <pc:sldMk cId="3287244345" sldId="290"/>
        </pc:sldMkLst>
        <pc:spChg chg="mod">
          <ac:chgData name="Raghav, Neeraj" userId="67353f70-35f1-4190-b908-a8a6ce0136e0" providerId="ADAL" clId="{2AC16347-8338-486D-8B41-2C5D24E9EC35}" dt="2021-02-10T11:15:21.631" v="5893" actId="207"/>
          <ac:spMkLst>
            <pc:docMk/>
            <pc:sldMk cId="3287244345" sldId="290"/>
            <ac:spMk id="3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0T11:15:35.010" v="5895" actId="207"/>
          <ac:spMkLst>
            <pc:docMk/>
            <pc:sldMk cId="3287244345" sldId="290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4:59:00.102" v="8137" actId="6549"/>
          <ac:spMkLst>
            <pc:docMk/>
            <pc:sldMk cId="3287244345" sldId="290"/>
            <ac:spMk id="7" creationId="{00000000-0000-0000-0000-000000000000}"/>
          </ac:spMkLst>
        </pc:spChg>
        <pc:graphicFrameChg chg="del">
          <ac:chgData name="Raghav, Neeraj" userId="67353f70-35f1-4190-b908-a8a6ce0136e0" providerId="ADAL" clId="{2AC16347-8338-486D-8B41-2C5D24E9EC35}" dt="2021-02-09T15:32:51.017" v="3352" actId="478"/>
          <ac:graphicFrameMkLst>
            <pc:docMk/>
            <pc:sldMk cId="3287244345" sldId="290"/>
            <ac:graphicFrameMk id="2" creationId="{00000000-0000-0000-0000-000000000000}"/>
          </ac:graphicFrameMkLst>
        </pc:graphicFrameChg>
      </pc:sldChg>
      <pc:sldChg chg="modSp add setBg">
        <pc:chgData name="Raghav, Neeraj" userId="67353f70-35f1-4190-b908-a8a6ce0136e0" providerId="ADAL" clId="{2AC16347-8338-486D-8B41-2C5D24E9EC35}" dt="2021-02-11T15:08:55.395" v="8533" actId="20577"/>
        <pc:sldMkLst>
          <pc:docMk/>
          <pc:sldMk cId="3262000835" sldId="291"/>
        </pc:sldMkLst>
        <pc:spChg chg="mod">
          <ac:chgData name="Raghav, Neeraj" userId="67353f70-35f1-4190-b908-a8a6ce0136e0" providerId="ADAL" clId="{2AC16347-8338-486D-8B41-2C5D24E9EC35}" dt="2021-02-10T11:15:47.778" v="5897" actId="207"/>
          <ac:spMkLst>
            <pc:docMk/>
            <pc:sldMk cId="3262000835" sldId="291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5:08:55.395" v="8533" actId="20577"/>
          <ac:spMkLst>
            <pc:docMk/>
            <pc:sldMk cId="3262000835" sldId="291"/>
            <ac:spMk id="7" creationId="{00000000-0000-0000-0000-000000000000}"/>
          </ac:spMkLst>
        </pc:spChg>
      </pc:sldChg>
      <pc:sldChg chg="modSp add setBg">
        <pc:chgData name="Raghav, Neeraj" userId="67353f70-35f1-4190-b908-a8a6ce0136e0" providerId="ADAL" clId="{2AC16347-8338-486D-8B41-2C5D24E9EC35}" dt="2021-02-11T15:09:55.788" v="8559" actId="20577"/>
        <pc:sldMkLst>
          <pc:docMk/>
          <pc:sldMk cId="4112902188" sldId="292"/>
        </pc:sldMkLst>
        <pc:spChg chg="mod">
          <ac:chgData name="Raghav, Neeraj" userId="67353f70-35f1-4190-b908-a8a6ce0136e0" providerId="ADAL" clId="{2AC16347-8338-486D-8B41-2C5D24E9EC35}" dt="2021-02-10T11:16:19.539" v="5903" actId="207"/>
          <ac:spMkLst>
            <pc:docMk/>
            <pc:sldMk cId="4112902188" sldId="292"/>
            <ac:spMk id="3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0T11:16:25.491" v="5904" actId="207"/>
          <ac:spMkLst>
            <pc:docMk/>
            <pc:sldMk cId="4112902188" sldId="292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5:09:55.788" v="8559" actId="20577"/>
          <ac:spMkLst>
            <pc:docMk/>
            <pc:sldMk cId="4112902188" sldId="292"/>
            <ac:spMk id="7" creationId="{00000000-0000-0000-0000-000000000000}"/>
          </ac:spMkLst>
        </pc:spChg>
      </pc:sldChg>
      <pc:sldChg chg="modSp add setBg">
        <pc:chgData name="Raghav, Neeraj" userId="67353f70-35f1-4190-b908-a8a6ce0136e0" providerId="ADAL" clId="{2AC16347-8338-486D-8B41-2C5D24E9EC35}" dt="2021-02-11T15:20:00.872" v="8875" actId="20577"/>
        <pc:sldMkLst>
          <pc:docMk/>
          <pc:sldMk cId="4210837650" sldId="293"/>
        </pc:sldMkLst>
        <pc:spChg chg="mod">
          <ac:chgData name="Raghav, Neeraj" userId="67353f70-35f1-4190-b908-a8a6ce0136e0" providerId="ADAL" clId="{2AC16347-8338-486D-8B41-2C5D24E9EC35}" dt="2021-02-10T11:16:50.252" v="5907" actId="207"/>
          <ac:spMkLst>
            <pc:docMk/>
            <pc:sldMk cId="4210837650" sldId="293"/>
            <ac:spMk id="3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0T11:16:44.320" v="5906" actId="207"/>
          <ac:spMkLst>
            <pc:docMk/>
            <pc:sldMk cId="4210837650" sldId="293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5:20:00.872" v="8875" actId="20577"/>
          <ac:spMkLst>
            <pc:docMk/>
            <pc:sldMk cId="4210837650" sldId="293"/>
            <ac:spMk id="7" creationId="{00000000-0000-0000-0000-000000000000}"/>
          </ac:spMkLst>
        </pc:spChg>
      </pc:sldChg>
      <pc:sldChg chg="modSp add setBg">
        <pc:chgData name="Raghav, Neeraj" userId="67353f70-35f1-4190-b908-a8a6ce0136e0" providerId="ADAL" clId="{2AC16347-8338-486D-8B41-2C5D24E9EC35}" dt="2021-02-11T15:34:24.378" v="9884" actId="20577"/>
        <pc:sldMkLst>
          <pc:docMk/>
          <pc:sldMk cId="3742811443" sldId="294"/>
        </pc:sldMkLst>
        <pc:spChg chg="mod">
          <ac:chgData name="Raghav, Neeraj" userId="67353f70-35f1-4190-b908-a8a6ce0136e0" providerId="ADAL" clId="{2AC16347-8338-486D-8B41-2C5D24E9EC35}" dt="2021-02-10T11:17:18.747" v="5912" actId="207"/>
          <ac:spMkLst>
            <pc:docMk/>
            <pc:sldMk cId="3742811443" sldId="294"/>
            <ac:spMk id="3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0T11:17:14.529" v="5911" actId="207"/>
          <ac:spMkLst>
            <pc:docMk/>
            <pc:sldMk cId="3742811443" sldId="294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5:34:24.378" v="9884" actId="20577"/>
          <ac:spMkLst>
            <pc:docMk/>
            <pc:sldMk cId="3742811443" sldId="294"/>
            <ac:spMk id="7" creationId="{00000000-0000-0000-0000-000000000000}"/>
          </ac:spMkLst>
        </pc:spChg>
      </pc:sldChg>
      <pc:sldChg chg="add del">
        <pc:chgData name="Raghav, Neeraj" userId="67353f70-35f1-4190-b908-a8a6ce0136e0" providerId="ADAL" clId="{2AC16347-8338-486D-8B41-2C5D24E9EC35}" dt="2021-02-10T11:13:48.726" v="5884" actId="2696"/>
        <pc:sldMkLst>
          <pc:docMk/>
          <pc:sldMk cId="890638546" sldId="295"/>
        </pc:sldMkLst>
      </pc:sldChg>
      <pc:sldChg chg="addSp delSp modSp add ord">
        <pc:chgData name="Raghav, Neeraj" userId="67353f70-35f1-4190-b908-a8a6ce0136e0" providerId="ADAL" clId="{2AC16347-8338-486D-8B41-2C5D24E9EC35}" dt="2021-02-11T12:31:28.385" v="6515" actId="20577"/>
        <pc:sldMkLst>
          <pc:docMk/>
          <pc:sldMk cId="4072758492" sldId="296"/>
        </pc:sldMkLst>
        <pc:spChg chg="mod">
          <ac:chgData name="Raghav, Neeraj" userId="67353f70-35f1-4190-b908-a8a6ce0136e0" providerId="ADAL" clId="{2AC16347-8338-486D-8B41-2C5D24E9EC35}" dt="2021-02-10T10:50:56.205" v="5030" actId="207"/>
          <ac:spMkLst>
            <pc:docMk/>
            <pc:sldMk cId="4072758492" sldId="296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0T11:14:36.121" v="5888" actId="1076"/>
          <ac:spMkLst>
            <pc:docMk/>
            <pc:sldMk cId="4072758492" sldId="296"/>
            <ac:spMk id="7" creationId="{00000000-0000-0000-0000-000000000000}"/>
          </ac:spMkLst>
        </pc:spChg>
        <pc:spChg chg="add mod">
          <ac:chgData name="Raghav, Neeraj" userId="67353f70-35f1-4190-b908-a8a6ce0136e0" providerId="ADAL" clId="{2AC16347-8338-486D-8B41-2C5D24E9EC35}" dt="2021-02-10T10:53:18.668" v="5280" actId="1076"/>
          <ac:spMkLst>
            <pc:docMk/>
            <pc:sldMk cId="4072758492" sldId="296"/>
            <ac:spMk id="36" creationId="{D7617F2F-FD0F-4406-8181-1A653119E339}"/>
          </ac:spMkLst>
        </pc:spChg>
        <pc:spChg chg="mod">
          <ac:chgData name="Raghav, Neeraj" userId="67353f70-35f1-4190-b908-a8a6ce0136e0" providerId="ADAL" clId="{2AC16347-8338-486D-8B41-2C5D24E9EC35}" dt="2021-02-11T12:31:28.385" v="6515" actId="20577"/>
          <ac:spMkLst>
            <pc:docMk/>
            <pc:sldMk cId="4072758492" sldId="296"/>
            <ac:spMk id="42" creationId="{3247919B-4802-4824-8D47-8020FCCDD4E9}"/>
          </ac:spMkLst>
        </pc:spChg>
        <pc:spChg chg="add mod">
          <ac:chgData name="Raghav, Neeraj" userId="67353f70-35f1-4190-b908-a8a6ce0136e0" providerId="ADAL" clId="{2AC16347-8338-486D-8B41-2C5D24E9EC35}" dt="2021-02-10T10:55:12.975" v="5356" actId="14100"/>
          <ac:spMkLst>
            <pc:docMk/>
            <pc:sldMk cId="4072758492" sldId="296"/>
            <ac:spMk id="46" creationId="{21611C7A-C485-4EF1-BA8D-D83B56D6C7B7}"/>
          </ac:spMkLst>
        </pc:spChg>
        <pc:picChg chg="add mod">
          <ac:chgData name="Raghav, Neeraj" userId="67353f70-35f1-4190-b908-a8a6ce0136e0" providerId="ADAL" clId="{2AC16347-8338-486D-8B41-2C5D24E9EC35}" dt="2021-02-10T10:51:45.479" v="5034" actId="1076"/>
          <ac:picMkLst>
            <pc:docMk/>
            <pc:sldMk cId="4072758492" sldId="296"/>
            <ac:picMk id="35" creationId="{AF326212-51D4-4ACE-B984-22E395AB421C}"/>
          </ac:picMkLst>
        </pc:picChg>
        <pc:picChg chg="add mod">
          <ac:chgData name="Raghav, Neeraj" userId="67353f70-35f1-4190-b908-a8a6ce0136e0" providerId="ADAL" clId="{2AC16347-8338-486D-8B41-2C5D24E9EC35}" dt="2021-02-10T10:54:00.560" v="5284" actId="1038"/>
          <ac:picMkLst>
            <pc:docMk/>
            <pc:sldMk cId="4072758492" sldId="296"/>
            <ac:picMk id="38" creationId="{A54DF44C-7CF7-4AEE-946A-6B9B06D29C89}"/>
          </ac:picMkLst>
        </pc:picChg>
        <pc:cxnChg chg="add mod">
          <ac:chgData name="Raghav, Neeraj" userId="67353f70-35f1-4190-b908-a8a6ce0136e0" providerId="ADAL" clId="{2AC16347-8338-486D-8B41-2C5D24E9EC35}" dt="2021-02-10T10:54:04.346" v="5285" actId="1037"/>
          <ac:cxnSpMkLst>
            <pc:docMk/>
            <pc:sldMk cId="4072758492" sldId="296"/>
            <ac:cxnSpMk id="6" creationId="{431CA338-730B-4DF8-B414-30E9EDAC44D7}"/>
          </ac:cxnSpMkLst>
        </pc:cxnChg>
        <pc:cxnChg chg="add mod">
          <ac:chgData name="Raghav, Neeraj" userId="67353f70-35f1-4190-b908-a8a6ce0136e0" providerId="ADAL" clId="{2AC16347-8338-486D-8B41-2C5D24E9EC35}" dt="2021-02-10T10:54:30.659" v="5288" actId="14100"/>
          <ac:cxnSpMkLst>
            <pc:docMk/>
            <pc:sldMk cId="4072758492" sldId="296"/>
            <ac:cxnSpMk id="9" creationId="{E74AD288-F126-49E6-B600-B2B6354A5ABA}"/>
          </ac:cxnSpMkLst>
        </pc:cxnChg>
        <pc:cxnChg chg="add mod">
          <ac:chgData name="Raghav, Neeraj" userId="67353f70-35f1-4190-b908-a8a6ce0136e0" providerId="ADAL" clId="{2AC16347-8338-486D-8B41-2C5D24E9EC35}" dt="2021-02-10T11:14:38.881" v="5889" actId="14100"/>
          <ac:cxnSpMkLst>
            <pc:docMk/>
            <pc:sldMk cId="4072758492" sldId="296"/>
            <ac:cxnSpMk id="17" creationId="{2E301834-BC67-45D9-83F9-F88248EF4797}"/>
          </ac:cxnSpMkLst>
        </pc:cxnChg>
        <pc:cxnChg chg="add del mod">
          <ac:chgData name="Raghav, Neeraj" userId="67353f70-35f1-4190-b908-a8a6ce0136e0" providerId="ADAL" clId="{2AC16347-8338-486D-8B41-2C5D24E9EC35}" dt="2021-02-10T10:53:22.520" v="5281" actId="478"/>
          <ac:cxnSpMkLst>
            <pc:docMk/>
            <pc:sldMk cId="4072758492" sldId="296"/>
            <ac:cxnSpMk id="39" creationId="{FDA45E9F-F6F3-46B6-8249-E4C03FC7889D}"/>
          </ac:cxnSpMkLst>
        </pc:cxnChg>
        <pc:cxnChg chg="add del">
          <ac:chgData name="Raghav, Neeraj" userId="67353f70-35f1-4190-b908-a8a6ce0136e0" providerId="ADAL" clId="{2AC16347-8338-486D-8B41-2C5D24E9EC35}" dt="2021-02-10T10:54:39.819" v="5290"/>
          <ac:cxnSpMkLst>
            <pc:docMk/>
            <pc:sldMk cId="4072758492" sldId="296"/>
            <ac:cxnSpMk id="45" creationId="{87298D56-369A-4492-BE90-04890CAF75DE}"/>
          </ac:cxnSpMkLst>
        </pc:cxnChg>
      </pc:sldChg>
      <pc:sldChg chg="addSp delSp modSp add">
        <pc:chgData name="Raghav, Neeraj" userId="67353f70-35f1-4190-b908-a8a6ce0136e0" providerId="ADAL" clId="{2AC16347-8338-486D-8B41-2C5D24E9EC35}" dt="2021-02-10T11:13:12.402" v="5883" actId="14100"/>
        <pc:sldMkLst>
          <pc:docMk/>
          <pc:sldMk cId="634048698" sldId="297"/>
        </pc:sldMkLst>
        <pc:spChg chg="mod">
          <ac:chgData name="Raghav, Neeraj" userId="67353f70-35f1-4190-b908-a8a6ce0136e0" providerId="ADAL" clId="{2AC16347-8338-486D-8B41-2C5D24E9EC35}" dt="2021-02-10T10:56:32.991" v="5395" actId="255"/>
          <ac:spMkLst>
            <pc:docMk/>
            <pc:sldMk cId="634048698" sldId="297"/>
            <ac:spMk id="4" creationId="{00000000-0000-0000-0000-000000000000}"/>
          </ac:spMkLst>
        </pc:spChg>
        <pc:spChg chg="add del mod">
          <ac:chgData name="Raghav, Neeraj" userId="67353f70-35f1-4190-b908-a8a6ce0136e0" providerId="ADAL" clId="{2AC16347-8338-486D-8B41-2C5D24E9EC35}" dt="2021-02-10T11:11:56.890" v="5844" actId="1076"/>
          <ac:spMkLst>
            <pc:docMk/>
            <pc:sldMk cId="634048698" sldId="297"/>
            <ac:spMk id="7" creationId="{00000000-0000-0000-0000-000000000000}"/>
          </ac:spMkLst>
        </pc:spChg>
        <pc:spChg chg="del">
          <ac:chgData name="Raghav, Neeraj" userId="67353f70-35f1-4190-b908-a8a6ce0136e0" providerId="ADAL" clId="{2AC16347-8338-486D-8B41-2C5D24E9EC35}" dt="2021-02-10T10:58:08.195" v="5423" actId="478"/>
          <ac:spMkLst>
            <pc:docMk/>
            <pc:sldMk cId="634048698" sldId="297"/>
            <ac:spMk id="11" creationId="{D457EC09-2E50-43C7-8F89-D154BFCF8EF4}"/>
          </ac:spMkLst>
        </pc:spChg>
        <pc:spChg chg="del">
          <ac:chgData name="Raghav, Neeraj" userId="67353f70-35f1-4190-b908-a8a6ce0136e0" providerId="ADAL" clId="{2AC16347-8338-486D-8B41-2C5D24E9EC35}" dt="2021-02-10T10:57:00.787" v="5396" actId="478"/>
          <ac:spMkLst>
            <pc:docMk/>
            <pc:sldMk cId="634048698" sldId="297"/>
            <ac:spMk id="13" creationId="{62CE67E2-95D7-42A3-8733-11C6F0520F23}"/>
          </ac:spMkLst>
        </pc:spChg>
        <pc:spChg chg="del mod">
          <ac:chgData name="Raghav, Neeraj" userId="67353f70-35f1-4190-b908-a8a6ce0136e0" providerId="ADAL" clId="{2AC16347-8338-486D-8B41-2C5D24E9EC35}" dt="2021-02-10T11:00:39.627" v="5538" actId="478"/>
          <ac:spMkLst>
            <pc:docMk/>
            <pc:sldMk cId="634048698" sldId="297"/>
            <ac:spMk id="20" creationId="{85E862A5-8AA1-4272-9FC9-E64516764FCA}"/>
          </ac:spMkLst>
        </pc:spChg>
        <pc:spChg chg="del">
          <ac:chgData name="Raghav, Neeraj" userId="67353f70-35f1-4190-b908-a8a6ce0136e0" providerId="ADAL" clId="{2AC16347-8338-486D-8B41-2C5D24E9EC35}" dt="2021-02-10T10:58:10.586" v="5424" actId="478"/>
          <ac:spMkLst>
            <pc:docMk/>
            <pc:sldMk cId="634048698" sldId="297"/>
            <ac:spMk id="30" creationId="{1D7FB553-7E7C-4E92-9864-28B523DB7334}"/>
          </ac:spMkLst>
        </pc:spChg>
        <pc:spChg chg="del mod">
          <ac:chgData name="Raghav, Neeraj" userId="67353f70-35f1-4190-b908-a8a6ce0136e0" providerId="ADAL" clId="{2AC16347-8338-486D-8B41-2C5D24E9EC35}" dt="2021-02-10T10:58:22.341" v="5430" actId="478"/>
          <ac:spMkLst>
            <pc:docMk/>
            <pc:sldMk cId="634048698" sldId="297"/>
            <ac:spMk id="31" creationId="{83E5C6D9-8838-4AD6-920A-0C285FAF7998}"/>
          </ac:spMkLst>
        </pc:spChg>
        <pc:spChg chg="del mod">
          <ac:chgData name="Raghav, Neeraj" userId="67353f70-35f1-4190-b908-a8a6ce0136e0" providerId="ADAL" clId="{2AC16347-8338-486D-8B41-2C5D24E9EC35}" dt="2021-02-10T10:58:17.106" v="5426" actId="478"/>
          <ac:spMkLst>
            <pc:docMk/>
            <pc:sldMk cId="634048698" sldId="297"/>
            <ac:spMk id="32" creationId="{AB9973FE-85EE-4765-9A6D-CDA195A0435E}"/>
          </ac:spMkLst>
        </pc:spChg>
        <pc:spChg chg="del">
          <ac:chgData name="Raghav, Neeraj" userId="67353f70-35f1-4190-b908-a8a6ce0136e0" providerId="ADAL" clId="{2AC16347-8338-486D-8B41-2C5D24E9EC35}" dt="2021-02-10T11:09:07.908" v="5762" actId="478"/>
          <ac:spMkLst>
            <pc:docMk/>
            <pc:sldMk cId="634048698" sldId="297"/>
            <ac:spMk id="36" creationId="{D7617F2F-FD0F-4406-8181-1A653119E339}"/>
          </ac:spMkLst>
        </pc:spChg>
        <pc:spChg chg="del">
          <ac:chgData name="Raghav, Neeraj" userId="67353f70-35f1-4190-b908-a8a6ce0136e0" providerId="ADAL" clId="{2AC16347-8338-486D-8B41-2C5D24E9EC35}" dt="2021-02-10T10:58:18.339" v="5427" actId="478"/>
          <ac:spMkLst>
            <pc:docMk/>
            <pc:sldMk cId="634048698" sldId="297"/>
            <ac:spMk id="42" creationId="{3247919B-4802-4824-8D47-8020FCCDD4E9}"/>
          </ac:spMkLst>
        </pc:spChg>
        <pc:spChg chg="add mod">
          <ac:chgData name="Raghav, Neeraj" userId="67353f70-35f1-4190-b908-a8a6ce0136e0" providerId="ADAL" clId="{2AC16347-8338-486D-8B41-2C5D24E9EC35}" dt="2021-02-10T11:00:28.020" v="5536" actId="20577"/>
          <ac:spMkLst>
            <pc:docMk/>
            <pc:sldMk cId="634048698" sldId="297"/>
            <ac:spMk id="43" creationId="{37F58B86-E07C-47DB-B34F-83043DE68084}"/>
          </ac:spMkLst>
        </pc:spChg>
        <pc:spChg chg="add mod">
          <ac:chgData name="Raghav, Neeraj" userId="67353f70-35f1-4190-b908-a8a6ce0136e0" providerId="ADAL" clId="{2AC16347-8338-486D-8B41-2C5D24E9EC35}" dt="2021-02-10T11:01:04.622" v="5550" actId="20577"/>
          <ac:spMkLst>
            <pc:docMk/>
            <pc:sldMk cId="634048698" sldId="297"/>
            <ac:spMk id="45" creationId="{D006EF3B-9B31-405A-BFFF-0C31C68298E1}"/>
          </ac:spMkLst>
        </pc:spChg>
        <pc:spChg chg="mod">
          <ac:chgData name="Raghav, Neeraj" userId="67353f70-35f1-4190-b908-a8a6ce0136e0" providerId="ADAL" clId="{2AC16347-8338-486D-8B41-2C5D24E9EC35}" dt="2021-02-10T11:09:00.800" v="5759" actId="1076"/>
          <ac:spMkLst>
            <pc:docMk/>
            <pc:sldMk cId="634048698" sldId="297"/>
            <ac:spMk id="46" creationId="{21611C7A-C485-4EF1-BA8D-D83B56D6C7B7}"/>
          </ac:spMkLst>
        </pc:spChg>
        <pc:spChg chg="add mod">
          <ac:chgData name="Raghav, Neeraj" userId="67353f70-35f1-4190-b908-a8a6ce0136e0" providerId="ADAL" clId="{2AC16347-8338-486D-8B41-2C5D24E9EC35}" dt="2021-02-10T11:00:51.259" v="5541" actId="1035"/>
          <ac:spMkLst>
            <pc:docMk/>
            <pc:sldMk cId="634048698" sldId="297"/>
            <ac:spMk id="47" creationId="{5A66B8DD-AC29-43CC-B1AD-EA29A93552D2}"/>
          </ac:spMkLst>
        </pc:spChg>
        <pc:spChg chg="del mod">
          <ac:chgData name="Raghav, Neeraj" userId="67353f70-35f1-4190-b908-a8a6ce0136e0" providerId="ADAL" clId="{2AC16347-8338-486D-8B41-2C5D24E9EC35}" dt="2021-02-10T11:08:29.591" v="5749" actId="478"/>
          <ac:spMkLst>
            <pc:docMk/>
            <pc:sldMk cId="634048698" sldId="297"/>
            <ac:spMk id="52" creationId="{4F22D079-3781-4135-B247-7D99773A558B}"/>
          </ac:spMkLst>
        </pc:spChg>
        <pc:spChg chg="add mod">
          <ac:chgData name="Raghav, Neeraj" userId="67353f70-35f1-4190-b908-a8a6ce0136e0" providerId="ADAL" clId="{2AC16347-8338-486D-8B41-2C5D24E9EC35}" dt="2021-02-10T11:02:08.261" v="5602" actId="20577"/>
          <ac:spMkLst>
            <pc:docMk/>
            <pc:sldMk cId="634048698" sldId="297"/>
            <ac:spMk id="56" creationId="{CDE40C5D-8C40-4AD1-99D5-671CB06BC960}"/>
          </ac:spMkLst>
        </pc:spChg>
        <pc:spChg chg="add mod">
          <ac:chgData name="Raghav, Neeraj" userId="67353f70-35f1-4190-b908-a8a6ce0136e0" providerId="ADAL" clId="{2AC16347-8338-486D-8B41-2C5D24E9EC35}" dt="2021-02-10T11:07:46.384" v="5743" actId="1076"/>
          <ac:spMkLst>
            <pc:docMk/>
            <pc:sldMk cId="634048698" sldId="297"/>
            <ac:spMk id="57" creationId="{62D4D8F0-2483-4F24-A048-30DD07524DC0}"/>
          </ac:spMkLst>
        </pc:spChg>
        <pc:spChg chg="del">
          <ac:chgData name="Raghav, Neeraj" userId="67353f70-35f1-4190-b908-a8a6ce0136e0" providerId="ADAL" clId="{2AC16347-8338-486D-8B41-2C5D24E9EC35}" dt="2021-02-10T10:58:23.643" v="5431" actId="478"/>
          <ac:spMkLst>
            <pc:docMk/>
            <pc:sldMk cId="634048698" sldId="297"/>
            <ac:spMk id="58" creationId="{A636D403-3F7F-430A-B3BE-CE08D376BC68}"/>
          </ac:spMkLst>
        </pc:spChg>
        <pc:spChg chg="del">
          <ac:chgData name="Raghav, Neeraj" userId="67353f70-35f1-4190-b908-a8a6ce0136e0" providerId="ADAL" clId="{2AC16347-8338-486D-8B41-2C5D24E9EC35}" dt="2021-02-10T10:58:19.489" v="5428" actId="478"/>
          <ac:spMkLst>
            <pc:docMk/>
            <pc:sldMk cId="634048698" sldId="297"/>
            <ac:spMk id="59" creationId="{E679E6BB-74B4-4D52-90D2-1F7A84CF3BA0}"/>
          </ac:spMkLst>
        </pc:spChg>
        <pc:spChg chg="add mod">
          <ac:chgData name="Raghav, Neeraj" userId="67353f70-35f1-4190-b908-a8a6ce0136e0" providerId="ADAL" clId="{2AC16347-8338-486D-8B41-2C5D24E9EC35}" dt="2021-02-10T11:10:14.311" v="5810" actId="20577"/>
          <ac:spMkLst>
            <pc:docMk/>
            <pc:sldMk cId="634048698" sldId="297"/>
            <ac:spMk id="67" creationId="{689524B4-5828-42D9-9E18-6B5128C632D3}"/>
          </ac:spMkLst>
        </pc:spChg>
        <pc:spChg chg="add mod">
          <ac:chgData name="Raghav, Neeraj" userId="67353f70-35f1-4190-b908-a8a6ce0136e0" providerId="ADAL" clId="{2AC16347-8338-486D-8B41-2C5D24E9EC35}" dt="2021-02-10T11:10:30.840" v="5831" actId="20577"/>
          <ac:spMkLst>
            <pc:docMk/>
            <pc:sldMk cId="634048698" sldId="297"/>
            <ac:spMk id="68" creationId="{87B4D5DA-C34E-4814-AC93-34CE0107F126}"/>
          </ac:spMkLst>
        </pc:spChg>
        <pc:spChg chg="del">
          <ac:chgData name="Raghav, Neeraj" userId="67353f70-35f1-4190-b908-a8a6ce0136e0" providerId="ADAL" clId="{2AC16347-8338-486D-8B41-2C5D24E9EC35}" dt="2021-02-10T11:08:41.560" v="5757" actId="478"/>
          <ac:spMkLst>
            <pc:docMk/>
            <pc:sldMk cId="634048698" sldId="297"/>
            <ac:spMk id="71" creationId="{DAEF21D6-4AD2-47B3-AD87-7D1FB6FFA370}"/>
          </ac:spMkLst>
        </pc:spChg>
        <pc:spChg chg="add mod">
          <ac:chgData name="Raghav, Neeraj" userId="67353f70-35f1-4190-b908-a8a6ce0136e0" providerId="ADAL" clId="{2AC16347-8338-486D-8B41-2C5D24E9EC35}" dt="2021-02-10T11:12:37.165" v="5878" actId="20577"/>
          <ac:spMkLst>
            <pc:docMk/>
            <pc:sldMk cId="634048698" sldId="297"/>
            <ac:spMk id="72" creationId="{975D34C6-8C66-4734-A1E9-788125188CC0}"/>
          </ac:spMkLst>
        </pc:spChg>
        <pc:picChg chg="mod">
          <ac:chgData name="Raghav, Neeraj" userId="67353f70-35f1-4190-b908-a8a6ce0136e0" providerId="ADAL" clId="{2AC16347-8338-486D-8B41-2C5D24E9EC35}" dt="2021-02-10T11:12:58.177" v="5879" actId="1038"/>
          <ac:picMkLst>
            <pc:docMk/>
            <pc:sldMk cId="634048698" sldId="297"/>
            <ac:picMk id="2" creationId="{8640B6C8-C10F-410A-8554-7B038113EEED}"/>
          </ac:picMkLst>
        </pc:picChg>
        <pc:picChg chg="add mod">
          <ac:chgData name="Raghav, Neeraj" userId="67353f70-35f1-4190-b908-a8a6ce0136e0" providerId="ADAL" clId="{2AC16347-8338-486D-8B41-2C5D24E9EC35}" dt="2021-02-10T10:57:30.489" v="5399" actId="1076"/>
          <ac:picMkLst>
            <pc:docMk/>
            <pc:sldMk cId="634048698" sldId="297"/>
            <ac:picMk id="5" creationId="{F102F5EB-600E-4C70-9F03-3E83B6FB7692}"/>
          </ac:picMkLst>
        </pc:picChg>
        <pc:picChg chg="add mod">
          <ac:chgData name="Raghav, Neeraj" userId="67353f70-35f1-4190-b908-a8a6ce0136e0" providerId="ADAL" clId="{2AC16347-8338-486D-8B41-2C5D24E9EC35}" dt="2021-02-10T10:59:20.055" v="5444" actId="1076"/>
          <ac:picMkLst>
            <pc:docMk/>
            <pc:sldMk cId="634048698" sldId="297"/>
            <ac:picMk id="8" creationId="{5CDB1B72-6167-425F-B8CA-7DCAD93E8AB9}"/>
          </ac:picMkLst>
        </pc:picChg>
        <pc:picChg chg="add mod">
          <ac:chgData name="Raghav, Neeraj" userId="67353f70-35f1-4190-b908-a8a6ce0136e0" providerId="ADAL" clId="{2AC16347-8338-486D-8B41-2C5D24E9EC35}" dt="2021-02-10T11:07:00.262" v="5735" actId="1038"/>
          <ac:picMkLst>
            <pc:docMk/>
            <pc:sldMk cId="634048698" sldId="297"/>
            <ac:picMk id="10" creationId="{78DD351B-A4DC-4676-BD08-56FD6EB6B86B}"/>
          </ac:picMkLst>
        </pc:picChg>
        <pc:picChg chg="add del mod">
          <ac:chgData name="Raghav, Neeraj" userId="67353f70-35f1-4190-b908-a8a6ce0136e0" providerId="ADAL" clId="{2AC16347-8338-486D-8B41-2C5D24E9EC35}" dt="2021-02-10T11:03:04.751" v="5607" actId="478"/>
          <ac:picMkLst>
            <pc:docMk/>
            <pc:sldMk cId="634048698" sldId="297"/>
            <ac:picMk id="12" creationId="{7E65D799-7E8C-4384-99DB-19274A07AB8D}"/>
          </ac:picMkLst>
        </pc:picChg>
        <pc:picChg chg="del">
          <ac:chgData name="Raghav, Neeraj" userId="67353f70-35f1-4190-b908-a8a6ce0136e0" providerId="ADAL" clId="{2AC16347-8338-486D-8B41-2C5D24E9EC35}" dt="2021-02-10T10:57:03.091" v="5397" actId="478"/>
          <ac:picMkLst>
            <pc:docMk/>
            <pc:sldMk cId="634048698" sldId="297"/>
            <ac:picMk id="14" creationId="{9D2EC99F-9CFC-4B4A-8228-CDCEEF455522}"/>
          </ac:picMkLst>
        </pc:picChg>
        <pc:picChg chg="add del">
          <ac:chgData name="Raghav, Neeraj" userId="67353f70-35f1-4190-b908-a8a6ce0136e0" providerId="ADAL" clId="{2AC16347-8338-486D-8B41-2C5D24E9EC35}" dt="2021-02-10T11:03:08.980" v="5609" actId="478"/>
          <ac:picMkLst>
            <pc:docMk/>
            <pc:sldMk cId="634048698" sldId="297"/>
            <ac:picMk id="15" creationId="{B064F1C7-DFFD-4669-8EF9-6C2217669FA9}"/>
          </ac:picMkLst>
        </pc:picChg>
        <pc:picChg chg="add del">
          <ac:chgData name="Raghav, Neeraj" userId="67353f70-35f1-4190-b908-a8a6ce0136e0" providerId="ADAL" clId="{2AC16347-8338-486D-8B41-2C5D24E9EC35}" dt="2021-02-10T11:03:17.628" v="5611" actId="478"/>
          <ac:picMkLst>
            <pc:docMk/>
            <pc:sldMk cId="634048698" sldId="297"/>
            <ac:picMk id="18" creationId="{CCA9E00D-897F-49AE-9A5E-20C45D6E3BC4}"/>
          </ac:picMkLst>
        </pc:picChg>
        <pc:picChg chg="add del mod">
          <ac:chgData name="Raghav, Neeraj" userId="67353f70-35f1-4190-b908-a8a6ce0136e0" providerId="ADAL" clId="{2AC16347-8338-486D-8B41-2C5D24E9EC35}" dt="2021-02-10T11:06:08.004" v="5698" actId="478"/>
          <ac:picMkLst>
            <pc:docMk/>
            <pc:sldMk cId="634048698" sldId="297"/>
            <ac:picMk id="23" creationId="{B094C896-2265-49D6-BD18-0FCE4EA0A56D}"/>
          </ac:picMkLst>
        </pc:picChg>
        <pc:picChg chg="add mod">
          <ac:chgData name="Raghav, Neeraj" userId="67353f70-35f1-4190-b908-a8a6ce0136e0" providerId="ADAL" clId="{2AC16347-8338-486D-8B41-2C5D24E9EC35}" dt="2021-02-10T11:06:55.143" v="5733" actId="1038"/>
          <ac:picMkLst>
            <pc:docMk/>
            <pc:sldMk cId="634048698" sldId="297"/>
            <ac:picMk id="24" creationId="{5ABA9087-7C8F-4E59-9A6A-407D09F18420}"/>
          </ac:picMkLst>
        </pc:picChg>
        <pc:picChg chg="mod">
          <ac:chgData name="Raghav, Neeraj" userId="67353f70-35f1-4190-b908-a8a6ce0136e0" providerId="ADAL" clId="{2AC16347-8338-486D-8B41-2C5D24E9EC35}" dt="2021-02-10T11:08:19.910" v="5746" actId="1076"/>
          <ac:picMkLst>
            <pc:docMk/>
            <pc:sldMk cId="634048698" sldId="297"/>
            <ac:picMk id="35" creationId="{AF326212-51D4-4ACE-B984-22E395AB421C}"/>
          </ac:picMkLst>
        </pc:picChg>
        <pc:picChg chg="mod">
          <ac:chgData name="Raghav, Neeraj" userId="67353f70-35f1-4190-b908-a8a6ce0136e0" providerId="ADAL" clId="{2AC16347-8338-486D-8B41-2C5D24E9EC35}" dt="2021-02-10T11:08:56.575" v="5758" actId="1076"/>
          <ac:picMkLst>
            <pc:docMk/>
            <pc:sldMk cId="634048698" sldId="297"/>
            <ac:picMk id="38" creationId="{A54DF44C-7CF7-4AEE-946A-6B9B06D29C89}"/>
          </ac:picMkLst>
        </pc:picChg>
        <pc:picChg chg="add mod">
          <ac:chgData name="Raghav, Neeraj" userId="67353f70-35f1-4190-b908-a8a6ce0136e0" providerId="ADAL" clId="{2AC16347-8338-486D-8B41-2C5D24E9EC35}" dt="2021-02-10T11:11:23.274" v="5836" actId="1076"/>
          <ac:picMkLst>
            <pc:docMk/>
            <pc:sldMk cId="634048698" sldId="297"/>
            <ac:picMk id="39" creationId="{581EAD1C-126D-44BF-BC0D-C06D099CECAE}"/>
          </ac:picMkLst>
        </pc:picChg>
        <pc:picChg chg="del">
          <ac:chgData name="Raghav, Neeraj" userId="67353f70-35f1-4190-b908-a8a6ce0136e0" providerId="ADAL" clId="{2AC16347-8338-486D-8B41-2C5D24E9EC35}" dt="2021-02-10T10:58:30.594" v="5438" actId="478"/>
          <ac:picMkLst>
            <pc:docMk/>
            <pc:sldMk cId="634048698" sldId="297"/>
            <ac:picMk id="40" creationId="{57DF2F3A-5334-4E6D-B8C5-6ECA9EEC409E}"/>
          </ac:picMkLst>
        </pc:picChg>
        <pc:picChg chg="del">
          <ac:chgData name="Raghav, Neeraj" userId="67353f70-35f1-4190-b908-a8a6ce0136e0" providerId="ADAL" clId="{2AC16347-8338-486D-8B41-2C5D24E9EC35}" dt="2021-02-10T10:58:29.652" v="5437" actId="478"/>
          <ac:picMkLst>
            <pc:docMk/>
            <pc:sldMk cId="634048698" sldId="297"/>
            <ac:picMk id="48" creationId="{DEC76129-7821-47D9-9E16-D7A57E862D74}"/>
          </ac:picMkLst>
        </pc:picChg>
        <pc:picChg chg="del">
          <ac:chgData name="Raghav, Neeraj" userId="67353f70-35f1-4190-b908-a8a6ce0136e0" providerId="ADAL" clId="{2AC16347-8338-486D-8B41-2C5D24E9EC35}" dt="2021-02-10T10:58:26.941" v="5434" actId="478"/>
          <ac:picMkLst>
            <pc:docMk/>
            <pc:sldMk cId="634048698" sldId="297"/>
            <ac:picMk id="49" creationId="{0DB727F5-39A3-4985-BFF6-812BDC787766}"/>
          </ac:picMkLst>
        </pc:picChg>
        <pc:picChg chg="del">
          <ac:chgData name="Raghav, Neeraj" userId="67353f70-35f1-4190-b908-a8a6ce0136e0" providerId="ADAL" clId="{2AC16347-8338-486D-8B41-2C5D24E9EC35}" dt="2021-02-10T10:58:28.465" v="5436" actId="478"/>
          <ac:picMkLst>
            <pc:docMk/>
            <pc:sldMk cId="634048698" sldId="297"/>
            <ac:picMk id="50" creationId="{D152734E-4271-445B-AB2A-AE71EDD11E6D}"/>
          </ac:picMkLst>
        </pc:picChg>
        <pc:picChg chg="del">
          <ac:chgData name="Raghav, Neeraj" userId="67353f70-35f1-4190-b908-a8a6ce0136e0" providerId="ADAL" clId="{2AC16347-8338-486D-8B41-2C5D24E9EC35}" dt="2021-02-10T10:58:27.715" v="5435" actId="478"/>
          <ac:picMkLst>
            <pc:docMk/>
            <pc:sldMk cId="634048698" sldId="297"/>
            <ac:picMk id="51" creationId="{8DE8B096-47EE-4407-B6E8-8672C93AAA06}"/>
          </ac:picMkLst>
        </pc:picChg>
        <pc:picChg chg="del">
          <ac:chgData name="Raghav, Neeraj" userId="67353f70-35f1-4190-b908-a8a6ce0136e0" providerId="ADAL" clId="{2AC16347-8338-486D-8B41-2C5D24E9EC35}" dt="2021-02-10T11:08:22.044" v="5747" actId="478"/>
          <ac:picMkLst>
            <pc:docMk/>
            <pc:sldMk cId="634048698" sldId="297"/>
            <ac:picMk id="53" creationId="{3A033B3D-E6E5-4A56-B642-628F338711FE}"/>
          </ac:picMkLst>
        </pc:picChg>
        <pc:picChg chg="del">
          <ac:chgData name="Raghav, Neeraj" userId="67353f70-35f1-4190-b908-a8a6ce0136e0" providerId="ADAL" clId="{2AC16347-8338-486D-8B41-2C5D24E9EC35}" dt="2021-02-10T11:08:39.671" v="5756" actId="478"/>
          <ac:picMkLst>
            <pc:docMk/>
            <pc:sldMk cId="634048698" sldId="297"/>
            <ac:picMk id="54" creationId="{7D6B07EC-F44E-4F76-92A8-B6C1DB671B69}"/>
          </ac:picMkLst>
        </pc:picChg>
        <pc:picChg chg="add mod">
          <ac:chgData name="Raghav, Neeraj" userId="67353f70-35f1-4190-b908-a8a6ce0136e0" providerId="ADAL" clId="{2AC16347-8338-486D-8B41-2C5D24E9EC35}" dt="2021-02-10T11:01:43.515" v="5552" actId="1076"/>
          <ac:picMkLst>
            <pc:docMk/>
            <pc:sldMk cId="634048698" sldId="297"/>
            <ac:picMk id="55" creationId="{8C3CFFC5-CEF6-4B44-99CC-56F84F6C2834}"/>
          </ac:picMkLst>
        </pc:picChg>
        <pc:picChg chg="add mod">
          <ac:chgData name="Raghav, Neeraj" userId="67353f70-35f1-4190-b908-a8a6ce0136e0" providerId="ADAL" clId="{2AC16347-8338-486D-8B41-2C5D24E9EC35}" dt="2021-02-10T11:12:01.674" v="5845" actId="1038"/>
          <ac:picMkLst>
            <pc:docMk/>
            <pc:sldMk cId="634048698" sldId="297"/>
            <ac:picMk id="64" creationId="{5D0996D2-9405-43AE-A957-49F8A682D858}"/>
          </ac:picMkLst>
        </pc:picChg>
        <pc:cxnChg chg="del">
          <ac:chgData name="Raghav, Neeraj" userId="67353f70-35f1-4190-b908-a8a6ce0136e0" providerId="ADAL" clId="{2AC16347-8338-486D-8B41-2C5D24E9EC35}" dt="2021-02-10T11:09:03.026" v="5760" actId="478"/>
          <ac:cxnSpMkLst>
            <pc:docMk/>
            <pc:sldMk cId="634048698" sldId="297"/>
            <ac:cxnSpMk id="6" creationId="{431CA338-730B-4DF8-B414-30E9EDAC44D7}"/>
          </ac:cxnSpMkLst>
        </pc:cxnChg>
        <pc:cxnChg chg="del">
          <ac:chgData name="Raghav, Neeraj" userId="67353f70-35f1-4190-b908-a8a6ce0136e0" providerId="ADAL" clId="{2AC16347-8338-486D-8B41-2C5D24E9EC35}" dt="2021-02-10T11:09:04.295" v="5761" actId="478"/>
          <ac:cxnSpMkLst>
            <pc:docMk/>
            <pc:sldMk cId="634048698" sldId="297"/>
            <ac:cxnSpMk id="9" creationId="{E74AD288-F126-49E6-B600-B2B6354A5ABA}"/>
          </ac:cxnSpMkLst>
        </pc:cxnChg>
        <pc:cxnChg chg="mod">
          <ac:chgData name="Raghav, Neeraj" userId="67353f70-35f1-4190-b908-a8a6ce0136e0" providerId="ADAL" clId="{2AC16347-8338-486D-8B41-2C5D24E9EC35}" dt="2021-02-10T10:58:45.033" v="5442" actId="1037"/>
          <ac:cxnSpMkLst>
            <pc:docMk/>
            <pc:sldMk cId="634048698" sldId="297"/>
            <ac:cxnSpMk id="16" creationId="{B2E4E27F-401E-4D17-8FFC-417F86B4838B}"/>
          </ac:cxnSpMkLst>
        </pc:cxnChg>
        <pc:cxnChg chg="del mod">
          <ac:chgData name="Raghav, Neeraj" userId="67353f70-35f1-4190-b908-a8a6ce0136e0" providerId="ADAL" clId="{2AC16347-8338-486D-8B41-2C5D24E9EC35}" dt="2021-02-10T11:08:30.856" v="5750" actId="478"/>
          <ac:cxnSpMkLst>
            <pc:docMk/>
            <pc:sldMk cId="634048698" sldId="297"/>
            <ac:cxnSpMk id="17" creationId="{2E301834-BC67-45D9-83F9-F88248EF4797}"/>
          </ac:cxnSpMkLst>
        </pc:cxnChg>
        <pc:cxnChg chg="add del mod">
          <ac:chgData name="Raghav, Neeraj" userId="67353f70-35f1-4190-b908-a8a6ce0136e0" providerId="ADAL" clId="{2AC16347-8338-486D-8B41-2C5D24E9EC35}" dt="2021-02-10T11:04:51.096" v="5686" actId="478"/>
          <ac:cxnSpMkLst>
            <pc:docMk/>
            <pc:sldMk cId="634048698" sldId="297"/>
            <ac:cxnSpMk id="21" creationId="{0571380E-F5E3-4350-8E4F-BB01407F3A0B}"/>
          </ac:cxnSpMkLst>
        </pc:cxnChg>
        <pc:cxnChg chg="del">
          <ac:chgData name="Raghav, Neeraj" userId="67353f70-35f1-4190-b908-a8a6ce0136e0" providerId="ADAL" clId="{2AC16347-8338-486D-8B41-2C5D24E9EC35}" dt="2021-02-10T10:58:24.854" v="5432" actId="478"/>
          <ac:cxnSpMkLst>
            <pc:docMk/>
            <pc:sldMk cId="634048698" sldId="297"/>
            <ac:cxnSpMk id="26" creationId="{F8C86521-1914-4C81-8145-C8F0169493C6}"/>
          </ac:cxnSpMkLst>
        </pc:cxnChg>
        <pc:cxnChg chg="del mod">
          <ac:chgData name="Raghav, Neeraj" userId="67353f70-35f1-4190-b908-a8a6ce0136e0" providerId="ADAL" clId="{2AC16347-8338-486D-8B41-2C5D24E9EC35}" dt="2021-02-10T10:58:25.878" v="5433" actId="478"/>
          <ac:cxnSpMkLst>
            <pc:docMk/>
            <pc:sldMk cId="634048698" sldId="297"/>
            <ac:cxnSpMk id="28" creationId="{975563C4-2D26-42B8-A92D-4D8FFCB6F6DB}"/>
          </ac:cxnSpMkLst>
        </pc:cxnChg>
        <pc:cxnChg chg="add mod">
          <ac:chgData name="Raghav, Neeraj" userId="67353f70-35f1-4190-b908-a8a6ce0136e0" providerId="ADAL" clId="{2AC16347-8338-486D-8B41-2C5D24E9EC35}" dt="2021-02-10T11:09:20.389" v="5763" actId="11529"/>
          <ac:cxnSpMkLst>
            <pc:docMk/>
            <pc:sldMk cId="634048698" sldId="297"/>
            <ac:cxnSpMk id="34" creationId="{C03A9F99-E899-434B-A5DD-7698F38D5A33}"/>
          </ac:cxnSpMkLst>
        </pc:cxnChg>
        <pc:cxnChg chg="del">
          <ac:chgData name="Raghav, Neeraj" userId="67353f70-35f1-4190-b908-a8a6ce0136e0" providerId="ADAL" clId="{2AC16347-8338-486D-8B41-2C5D24E9EC35}" dt="2021-02-10T11:08:31.767" v="5751" actId="478"/>
          <ac:cxnSpMkLst>
            <pc:docMk/>
            <pc:sldMk cId="634048698" sldId="297"/>
            <ac:cxnSpMk id="37" creationId="{8441F27C-4476-48CA-BA80-6BDAFA849033}"/>
          </ac:cxnSpMkLst>
        </pc:cxnChg>
        <pc:cxnChg chg="add mod">
          <ac:chgData name="Raghav, Neeraj" userId="67353f70-35f1-4190-b908-a8a6ce0136e0" providerId="ADAL" clId="{2AC16347-8338-486D-8B41-2C5D24E9EC35}" dt="2021-02-10T11:07:20.848" v="5740" actId="14100"/>
          <ac:cxnSpMkLst>
            <pc:docMk/>
            <pc:sldMk cId="634048698" sldId="297"/>
            <ac:cxnSpMk id="60" creationId="{CDC556EC-E477-4AA8-9D66-D0939657078C}"/>
          </ac:cxnSpMkLst>
        </pc:cxnChg>
        <pc:cxnChg chg="mod">
          <ac:chgData name="Raghav, Neeraj" userId="67353f70-35f1-4190-b908-a8a6ce0136e0" providerId="ADAL" clId="{2AC16347-8338-486D-8B41-2C5D24E9EC35}" dt="2021-02-10T11:13:05.002" v="5882" actId="1038"/>
          <ac:cxnSpMkLst>
            <pc:docMk/>
            <pc:sldMk cId="634048698" sldId="297"/>
            <ac:cxnSpMk id="61" creationId="{338587BE-7775-44C6-9867-2DD6BD1BDFA9}"/>
          </ac:cxnSpMkLst>
        </pc:cxnChg>
        <pc:cxnChg chg="add mod">
          <ac:chgData name="Raghav, Neeraj" userId="67353f70-35f1-4190-b908-a8a6ce0136e0" providerId="ADAL" clId="{2AC16347-8338-486D-8B41-2C5D24E9EC35}" dt="2021-02-10T11:08:13.254" v="5745" actId="1076"/>
          <ac:cxnSpMkLst>
            <pc:docMk/>
            <pc:sldMk cId="634048698" sldId="297"/>
            <ac:cxnSpMk id="62" creationId="{01F5C626-BD08-4239-BE49-EDCC124D0859}"/>
          </ac:cxnSpMkLst>
        </pc:cxnChg>
        <pc:cxnChg chg="mod">
          <ac:chgData name="Raghav, Neeraj" userId="67353f70-35f1-4190-b908-a8a6ce0136e0" providerId="ADAL" clId="{2AC16347-8338-486D-8B41-2C5D24E9EC35}" dt="2021-02-10T11:13:12.402" v="5883" actId="14100"/>
          <ac:cxnSpMkLst>
            <pc:docMk/>
            <pc:sldMk cId="634048698" sldId="297"/>
            <ac:cxnSpMk id="63" creationId="{7FFC0954-2E3B-473D-A519-91B103942A62}"/>
          </ac:cxnSpMkLst>
        </pc:cxnChg>
        <pc:cxnChg chg="del mod">
          <ac:chgData name="Raghav, Neeraj" userId="67353f70-35f1-4190-b908-a8a6ce0136e0" providerId="ADAL" clId="{2AC16347-8338-486D-8B41-2C5D24E9EC35}" dt="2021-02-10T11:08:33.435" v="5752" actId="478"/>
          <ac:cxnSpMkLst>
            <pc:docMk/>
            <pc:sldMk cId="634048698" sldId="297"/>
            <ac:cxnSpMk id="65" creationId="{F16BA917-DA81-4CD5-87D0-358A59CF0DC3}"/>
          </ac:cxnSpMkLst>
        </pc:cxnChg>
        <pc:cxnChg chg="add mod">
          <ac:chgData name="Raghav, Neeraj" userId="67353f70-35f1-4190-b908-a8a6ce0136e0" providerId="ADAL" clId="{2AC16347-8338-486D-8B41-2C5D24E9EC35}" dt="2021-02-10T11:11:38.352" v="5838" actId="14100"/>
          <ac:cxnSpMkLst>
            <pc:docMk/>
            <pc:sldMk cId="634048698" sldId="297"/>
            <ac:cxnSpMk id="66" creationId="{7A489103-0AED-4497-B348-3B905BB1E80D}"/>
          </ac:cxnSpMkLst>
        </pc:cxnChg>
        <pc:cxnChg chg="del">
          <ac:chgData name="Raghav, Neeraj" userId="67353f70-35f1-4190-b908-a8a6ce0136e0" providerId="ADAL" clId="{2AC16347-8338-486D-8B41-2C5D24E9EC35}" dt="2021-02-10T11:08:34.331" v="5753" actId="478"/>
          <ac:cxnSpMkLst>
            <pc:docMk/>
            <pc:sldMk cId="634048698" sldId="297"/>
            <ac:cxnSpMk id="69" creationId="{9754E2FA-F14C-4AE8-AEE5-88037F2140F6}"/>
          </ac:cxnSpMkLst>
        </pc:cxnChg>
        <pc:cxnChg chg="add mod">
          <ac:chgData name="Raghav, Neeraj" userId="67353f70-35f1-4190-b908-a8a6ce0136e0" providerId="ADAL" clId="{2AC16347-8338-486D-8B41-2C5D24E9EC35}" dt="2021-02-10T11:12:03.944" v="5846" actId="1038"/>
          <ac:cxnSpMkLst>
            <pc:docMk/>
            <pc:sldMk cId="634048698" sldId="297"/>
            <ac:cxnSpMk id="70" creationId="{3E87E9BE-3825-4CA1-ABB3-C1517886466C}"/>
          </ac:cxnSpMkLst>
        </pc:cxnChg>
      </pc:sldChg>
      <pc:sldChg chg="addSp delSp modSp add">
        <pc:chgData name="Raghav, Neeraj" userId="67353f70-35f1-4190-b908-a8a6ce0136e0" providerId="ADAL" clId="{2AC16347-8338-486D-8B41-2C5D24E9EC35}" dt="2021-02-11T12:56:38.209" v="6559" actId="14100"/>
        <pc:sldMkLst>
          <pc:docMk/>
          <pc:sldMk cId="176681989" sldId="298"/>
        </pc:sldMkLst>
        <pc:spChg chg="mod">
          <ac:chgData name="Raghav, Neeraj" userId="67353f70-35f1-4190-b908-a8a6ce0136e0" providerId="ADAL" clId="{2AC16347-8338-486D-8B41-2C5D24E9EC35}" dt="2021-02-11T12:53:15.942" v="6543" actId="20577"/>
          <ac:spMkLst>
            <pc:docMk/>
            <pc:sldMk cId="176681989" sldId="298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2:53:21.021" v="6545" actId="20577"/>
          <ac:spMkLst>
            <pc:docMk/>
            <pc:sldMk cId="176681989" sldId="298"/>
            <ac:spMk id="8" creationId="{E83F6B78-2B17-4EF5-9601-F4476721DAB0}"/>
          </ac:spMkLst>
        </pc:spChg>
        <pc:picChg chg="del">
          <ac:chgData name="Raghav, Neeraj" userId="67353f70-35f1-4190-b908-a8a6ce0136e0" providerId="ADAL" clId="{2AC16347-8338-486D-8B41-2C5D24E9EC35}" dt="2021-02-10T12:18:25.338" v="6373" actId="478"/>
          <ac:picMkLst>
            <pc:docMk/>
            <pc:sldMk cId="176681989" sldId="298"/>
            <ac:picMk id="2" creationId="{C6A27259-7A82-4039-8268-E0590E92BD15}"/>
          </ac:picMkLst>
        </pc:picChg>
        <pc:picChg chg="add del mod">
          <ac:chgData name="Raghav, Neeraj" userId="67353f70-35f1-4190-b908-a8a6ce0136e0" providerId="ADAL" clId="{2AC16347-8338-486D-8B41-2C5D24E9EC35}" dt="2021-02-11T12:54:49.623" v="6552" actId="478"/>
          <ac:picMkLst>
            <pc:docMk/>
            <pc:sldMk cId="176681989" sldId="298"/>
            <ac:picMk id="2" creationId="{F882C940-B1A0-4417-ACBA-13699F11F097}"/>
          </ac:picMkLst>
        </pc:picChg>
        <pc:picChg chg="add del mod">
          <ac:chgData name="Raghav, Neeraj" userId="67353f70-35f1-4190-b908-a8a6ce0136e0" providerId="ADAL" clId="{2AC16347-8338-486D-8B41-2C5D24E9EC35}" dt="2021-02-11T12:54:22.351" v="6547" actId="478"/>
          <ac:picMkLst>
            <pc:docMk/>
            <pc:sldMk cId="176681989" sldId="298"/>
            <ac:picMk id="3" creationId="{E566F0E6-EA40-4BDD-9104-5CFF0CACE095}"/>
          </ac:picMkLst>
        </pc:picChg>
        <pc:picChg chg="add del mod">
          <ac:chgData name="Raghav, Neeraj" userId="67353f70-35f1-4190-b908-a8a6ce0136e0" providerId="ADAL" clId="{2AC16347-8338-486D-8B41-2C5D24E9EC35}" dt="2021-02-11T12:56:22.611" v="6554" actId="478"/>
          <ac:picMkLst>
            <pc:docMk/>
            <pc:sldMk cId="176681989" sldId="298"/>
            <ac:picMk id="6" creationId="{C595E6AB-56A5-4BA9-A8D6-D466BF7661A8}"/>
          </ac:picMkLst>
        </pc:picChg>
        <pc:picChg chg="add mod">
          <ac:chgData name="Raghav, Neeraj" userId="67353f70-35f1-4190-b908-a8a6ce0136e0" providerId="ADAL" clId="{2AC16347-8338-486D-8B41-2C5D24E9EC35}" dt="2021-02-11T12:56:38.209" v="6559" actId="14100"/>
          <ac:picMkLst>
            <pc:docMk/>
            <pc:sldMk cId="176681989" sldId="298"/>
            <ac:picMk id="7" creationId="{02BE7F78-0493-4216-B6D7-5A992A9620A5}"/>
          </ac:picMkLst>
        </pc:picChg>
      </pc:sldChg>
      <pc:sldChg chg="add">
        <pc:chgData name="Raghav, Neeraj" userId="67353f70-35f1-4190-b908-a8a6ce0136e0" providerId="ADAL" clId="{2AC16347-8338-486D-8B41-2C5D24E9EC35}" dt="2021-02-11T12:52:33.436" v="6516"/>
        <pc:sldMkLst>
          <pc:docMk/>
          <pc:sldMk cId="2806033957" sldId="299"/>
        </pc:sldMkLst>
      </pc:sldChg>
      <pc:sldChg chg="addSp delSp modSp add">
        <pc:chgData name="Raghav, Neeraj" userId="67353f70-35f1-4190-b908-a8a6ce0136e0" providerId="ADAL" clId="{2AC16347-8338-486D-8B41-2C5D24E9EC35}" dt="2021-02-12T02:26:47.299" v="9942" actId="20577"/>
        <pc:sldMkLst>
          <pc:docMk/>
          <pc:sldMk cId="1270369099" sldId="300"/>
        </pc:sldMkLst>
        <pc:spChg chg="mod">
          <ac:chgData name="Raghav, Neeraj" userId="67353f70-35f1-4190-b908-a8a6ce0136e0" providerId="ADAL" clId="{2AC16347-8338-486D-8B41-2C5D24E9EC35}" dt="2021-02-12T02:26:47.299" v="9942" actId="20577"/>
          <ac:spMkLst>
            <pc:docMk/>
            <pc:sldMk cId="1270369099" sldId="300"/>
            <ac:spMk id="9" creationId="{61C357F2-1D38-43C0-A561-E275F8E322C9}"/>
          </ac:spMkLst>
        </pc:spChg>
        <pc:picChg chg="add mod">
          <ac:chgData name="Raghav, Neeraj" userId="67353f70-35f1-4190-b908-a8a6ce0136e0" providerId="ADAL" clId="{2AC16347-8338-486D-8B41-2C5D24E9EC35}" dt="2021-02-12T02:26:07.663" v="9901" actId="14100"/>
          <ac:picMkLst>
            <pc:docMk/>
            <pc:sldMk cId="1270369099" sldId="300"/>
            <ac:picMk id="3" creationId="{96C73447-C5EA-4B53-9111-938F2119D595}"/>
          </ac:picMkLst>
        </pc:picChg>
        <pc:picChg chg="del">
          <ac:chgData name="Raghav, Neeraj" userId="67353f70-35f1-4190-b908-a8a6ce0136e0" providerId="ADAL" clId="{2AC16347-8338-486D-8B41-2C5D24E9EC35}" dt="2021-02-12T02:25:43.727" v="9892" actId="478"/>
          <ac:picMkLst>
            <pc:docMk/>
            <pc:sldMk cId="1270369099" sldId="300"/>
            <ac:picMk id="6" creationId="{D7C175E8-BB87-4B55-8188-4F117B1E7D02}"/>
          </ac:picMkLst>
        </pc:picChg>
      </pc:sldChg>
      <pc:sldChg chg="addSp delSp modSp add">
        <pc:chgData name="Raghav, Neeraj" userId="67353f70-35f1-4190-b908-a8a6ce0136e0" providerId="ADAL" clId="{2AC16347-8338-486D-8B41-2C5D24E9EC35}" dt="2021-02-11T14:02:41.231" v="8002" actId="1076"/>
        <pc:sldMkLst>
          <pc:docMk/>
          <pc:sldMk cId="2653460229" sldId="301"/>
        </pc:sldMkLst>
        <pc:spChg chg="mod">
          <ac:chgData name="Raghav, Neeraj" userId="67353f70-35f1-4190-b908-a8a6ce0136e0" providerId="ADAL" clId="{2AC16347-8338-486D-8B41-2C5D24E9EC35}" dt="2021-02-11T13:18:03.509" v="6772" actId="20577"/>
          <ac:spMkLst>
            <pc:docMk/>
            <pc:sldMk cId="2653460229" sldId="301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3:18:34.439" v="6783" actId="20577"/>
          <ac:spMkLst>
            <pc:docMk/>
            <pc:sldMk cId="2653460229" sldId="301"/>
            <ac:spMk id="8" creationId="{E83F6B78-2B17-4EF5-9601-F4476721DAB0}"/>
          </ac:spMkLst>
        </pc:spChg>
        <pc:spChg chg="del mod">
          <ac:chgData name="Raghav, Neeraj" userId="67353f70-35f1-4190-b908-a8a6ce0136e0" providerId="ADAL" clId="{2AC16347-8338-486D-8B41-2C5D24E9EC35}" dt="2021-02-11T13:21:02.004" v="6797" actId="478"/>
          <ac:spMkLst>
            <pc:docMk/>
            <pc:sldMk cId="2653460229" sldId="301"/>
            <ac:spMk id="9" creationId="{61C357F2-1D38-43C0-A561-E275F8E322C9}"/>
          </ac:spMkLst>
        </pc:spChg>
        <pc:picChg chg="del">
          <ac:chgData name="Raghav, Neeraj" userId="67353f70-35f1-4190-b908-a8a6ce0136e0" providerId="ADAL" clId="{2AC16347-8338-486D-8B41-2C5D24E9EC35}" dt="2021-02-11T13:14:18.472" v="6639" actId="478"/>
          <ac:picMkLst>
            <pc:docMk/>
            <pc:sldMk cId="2653460229" sldId="301"/>
            <ac:picMk id="2" creationId="{C893854C-A568-41A7-B0DD-D8CC7C3EB63F}"/>
          </ac:picMkLst>
        </pc:picChg>
        <pc:picChg chg="add del mod">
          <ac:chgData name="Raghav, Neeraj" userId="67353f70-35f1-4190-b908-a8a6ce0136e0" providerId="ADAL" clId="{2AC16347-8338-486D-8B41-2C5D24E9EC35}" dt="2021-02-11T13:20:40.541" v="6792" actId="478"/>
          <ac:picMkLst>
            <pc:docMk/>
            <pc:sldMk cId="2653460229" sldId="301"/>
            <ac:picMk id="3" creationId="{1D871194-88BF-474C-A524-D88A1F851EA5}"/>
          </ac:picMkLst>
        </pc:picChg>
        <pc:picChg chg="add del mod">
          <ac:chgData name="Raghav, Neeraj" userId="67353f70-35f1-4190-b908-a8a6ce0136e0" providerId="ADAL" clId="{2AC16347-8338-486D-8B41-2C5D24E9EC35}" dt="2021-02-11T13:20:07.975" v="6788"/>
          <ac:picMkLst>
            <pc:docMk/>
            <pc:sldMk cId="2653460229" sldId="301"/>
            <ac:picMk id="6" creationId="{3DE9C6A4-3648-4196-AD69-F13323AD1146}"/>
          </ac:picMkLst>
        </pc:picChg>
        <pc:picChg chg="add mod">
          <ac:chgData name="Raghav, Neeraj" userId="67353f70-35f1-4190-b908-a8a6ce0136e0" providerId="ADAL" clId="{2AC16347-8338-486D-8B41-2C5D24E9EC35}" dt="2021-02-11T14:02:41.231" v="8002" actId="1076"/>
          <ac:picMkLst>
            <pc:docMk/>
            <pc:sldMk cId="2653460229" sldId="301"/>
            <ac:picMk id="7" creationId="{DB7C3675-0BD3-4C24-9F9E-1C2E2A66C81D}"/>
          </ac:picMkLst>
        </pc:picChg>
      </pc:sldChg>
      <pc:sldChg chg="modSp add">
        <pc:chgData name="Raghav, Neeraj" userId="67353f70-35f1-4190-b908-a8a6ce0136e0" providerId="ADAL" clId="{2AC16347-8338-486D-8B41-2C5D24E9EC35}" dt="2021-02-11T14:02:45.405" v="8003" actId="14100"/>
        <pc:sldMkLst>
          <pc:docMk/>
          <pc:sldMk cId="3017467344" sldId="302"/>
        </pc:sldMkLst>
        <pc:picChg chg="mod">
          <ac:chgData name="Raghav, Neeraj" userId="67353f70-35f1-4190-b908-a8a6ce0136e0" providerId="ADAL" clId="{2AC16347-8338-486D-8B41-2C5D24E9EC35}" dt="2021-02-11T14:02:45.405" v="8003" actId="14100"/>
          <ac:picMkLst>
            <pc:docMk/>
            <pc:sldMk cId="3017467344" sldId="302"/>
            <ac:picMk id="3" creationId="{1D871194-88BF-474C-A524-D88A1F851EA5}"/>
          </ac:picMkLst>
        </pc:picChg>
      </pc:sldChg>
      <pc:sldChg chg="modSp add">
        <pc:chgData name="Raghav, Neeraj" userId="67353f70-35f1-4190-b908-a8a6ce0136e0" providerId="ADAL" clId="{2AC16347-8338-486D-8B41-2C5D24E9EC35}" dt="2021-02-11T14:02:56.770" v="8007" actId="1076"/>
        <pc:sldMkLst>
          <pc:docMk/>
          <pc:sldMk cId="86511995" sldId="303"/>
        </pc:sldMkLst>
        <pc:picChg chg="mod">
          <ac:chgData name="Raghav, Neeraj" userId="67353f70-35f1-4190-b908-a8a6ce0136e0" providerId="ADAL" clId="{2AC16347-8338-486D-8B41-2C5D24E9EC35}" dt="2021-02-11T14:02:56.770" v="8007" actId="1076"/>
          <ac:picMkLst>
            <pc:docMk/>
            <pc:sldMk cId="86511995" sldId="303"/>
            <ac:picMk id="2" creationId="{5BDD1995-F197-434C-B04D-87F16C2F0BCB}"/>
          </ac:picMkLst>
        </pc:picChg>
      </pc:sldChg>
      <pc:sldChg chg="addSp delSp modSp add">
        <pc:chgData name="Raghav, Neeraj" userId="67353f70-35f1-4190-b908-a8a6ce0136e0" providerId="ADAL" clId="{2AC16347-8338-486D-8B41-2C5D24E9EC35}" dt="2021-02-11T13:55:19.280" v="7306" actId="20577"/>
        <pc:sldMkLst>
          <pc:docMk/>
          <pc:sldMk cId="3872183653" sldId="304"/>
        </pc:sldMkLst>
        <pc:spChg chg="mod">
          <ac:chgData name="Raghav, Neeraj" userId="67353f70-35f1-4190-b908-a8a6ce0136e0" providerId="ADAL" clId="{2AC16347-8338-486D-8B41-2C5D24E9EC35}" dt="2021-02-11T13:55:19.280" v="7306" actId="20577"/>
          <ac:spMkLst>
            <pc:docMk/>
            <pc:sldMk cId="3872183653" sldId="304"/>
            <ac:spMk id="9" creationId="{61C357F2-1D38-43C0-A561-E275F8E322C9}"/>
          </ac:spMkLst>
        </pc:spChg>
        <pc:picChg chg="add mod">
          <ac:chgData name="Raghav, Neeraj" userId="67353f70-35f1-4190-b908-a8a6ce0136e0" providerId="ADAL" clId="{2AC16347-8338-486D-8B41-2C5D24E9EC35}" dt="2021-02-11T13:55:05.749" v="7258" actId="14100"/>
          <ac:picMkLst>
            <pc:docMk/>
            <pc:sldMk cId="3872183653" sldId="304"/>
            <ac:picMk id="2" creationId="{7175AABB-F56B-4012-8744-362F69CA964A}"/>
          </ac:picMkLst>
        </pc:picChg>
        <pc:picChg chg="del mod">
          <ac:chgData name="Raghav, Neeraj" userId="67353f70-35f1-4190-b908-a8a6ce0136e0" providerId="ADAL" clId="{2AC16347-8338-486D-8B41-2C5D24E9EC35}" dt="2021-02-11T13:54:49.819" v="7253" actId="478"/>
          <ac:picMkLst>
            <pc:docMk/>
            <pc:sldMk cId="3872183653" sldId="304"/>
            <ac:picMk id="3" creationId="{90E84E97-7437-4DB8-9C4B-7F54765A82C5}"/>
          </ac:picMkLst>
        </pc:picChg>
      </pc:sldChg>
      <pc:sldChg chg="addSp delSp modSp add">
        <pc:chgData name="Raghav, Neeraj" userId="67353f70-35f1-4190-b908-a8a6ce0136e0" providerId="ADAL" clId="{2AC16347-8338-486D-8B41-2C5D24E9EC35}" dt="2021-02-11T14:01:21.971" v="8000" actId="20577"/>
        <pc:sldMkLst>
          <pc:docMk/>
          <pc:sldMk cId="177620299" sldId="305"/>
        </pc:sldMkLst>
        <pc:spChg chg="mod">
          <ac:chgData name="Raghav, Neeraj" userId="67353f70-35f1-4190-b908-a8a6ce0136e0" providerId="ADAL" clId="{2AC16347-8338-486D-8B41-2C5D24E9EC35}" dt="2021-02-11T13:55:41.125" v="7310" actId="20577"/>
          <ac:spMkLst>
            <pc:docMk/>
            <pc:sldMk cId="177620299" sldId="305"/>
            <ac:spMk id="4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3:56:31.488" v="7982"/>
          <ac:spMkLst>
            <pc:docMk/>
            <pc:sldMk cId="177620299" sldId="305"/>
            <ac:spMk id="5" creationId="{00000000-0000-0000-0000-000000000000}"/>
          </ac:spMkLst>
        </pc:spChg>
        <pc:spChg chg="mod">
          <ac:chgData name="Raghav, Neeraj" userId="67353f70-35f1-4190-b908-a8a6ce0136e0" providerId="ADAL" clId="{2AC16347-8338-486D-8B41-2C5D24E9EC35}" dt="2021-02-11T14:01:21.971" v="8000" actId="20577"/>
          <ac:spMkLst>
            <pc:docMk/>
            <pc:sldMk cId="177620299" sldId="305"/>
            <ac:spMk id="8" creationId="{E83F6B78-2B17-4EF5-9601-F4476721DAB0}"/>
          </ac:spMkLst>
        </pc:spChg>
        <pc:spChg chg="del mod">
          <ac:chgData name="Raghav, Neeraj" userId="67353f70-35f1-4190-b908-a8a6ce0136e0" providerId="ADAL" clId="{2AC16347-8338-486D-8B41-2C5D24E9EC35}" dt="2021-02-11T14:00:56.051" v="7989" actId="478"/>
          <ac:spMkLst>
            <pc:docMk/>
            <pc:sldMk cId="177620299" sldId="305"/>
            <ac:spMk id="9" creationId="{61C357F2-1D38-43C0-A561-E275F8E322C9}"/>
          </ac:spMkLst>
        </pc:spChg>
        <pc:picChg chg="del">
          <ac:chgData name="Raghav, Neeraj" userId="67353f70-35f1-4190-b908-a8a6ce0136e0" providerId="ADAL" clId="{2AC16347-8338-486D-8B41-2C5D24E9EC35}" dt="2021-02-11T14:00:40.401" v="7983" actId="478"/>
          <ac:picMkLst>
            <pc:docMk/>
            <pc:sldMk cId="177620299" sldId="305"/>
            <ac:picMk id="2" creationId="{7175AABB-F56B-4012-8744-362F69CA964A}"/>
          </ac:picMkLst>
        </pc:picChg>
        <pc:picChg chg="add mod">
          <ac:chgData name="Raghav, Neeraj" userId="67353f70-35f1-4190-b908-a8a6ce0136e0" providerId="ADAL" clId="{2AC16347-8338-486D-8B41-2C5D24E9EC35}" dt="2021-02-11T14:01:03.894" v="7992" actId="14100"/>
          <ac:picMkLst>
            <pc:docMk/>
            <pc:sldMk cId="177620299" sldId="305"/>
            <ac:picMk id="3" creationId="{65FBD9F4-350D-4C9A-AA92-50D6284007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7AE11-64C7-4F53-AA15-22020F8EC613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A0227-AC21-4BC1-90A9-9D15065C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0227-AC21-4BC1-90A9-9D15065C0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A0227-AC21-4BC1-90A9-9D15065C0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9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EB4584-A443-4CDA-85F9-C51DE81C938D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9BE288-C426-47B1-8646-E0CA6C604F5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43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44.png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11" Type="http://schemas.openxmlformats.org/officeDocument/2006/relationships/image" Target="../media/image3.sv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29527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Neeraj Raghav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84D973-6CCD-46E6-AE16-548BADE1D8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781050"/>
            <a:ext cx="3238500" cy="32385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E5A00BC-431A-4EAE-AEEE-9B252354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0" y="2026734"/>
            <a:ext cx="4724400" cy="545016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Case Study- Open Library Data </a:t>
            </a:r>
            <a:br>
              <a:rPr lang="en-US" sz="2400" b="1" dirty="0"/>
            </a:br>
            <a:r>
              <a:rPr lang="en-US" sz="2400" b="1" dirty="0"/>
              <a:t>  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4D8A8CB4-474F-47ED-9F3C-8E2B81B7FE25}"/>
              </a:ext>
            </a:extLst>
          </p:cNvPr>
          <p:cNvSpPr txBox="1">
            <a:spLocks/>
          </p:cNvSpPr>
          <p:nvPr/>
        </p:nvSpPr>
        <p:spPr>
          <a:xfrm>
            <a:off x="4218878" y="2571750"/>
            <a:ext cx="4724400" cy="545016"/>
          </a:xfrm>
          <a:prstGeom prst="rect">
            <a:avLst/>
          </a:prstGeom>
        </p:spPr>
        <p:txBody>
          <a:bodyPr vert="horz" anchor="t" anchorCtr="0">
            <a:normAutofit fontScale="75000" lnSpcReduction="2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Senior Data Engineer-M3</a:t>
            </a:r>
            <a:br>
              <a:rPr lang="en-US" sz="2400" b="1" dirty="0"/>
            </a:br>
            <a:r>
              <a:rPr lang="en-US" sz="24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3057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AWS Environment Setup-</a:t>
            </a:r>
            <a:r>
              <a:rPr lang="en-US" sz="2400" b="1" dirty="0">
                <a:latin typeface="+mj-lt"/>
              </a:rPr>
              <a:t> Airflow Workspace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426720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1ADDB4-D4A3-453B-9A8B-04DD5AA27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742950"/>
            <a:ext cx="8001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69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Data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395097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Dataset size: 140 MB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+mj-lt"/>
              </a:rPr>
              <a:t>FileName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 err="1">
                <a:latin typeface="+mj-lt"/>
              </a:rPr>
              <a:t>ol_cdump.json</a:t>
            </a:r>
            <a:endParaRPr lang="en-US" sz="1400" dirty="0">
              <a:latin typeface="+mj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Total number of rows in the dataset: 148163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Total number of fields in the dataset: 76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u="sng" dirty="0">
                <a:latin typeface="+mj-lt"/>
              </a:rPr>
              <a:t>Key Data fields</a:t>
            </a:r>
            <a:r>
              <a:rPr lang="en-US" sz="1400" dirty="0">
                <a:latin typeface="+mj-lt"/>
              </a:rPr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Authors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Genres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+mj-lt"/>
              </a:rPr>
              <a:t>Number_of_Pages</a:t>
            </a:r>
            <a:endParaRPr lang="en-US" sz="1400" dirty="0">
              <a:latin typeface="+mj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+mj-lt"/>
              </a:rPr>
              <a:t>Publish_Date</a:t>
            </a:r>
            <a:endParaRPr lang="en-US" sz="1400" dirty="0">
              <a:latin typeface="+mj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Publishers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Title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Created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72B74-56AF-42D2-8DD0-645148FCF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658" y="1185887"/>
            <a:ext cx="1739347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3CC8E-DA2C-4AD1-89D0-BF01C3045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598" y="2386826"/>
            <a:ext cx="4441407" cy="21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9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395097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Excluded records having book title as Null  or blank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Excluded records where </a:t>
            </a:r>
            <a:r>
              <a:rPr lang="en-US" sz="1400" dirty="0" err="1">
                <a:latin typeface="+mj-lt"/>
              </a:rPr>
              <a:t>publish_date</a:t>
            </a:r>
            <a:r>
              <a:rPr lang="en-US" sz="1400" dirty="0">
                <a:latin typeface="+mj-lt"/>
              </a:rPr>
              <a:t> is less than 1950 or NULL.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Excluded records where </a:t>
            </a:r>
            <a:r>
              <a:rPr lang="en-US" sz="1400" dirty="0" err="1">
                <a:latin typeface="+mj-lt"/>
              </a:rPr>
              <a:t>number_of_pages</a:t>
            </a:r>
            <a:r>
              <a:rPr lang="en-US" sz="1400" dirty="0">
                <a:latin typeface="+mj-lt"/>
              </a:rPr>
              <a:t> are less than 20 or NULL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Genres array field, exploded into multiple rows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300" dirty="0">
              <a:latin typeface="+mj-lt"/>
            </a:endParaRPr>
          </a:p>
          <a:p>
            <a:pPr marL="0" indent="0">
              <a:buNone/>
            </a:pPr>
            <a:endParaRPr lang="en-US" sz="105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3D7F7B-B1C6-4AE2-A263-0E4A22C0F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809750"/>
            <a:ext cx="7848600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Data validation after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395097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Minimum  publish year : 1951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Minimum </a:t>
            </a:r>
            <a:r>
              <a:rPr lang="en-US" sz="1400" dirty="0" err="1">
                <a:latin typeface="+mj-lt"/>
              </a:rPr>
              <a:t>number_of_pages</a:t>
            </a:r>
            <a:r>
              <a:rPr lang="en-US" sz="1400" dirty="0">
                <a:latin typeface="+mj-lt"/>
              </a:rPr>
              <a:t> : 21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No record with Book title as blank or NULL</a:t>
            </a:r>
          </a:p>
          <a:p>
            <a:pPr marL="0" indent="0">
              <a:lnSpc>
                <a:spcPct val="80000"/>
              </a:lnSpc>
              <a:buNone/>
            </a:pPr>
            <a:endParaRPr lang="en-US" sz="13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3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300" dirty="0">
              <a:latin typeface="+mj-lt"/>
            </a:endParaRPr>
          </a:p>
          <a:p>
            <a:pPr marL="0" indent="0">
              <a:buNone/>
            </a:pPr>
            <a:endParaRPr lang="en-US" sz="105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C5DC4A-7B54-4C8C-91E0-4B64548D1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460" y="1851056"/>
            <a:ext cx="1836739" cy="990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5EE0FE-9A6D-4B96-8FF7-D38BDA965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1809750"/>
            <a:ext cx="1542784" cy="996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431A53-C730-40BD-9F03-22E5715734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4493" y="3052828"/>
            <a:ext cx="2417958" cy="10475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1ECAEE-4FEC-4449-8AA0-357FFBD18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351" y="3109746"/>
            <a:ext cx="2685784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3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Task Result from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426720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+mj-lt"/>
              </a:rPr>
              <a:t>Task#1 Get the book with the most pages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+mj-lt"/>
              </a:rPr>
              <a:t>Task#2: Find the top 5 genres with most books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AA156C-88F7-4C38-9F84-41AE2CFB4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98" y="1815978"/>
            <a:ext cx="2805553" cy="1011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63183-9A59-4B0C-B2A9-C35AFB830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98" y="965322"/>
            <a:ext cx="8052202" cy="844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FFA476-E603-476F-A10C-83F907C44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693" y="3133452"/>
            <a:ext cx="7886700" cy="5386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00C217-9D5D-45A9-A07F-F67D557181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693" y="3662872"/>
            <a:ext cx="2032402" cy="12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61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Task Result from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395097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Task#3: Retrieve the top 5 authors who (co-)authored the most books.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Task#4: Per publish year, get the number of authors that published at least one book.</a:t>
            </a:r>
            <a:endParaRPr lang="en-US" sz="1400" b="1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E223D0-F421-40D6-AE67-BF1AB75FC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971550"/>
            <a:ext cx="8153400" cy="5700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17D5D5-2F4B-4491-87B7-08FE50214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36" y="2728633"/>
            <a:ext cx="8142249" cy="5119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9917FB-C12D-49EE-A644-AAAA12E78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1534837"/>
            <a:ext cx="3467100" cy="8404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66CC8E-26D6-4697-8A1E-241028303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037" y="3209589"/>
            <a:ext cx="1075164" cy="135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71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Task Result from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426720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Task#5: Find the number of authors and number of books published per month for years between 1950 and 1970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D526C7-D9D5-4193-9641-9DDAA1EBF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4" y="1200150"/>
            <a:ext cx="7802002" cy="736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6A1342-9EBB-4A54-BDF7-7EE752257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33" y="1934049"/>
            <a:ext cx="7802002" cy="543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CCD8A8-727A-4583-AEC5-3C5C315D5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832" y="2477339"/>
            <a:ext cx="2278568" cy="1305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E56BE8-09AC-42EE-A61B-89D4871C0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832" y="3782769"/>
            <a:ext cx="2278568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7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Task result from </a:t>
            </a:r>
            <a:r>
              <a:rPr lang="en-US" sz="2400" b="1" dirty="0" err="1">
                <a:solidFill>
                  <a:schemeClr val="tx1"/>
                </a:solidFill>
              </a:rPr>
              <a:t>DataBricks</a:t>
            </a:r>
            <a:r>
              <a:rPr lang="en-US" sz="2400" b="1" dirty="0">
                <a:solidFill>
                  <a:schemeClr val="tx1"/>
                </a:solidFill>
              </a:rPr>
              <a:t> running on AWS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395097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Task#1: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Task#2: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678C17-528D-4153-AA0D-0E7D1455D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59" y="943487"/>
            <a:ext cx="7999141" cy="1704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855E84-659C-45CA-84BF-C9A0B89E4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86" y="3024641"/>
            <a:ext cx="7999141" cy="15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Task result from </a:t>
            </a:r>
            <a:r>
              <a:rPr lang="en-US" sz="2400" b="1" dirty="0" err="1">
                <a:solidFill>
                  <a:schemeClr val="tx1"/>
                </a:solidFill>
              </a:rPr>
              <a:t>DataBricks</a:t>
            </a:r>
            <a:r>
              <a:rPr lang="en-US" sz="2400" b="1" dirty="0">
                <a:solidFill>
                  <a:schemeClr val="tx1"/>
                </a:solidFill>
              </a:rPr>
              <a:t> running on AWS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426720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Task#3: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Task#4: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600DB1-731F-43C8-BEDA-F4C92E45C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24" y="971119"/>
            <a:ext cx="8077200" cy="16786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EFC76C-D1E0-4164-9D3A-BA60E01B4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92" y="2954136"/>
            <a:ext cx="8062332" cy="190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45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Task result from </a:t>
            </a:r>
            <a:r>
              <a:rPr lang="en-US" sz="2400" b="1" dirty="0" err="1">
                <a:solidFill>
                  <a:schemeClr val="tx1"/>
                </a:solidFill>
              </a:rPr>
              <a:t>DataBricks</a:t>
            </a:r>
            <a:r>
              <a:rPr lang="en-US" sz="2400" b="1" dirty="0">
                <a:solidFill>
                  <a:schemeClr val="tx1"/>
                </a:solidFill>
              </a:rPr>
              <a:t> running on AWS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395097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Task#5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68600-920A-4BA1-BD6E-FF3BF4666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971551"/>
            <a:ext cx="8077200" cy="1569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4D1C12-FF7D-4E28-8943-0646DB2DE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2540600"/>
            <a:ext cx="8077200" cy="17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Understanding Case Study: Open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395097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Open Library is an initiative of Internet Archive, building a digital library of internet sites and other cultural artifacts in digital form.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They provide public feeds with the library data.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u="sng" dirty="0">
                <a:latin typeface="+mj-lt"/>
              </a:rPr>
              <a:t>Requirement Details</a:t>
            </a:r>
            <a:r>
              <a:rPr lang="en-US" sz="1400" dirty="0">
                <a:latin typeface="+mj-lt"/>
              </a:rPr>
              <a:t>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Get the dataset from the open library site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Familiarize with dataset- exploratory data analysis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Cleaning of data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Get the book with the most pages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Find the top 5 genres with most books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Retrieve the top 5 authors who (co-)authored the most books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Per publish year, get the number of authors that published at least one book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Find the number of authors and number of books published per month for years between 1950 and 1970</a:t>
            </a:r>
            <a:br>
              <a:rPr lang="en-US" sz="1400" dirty="0">
                <a:latin typeface="+mj-lt"/>
              </a:rPr>
            </a:b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0600" y="101522"/>
            <a:ext cx="436572" cy="4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3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Overall Solution Design Approach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547902-E713-42F9-A9DB-13127C5DF3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3033" y="666750"/>
            <a:ext cx="8572367" cy="441960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D44AA66F-58E9-4DCC-A491-02D98A5E26C9}"/>
              </a:ext>
            </a:extLst>
          </p:cNvPr>
          <p:cNvSpPr/>
          <p:nvPr/>
        </p:nvSpPr>
        <p:spPr bwMode="auto">
          <a:xfrm>
            <a:off x="2019359" y="2437039"/>
            <a:ext cx="5467856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buClr>
                <a:srgbClr val="D4001A"/>
              </a:buClr>
            </a:pPr>
            <a:r>
              <a:rPr lang="en-US" sz="1400" dirty="0">
                <a:solidFill>
                  <a:srgbClr val="003C71"/>
                </a:solidFill>
                <a:cs typeface="Calibri" pitchFamily="34" charset="0"/>
              </a:rPr>
              <a:t>Derive business metrics and transformations</a:t>
            </a:r>
          </a:p>
        </p:txBody>
      </p:sp>
      <p:sp>
        <p:nvSpPr>
          <p:cNvPr id="6" name="Rounded Rectangle 47">
            <a:extLst>
              <a:ext uri="{FF2B5EF4-FFF2-40B4-BE49-F238E27FC236}">
                <a16:creationId xmlns:a16="http://schemas.microsoft.com/office/drawing/2014/main" id="{F031661E-D415-447F-8EA8-F0A68DD544F1}"/>
              </a:ext>
            </a:extLst>
          </p:cNvPr>
          <p:cNvSpPr/>
          <p:nvPr/>
        </p:nvSpPr>
        <p:spPr bwMode="auto">
          <a:xfrm>
            <a:off x="2004207" y="2876550"/>
            <a:ext cx="5467856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buClr>
                <a:srgbClr val="D4001A"/>
              </a:buClr>
            </a:pPr>
            <a:r>
              <a:rPr lang="en-US" sz="1400" dirty="0">
                <a:solidFill>
                  <a:srgbClr val="003C71"/>
                </a:solidFill>
                <a:cs typeface="Calibri" pitchFamily="34" charset="0"/>
              </a:rPr>
              <a:t>Data Preparation &amp; Cleaning</a:t>
            </a:r>
          </a:p>
        </p:txBody>
      </p:sp>
      <p:sp>
        <p:nvSpPr>
          <p:cNvPr id="7" name="Rounded Rectangle 48">
            <a:extLst>
              <a:ext uri="{FF2B5EF4-FFF2-40B4-BE49-F238E27FC236}">
                <a16:creationId xmlns:a16="http://schemas.microsoft.com/office/drawing/2014/main" id="{AB1D315A-EC15-4572-98EE-D3FC1FA6C961}"/>
              </a:ext>
            </a:extLst>
          </p:cNvPr>
          <p:cNvSpPr/>
          <p:nvPr/>
        </p:nvSpPr>
        <p:spPr bwMode="auto">
          <a:xfrm>
            <a:off x="2004207" y="4188573"/>
            <a:ext cx="5467856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buClr>
                <a:srgbClr val="D4001A"/>
              </a:buClr>
            </a:pPr>
            <a:r>
              <a:rPr lang="en-US" sz="1400" dirty="0">
                <a:solidFill>
                  <a:srgbClr val="003C71"/>
                </a:solidFill>
                <a:cs typeface="Calibri" pitchFamily="34" charset="0"/>
              </a:rPr>
              <a:t>Building data analysis strategy/Architecture Blueprint</a:t>
            </a:r>
          </a:p>
        </p:txBody>
      </p:sp>
      <p:sp>
        <p:nvSpPr>
          <p:cNvPr id="8" name="Rounded Rectangle 49">
            <a:extLst>
              <a:ext uri="{FF2B5EF4-FFF2-40B4-BE49-F238E27FC236}">
                <a16:creationId xmlns:a16="http://schemas.microsoft.com/office/drawing/2014/main" id="{4AB09C82-211F-42E3-B5C0-6AAD64650B1B}"/>
              </a:ext>
            </a:extLst>
          </p:cNvPr>
          <p:cNvSpPr/>
          <p:nvPr/>
        </p:nvSpPr>
        <p:spPr bwMode="auto">
          <a:xfrm>
            <a:off x="2004207" y="3744279"/>
            <a:ext cx="5467856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buClr>
                <a:srgbClr val="D4001A"/>
              </a:buClr>
            </a:pPr>
            <a:r>
              <a:rPr lang="en-US" sz="1400" dirty="0">
                <a:solidFill>
                  <a:srgbClr val="003C71"/>
                </a:solidFill>
                <a:cs typeface="Calibri" pitchFamily="34" charset="0"/>
              </a:rPr>
              <a:t>Data ingestion</a:t>
            </a:r>
          </a:p>
        </p:txBody>
      </p:sp>
      <p:sp>
        <p:nvSpPr>
          <p:cNvPr id="9" name="Rounded Rectangle 50">
            <a:extLst>
              <a:ext uri="{FF2B5EF4-FFF2-40B4-BE49-F238E27FC236}">
                <a16:creationId xmlns:a16="http://schemas.microsoft.com/office/drawing/2014/main" id="{86F16EB1-EFCF-452E-A49F-B76F5D86C771}"/>
              </a:ext>
            </a:extLst>
          </p:cNvPr>
          <p:cNvSpPr/>
          <p:nvPr/>
        </p:nvSpPr>
        <p:spPr bwMode="auto">
          <a:xfrm>
            <a:off x="2019359" y="1149846"/>
            <a:ext cx="5467856" cy="365760"/>
          </a:xfrm>
          <a:prstGeom prst="roundRect">
            <a:avLst/>
          </a:prstGeom>
          <a:solidFill>
            <a:srgbClr val="003C71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50000"/>
              </a:spcBef>
              <a:buClr>
                <a:srgbClr val="D4001A"/>
              </a:buClr>
            </a:pPr>
            <a:r>
              <a:rPr lang="en-US" sz="1400" dirty="0">
                <a:solidFill>
                  <a:prstClr val="white"/>
                </a:solidFill>
                <a:cs typeface="Calibri" pitchFamily="34" charset="0"/>
              </a:rPr>
              <a:t>Automate the complete data pipeline</a:t>
            </a:r>
          </a:p>
        </p:txBody>
      </p:sp>
      <p:sp>
        <p:nvSpPr>
          <p:cNvPr id="10" name="Rounded Rectangle 51">
            <a:extLst>
              <a:ext uri="{FF2B5EF4-FFF2-40B4-BE49-F238E27FC236}">
                <a16:creationId xmlns:a16="http://schemas.microsoft.com/office/drawing/2014/main" id="{CBB7B4F9-E556-4EE1-922E-B5D10AD2DFC2}"/>
              </a:ext>
            </a:extLst>
          </p:cNvPr>
          <p:cNvSpPr/>
          <p:nvPr/>
        </p:nvSpPr>
        <p:spPr bwMode="auto">
          <a:xfrm>
            <a:off x="2004207" y="3317693"/>
            <a:ext cx="5467856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buClr>
                <a:srgbClr val="D4001A"/>
              </a:buClr>
            </a:pPr>
            <a:r>
              <a:rPr lang="en-US" sz="1400" dirty="0">
                <a:solidFill>
                  <a:srgbClr val="003C71"/>
                </a:solidFill>
                <a:cs typeface="Calibri" pitchFamily="34" charset="0"/>
              </a:rPr>
              <a:t>Exploratory Data Analysis- Data Understanding</a:t>
            </a:r>
          </a:p>
        </p:txBody>
      </p:sp>
      <p:sp>
        <p:nvSpPr>
          <p:cNvPr id="11" name="16-Point Star 52">
            <a:extLst>
              <a:ext uri="{FF2B5EF4-FFF2-40B4-BE49-F238E27FC236}">
                <a16:creationId xmlns:a16="http://schemas.microsoft.com/office/drawing/2014/main" id="{50A520BB-6C9F-4EEB-AC0D-F1F0D8B4EC1B}"/>
              </a:ext>
            </a:extLst>
          </p:cNvPr>
          <p:cNvSpPr/>
          <p:nvPr/>
        </p:nvSpPr>
        <p:spPr>
          <a:xfrm>
            <a:off x="7098173" y="694510"/>
            <a:ext cx="1222518" cy="458826"/>
          </a:xfrm>
          <a:prstGeom prst="star16">
            <a:avLst/>
          </a:prstGeom>
          <a:solidFill>
            <a:srgbClr val="FFC000"/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cs typeface="Calibri" pitchFamily="34" charset="0"/>
              </a:rPr>
              <a:t>Completed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Calibri" pitchFamily="34" charset="0"/>
            </a:endParaRPr>
          </a:p>
        </p:txBody>
      </p:sp>
      <p:sp>
        <p:nvSpPr>
          <p:cNvPr id="12" name="Rounded Rectangle 62">
            <a:extLst>
              <a:ext uri="{FF2B5EF4-FFF2-40B4-BE49-F238E27FC236}">
                <a16:creationId xmlns:a16="http://schemas.microsoft.com/office/drawing/2014/main" id="{7D82233D-945E-49F4-8C65-4C16E62477BD}"/>
              </a:ext>
            </a:extLst>
          </p:cNvPr>
          <p:cNvSpPr/>
          <p:nvPr/>
        </p:nvSpPr>
        <p:spPr bwMode="auto">
          <a:xfrm>
            <a:off x="2003502" y="2008986"/>
            <a:ext cx="5467856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buClr>
                <a:srgbClr val="D4001A"/>
              </a:buClr>
            </a:pPr>
            <a:r>
              <a:rPr lang="en-US" sz="1400" dirty="0">
                <a:solidFill>
                  <a:srgbClr val="003C71"/>
                </a:solidFill>
                <a:cs typeface="Calibri" pitchFamily="34" charset="0"/>
              </a:rPr>
              <a:t>Load data</a:t>
            </a:r>
          </a:p>
        </p:txBody>
      </p:sp>
      <p:sp>
        <p:nvSpPr>
          <p:cNvPr id="13" name="Down Arrow 53">
            <a:extLst>
              <a:ext uri="{FF2B5EF4-FFF2-40B4-BE49-F238E27FC236}">
                <a16:creationId xmlns:a16="http://schemas.microsoft.com/office/drawing/2014/main" id="{7F47E724-F756-4E7A-A167-2260AD186771}"/>
              </a:ext>
            </a:extLst>
          </p:cNvPr>
          <p:cNvSpPr/>
          <p:nvPr/>
        </p:nvSpPr>
        <p:spPr>
          <a:xfrm rot="10800000">
            <a:off x="1575210" y="1101423"/>
            <a:ext cx="428997" cy="3299127"/>
          </a:xfrm>
          <a:prstGeom prst="downArrow">
            <a:avLst>
              <a:gd name="adj1" fmla="val 50000"/>
              <a:gd name="adj2" fmla="val 59058"/>
            </a:avLst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Calibri" pitchFamily="34" charset="0"/>
            </a:endParaRPr>
          </a:p>
        </p:txBody>
      </p:sp>
      <p:sp>
        <p:nvSpPr>
          <p:cNvPr id="14" name="Rounded Rectangle 62">
            <a:extLst>
              <a:ext uri="{FF2B5EF4-FFF2-40B4-BE49-F238E27FC236}">
                <a16:creationId xmlns:a16="http://schemas.microsoft.com/office/drawing/2014/main" id="{9A512111-65CB-4DDC-87FE-5E37B303C93A}"/>
              </a:ext>
            </a:extLst>
          </p:cNvPr>
          <p:cNvSpPr/>
          <p:nvPr/>
        </p:nvSpPr>
        <p:spPr bwMode="auto">
          <a:xfrm>
            <a:off x="2019359" y="1583866"/>
            <a:ext cx="5467856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50000"/>
              </a:spcBef>
              <a:buClr>
                <a:srgbClr val="D4001A"/>
              </a:buClr>
            </a:pPr>
            <a:r>
              <a:rPr lang="en-US" sz="1400" dirty="0">
                <a:solidFill>
                  <a:srgbClr val="003C71"/>
                </a:solidFill>
                <a:cs typeface="Calibri" pitchFamily="34" charset="0"/>
              </a:rPr>
              <a:t>Visualization/ Analyze</a:t>
            </a:r>
          </a:p>
        </p:txBody>
      </p:sp>
    </p:spTree>
    <p:extLst>
      <p:ext uri="{BB962C8B-B14F-4D97-AF65-F5344CB8AC3E}">
        <p14:creationId xmlns:p14="http://schemas.microsoft.com/office/powerpoint/2010/main" val="425065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Pipeline Testing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819150"/>
            <a:ext cx="8229600" cy="379857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400" dirty="0">
              <a:latin typeface="+mj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Unit Testing by notebook parametrization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+mj-lt"/>
              </a:rPr>
              <a:t>Pytest</a:t>
            </a:r>
            <a:r>
              <a:rPr lang="en-US" sz="1400" dirty="0">
                <a:latin typeface="+mj-lt"/>
              </a:rPr>
              <a:t> to develop the unit test cases and run on Databricks cluster using Databricks connect feature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Orchestrate data pipeline using Airflow for end-to-end integration testing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Integrate Databricks with GitHub for code repository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Handling Data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395097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br>
              <a:rPr lang="en-US" sz="1400" b="1" u="sng" dirty="0">
                <a:latin typeface="+mj-lt"/>
              </a:rPr>
            </a:br>
            <a:r>
              <a:rPr lang="en-US" sz="1400" b="1" u="sng" dirty="0" err="1">
                <a:latin typeface="+mj-lt"/>
              </a:rPr>
              <a:t>DataBricks</a:t>
            </a:r>
            <a:r>
              <a:rPr lang="en-US" sz="1400" b="1" u="sng" dirty="0">
                <a:latin typeface="+mj-lt"/>
              </a:rPr>
              <a:t> Delta Lake</a:t>
            </a:r>
            <a:r>
              <a:rPr lang="en-US" sz="1400" dirty="0">
                <a:latin typeface="+mj-lt"/>
              </a:rPr>
              <a:t>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400" dirty="0">
              <a:latin typeface="+mj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Databricks Delta Lake concept is to handle the CRUD operation on data.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Implemented Delta lake to maintain data layers (STG, TRANS, PUB) . So, we will handle UPSERT operations using Merge property of Delta Lake.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Automatic Schema Validation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Schema evaluation to accommodate new columns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We can also implement SCD in Delta Lake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Delta Lake support ACID property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87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Data Pipeline Orchestration-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426720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2D5D13-787A-4BCB-A4B7-6D18FD838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65" y="766970"/>
            <a:ext cx="8008433" cy="40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61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Data Pipeline Orchestration-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426720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BF61C0-7AB1-4D39-91A1-F3F6EE3C3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58" y="742950"/>
            <a:ext cx="8037241" cy="40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49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0AD52F-0885-4147-90C9-83676D94CFBF}"/>
              </a:ext>
            </a:extLst>
          </p:cNvPr>
          <p:cNvSpPr txBox="1"/>
          <p:nvPr/>
        </p:nvSpPr>
        <p:spPr>
          <a:xfrm>
            <a:off x="1143000" y="287655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 You!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9D08A9-6E9C-4313-A6FB-F375C87CAB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98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57EC09-2E50-43C7-8F89-D154BFCF8EF4}"/>
              </a:ext>
            </a:extLst>
          </p:cNvPr>
          <p:cNvSpPr/>
          <p:nvPr/>
        </p:nvSpPr>
        <p:spPr>
          <a:xfrm>
            <a:off x="1369870" y="746411"/>
            <a:ext cx="7564515" cy="4253359"/>
          </a:xfrm>
          <a:prstGeom prst="roundRect">
            <a:avLst/>
          </a:prstGeom>
          <a:solidFill>
            <a:schemeClr val="accent2"/>
          </a:solidFill>
          <a:ln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62853" y="126906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ea typeface="+mn-ea"/>
                <a:cs typeface="+mn-cs"/>
              </a:rPr>
              <a:t>Solution Framework Architecture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8DD902-2F4A-4B5E-A707-8D68EB111D4A}"/>
              </a:ext>
            </a:extLst>
          </p:cNvPr>
          <p:cNvSpPr/>
          <p:nvPr/>
        </p:nvSpPr>
        <p:spPr>
          <a:xfrm>
            <a:off x="162853" y="2438256"/>
            <a:ext cx="969822" cy="27497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Open Library Site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41F27C-4476-48CA-BA80-6BDAFA849033}"/>
              </a:ext>
            </a:extLst>
          </p:cNvPr>
          <p:cNvCxnSpPr>
            <a:cxnSpLocks/>
          </p:cNvCxnSpPr>
          <p:nvPr/>
        </p:nvCxnSpPr>
        <p:spPr>
          <a:xfrm>
            <a:off x="5905754" y="3508869"/>
            <a:ext cx="68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F22D079-3781-4135-B247-7D99773A558B}"/>
              </a:ext>
            </a:extLst>
          </p:cNvPr>
          <p:cNvSpPr/>
          <p:nvPr/>
        </p:nvSpPr>
        <p:spPr>
          <a:xfrm>
            <a:off x="7636690" y="1476375"/>
            <a:ext cx="1081483" cy="3008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AEF21D6-4AD2-47B3-AD87-7D1FB6FFA370}"/>
              </a:ext>
            </a:extLst>
          </p:cNvPr>
          <p:cNvSpPr/>
          <p:nvPr/>
        </p:nvSpPr>
        <p:spPr>
          <a:xfrm>
            <a:off x="7761095" y="3162300"/>
            <a:ext cx="894737" cy="2261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3449D9-D533-41A9-BB69-692D548A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39" y="1491381"/>
            <a:ext cx="5028561" cy="2680569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A636D403-3F7F-430A-B3BE-CE08D376BC68}"/>
              </a:ext>
            </a:extLst>
          </p:cNvPr>
          <p:cNvSpPr/>
          <p:nvPr/>
        </p:nvSpPr>
        <p:spPr>
          <a:xfrm>
            <a:off x="5091477" y="3007466"/>
            <a:ext cx="515103" cy="18650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A1D8248-B44F-4CB3-AFA2-B00AF6831056}"/>
              </a:ext>
            </a:extLst>
          </p:cNvPr>
          <p:cNvSpPr/>
          <p:nvPr/>
        </p:nvSpPr>
        <p:spPr>
          <a:xfrm>
            <a:off x="3581400" y="3021422"/>
            <a:ext cx="515103" cy="18650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DE8B096-47EE-4407-B6E8-8672C93A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343150"/>
            <a:ext cx="792014" cy="2682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D7FB553-7E7C-4E92-9864-28B523DB7334}"/>
              </a:ext>
            </a:extLst>
          </p:cNvPr>
          <p:cNvSpPr/>
          <p:nvPr/>
        </p:nvSpPr>
        <p:spPr>
          <a:xfrm>
            <a:off x="2834111" y="3642801"/>
            <a:ext cx="631882" cy="268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E5C6D9-8838-4AD6-920A-0C285FAF7998}"/>
              </a:ext>
            </a:extLst>
          </p:cNvPr>
          <p:cNvSpPr/>
          <p:nvPr/>
        </p:nvSpPr>
        <p:spPr>
          <a:xfrm>
            <a:off x="4401424" y="3638801"/>
            <a:ext cx="631882" cy="268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9973FE-85EE-4765-9A6D-CDA195A0435E}"/>
              </a:ext>
            </a:extLst>
          </p:cNvPr>
          <p:cNvSpPr/>
          <p:nvPr/>
        </p:nvSpPr>
        <p:spPr>
          <a:xfrm>
            <a:off x="5751977" y="3639345"/>
            <a:ext cx="772543" cy="267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5563C4-2D26-42B8-A92D-4D8FFCB6F6DB}"/>
              </a:ext>
            </a:extLst>
          </p:cNvPr>
          <p:cNvCxnSpPr>
            <a:cxnSpLocks/>
          </p:cNvCxnSpPr>
          <p:nvPr/>
        </p:nvCxnSpPr>
        <p:spPr>
          <a:xfrm>
            <a:off x="3917337" y="2523384"/>
            <a:ext cx="12690" cy="9842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C86521-1914-4C81-8145-C8F0169493C6}"/>
              </a:ext>
            </a:extLst>
          </p:cNvPr>
          <p:cNvCxnSpPr>
            <a:cxnSpLocks/>
          </p:cNvCxnSpPr>
          <p:nvPr/>
        </p:nvCxnSpPr>
        <p:spPr>
          <a:xfrm>
            <a:off x="5457720" y="2464294"/>
            <a:ext cx="0" cy="1043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A41217B-FF79-4439-B6A2-B8BB767F7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530" y="1782301"/>
            <a:ext cx="1040311" cy="766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7D2420-5ADD-425D-A7CC-1AD3086CD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130" y="3402421"/>
            <a:ext cx="881702" cy="766214"/>
          </a:xfrm>
          <a:prstGeom prst="rect">
            <a:avLst/>
          </a:prstGeom>
        </p:spPr>
      </p:pic>
      <p:sp>
        <p:nvSpPr>
          <p:cNvPr id="23" name="Rectangle 22" descr="S">
            <a:extLst>
              <a:ext uri="{FF2B5EF4-FFF2-40B4-BE49-F238E27FC236}">
                <a16:creationId xmlns:a16="http://schemas.microsoft.com/office/drawing/2014/main" id="{B7184F00-6989-48EF-B511-3FE2EB1BBE5B}"/>
              </a:ext>
            </a:extLst>
          </p:cNvPr>
          <p:cNvSpPr/>
          <p:nvPr/>
        </p:nvSpPr>
        <p:spPr>
          <a:xfrm>
            <a:off x="2210439" y="971550"/>
            <a:ext cx="5028561" cy="39246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Storage- AWS S3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9F1B71F-FBFD-4CF1-BC82-F0F535F93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829" y="1022658"/>
            <a:ext cx="900786" cy="285506"/>
          </a:xfrm>
          <a:prstGeom prst="rect">
            <a:avLst/>
          </a:prstGeom>
        </p:spPr>
      </p:pic>
      <p:sp>
        <p:nvSpPr>
          <p:cNvPr id="57" name="Rectangle 56" descr="S">
            <a:extLst>
              <a:ext uri="{FF2B5EF4-FFF2-40B4-BE49-F238E27FC236}">
                <a16:creationId xmlns:a16="http://schemas.microsoft.com/office/drawing/2014/main" id="{79F7061F-27B9-43A4-8940-E19991841A8F}"/>
              </a:ext>
            </a:extLst>
          </p:cNvPr>
          <p:cNvSpPr/>
          <p:nvPr/>
        </p:nvSpPr>
        <p:spPr>
          <a:xfrm>
            <a:off x="2209800" y="4273811"/>
            <a:ext cx="5028561" cy="39246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Pipeline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Orchestration &amp; Monitoring- Airflow                         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1BF49D7-154F-4991-ABF4-EABEC9CCC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7018" y="4301176"/>
            <a:ext cx="1021654" cy="356442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657F0-520E-4433-AA5C-7A7B49F390E1}"/>
              </a:ext>
            </a:extLst>
          </p:cNvPr>
          <p:cNvCxnSpPr/>
          <p:nvPr/>
        </p:nvCxnSpPr>
        <p:spPr>
          <a:xfrm flipV="1">
            <a:off x="7238361" y="2156361"/>
            <a:ext cx="398329" cy="904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D1917A-213D-491D-99BF-642039E92982}"/>
              </a:ext>
            </a:extLst>
          </p:cNvPr>
          <p:cNvCxnSpPr/>
          <p:nvPr/>
        </p:nvCxnSpPr>
        <p:spPr>
          <a:xfrm>
            <a:off x="8175685" y="2548518"/>
            <a:ext cx="0" cy="56615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A05981-7F46-4279-A968-8DD6FF63A8C6}"/>
              </a:ext>
            </a:extLst>
          </p:cNvPr>
          <p:cNvCxnSpPr>
            <a:cxnSpLocks/>
          </p:cNvCxnSpPr>
          <p:nvPr/>
        </p:nvCxnSpPr>
        <p:spPr>
          <a:xfrm flipV="1">
            <a:off x="1085914" y="2940782"/>
            <a:ext cx="1581086" cy="2443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1E812836-749D-4600-934D-3AFE29A5A4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2724150"/>
            <a:ext cx="999306" cy="433265"/>
          </a:xfrm>
          <a:prstGeom prst="rect">
            <a:avLst/>
          </a:prstGeom>
        </p:spPr>
      </p:pic>
      <p:sp>
        <p:nvSpPr>
          <p:cNvPr id="72" name="Thought Bubble: Cloud 71">
            <a:extLst>
              <a:ext uri="{FF2B5EF4-FFF2-40B4-BE49-F238E27FC236}">
                <a16:creationId xmlns:a16="http://schemas.microsoft.com/office/drawing/2014/main" id="{3AC4FD40-D48B-47ED-B94F-9C4C60550859}"/>
              </a:ext>
            </a:extLst>
          </p:cNvPr>
          <p:cNvSpPr/>
          <p:nvPr/>
        </p:nvSpPr>
        <p:spPr>
          <a:xfrm>
            <a:off x="304800" y="764728"/>
            <a:ext cx="903697" cy="84546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 descr="S">
            <a:extLst>
              <a:ext uri="{FF2B5EF4-FFF2-40B4-BE49-F238E27FC236}">
                <a16:creationId xmlns:a16="http://schemas.microsoft.com/office/drawing/2014/main" id="{19244A93-5FBB-4A6A-B185-3DEE60E73782}"/>
              </a:ext>
            </a:extLst>
          </p:cNvPr>
          <p:cNvSpPr/>
          <p:nvPr/>
        </p:nvSpPr>
        <p:spPr>
          <a:xfrm>
            <a:off x="381169" y="1049971"/>
            <a:ext cx="704745" cy="258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AWS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1AC23D-A633-47B2-BFD3-84810E6905DB}"/>
              </a:ext>
            </a:extLst>
          </p:cNvPr>
          <p:cNvCxnSpPr>
            <a:cxnSpLocks/>
          </p:cNvCxnSpPr>
          <p:nvPr/>
        </p:nvCxnSpPr>
        <p:spPr>
          <a:xfrm>
            <a:off x="1208497" y="1123950"/>
            <a:ext cx="182568" cy="22071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>
            <a:extLst>
              <a:ext uri="{FF2B5EF4-FFF2-40B4-BE49-F238E27FC236}">
                <a16:creationId xmlns:a16="http://schemas.microsoft.com/office/drawing/2014/main" id="{7206BED3-AE67-4C08-AD45-D85157DE5A7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F21B13-38E3-46BD-A591-7DFBAF5DC9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4762" y="1022658"/>
            <a:ext cx="462066" cy="31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59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Tools &amp;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395097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Framework, Tools and Language used: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Spark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+mj-lt"/>
              </a:rPr>
              <a:t>PySpark</a:t>
            </a:r>
            <a:endParaRPr lang="en-US" sz="1400" dirty="0">
              <a:latin typeface="+mj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PyCharm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AWS IAM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+mj-lt"/>
              </a:rPr>
              <a:t>DataBricks</a:t>
            </a:r>
            <a:endParaRPr lang="en-US" sz="1400" dirty="0">
              <a:latin typeface="+mj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Delta Lake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Amazon S3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Airflow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Redshift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+mj-lt"/>
              </a:rPr>
              <a:t>Quicksight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07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Data Discovery &amp;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666749"/>
            <a:ext cx="8686800" cy="4352925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SPARK development environment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PyCharm IDE used for initial data analysis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PyCharm using SPARK compute engine and language </a:t>
            </a:r>
            <a:r>
              <a:rPr lang="en-US" sz="1400" dirty="0" err="1">
                <a:latin typeface="+mj-lt"/>
              </a:rPr>
              <a:t>PySpark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6A8B92-3185-4A26-8A74-D160223BB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29" y="1928230"/>
            <a:ext cx="4300071" cy="3005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308497-3B5C-43EB-8FE8-5814ABE5C6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126" y="1928229"/>
            <a:ext cx="4128772" cy="30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51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Solution Implementation- Cloud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819150"/>
            <a:ext cx="8229600" cy="358140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400" dirty="0">
              <a:latin typeface="+mj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AWS Cloud for implementing this solution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Amazon S3 bucket for Storage.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IAM user for mounting Amazon S3 storage bucket on </a:t>
            </a:r>
            <a:r>
              <a:rPr lang="en-US" sz="1400" dirty="0" err="1">
                <a:latin typeface="+mj-lt"/>
              </a:rPr>
              <a:t>DataBricks</a:t>
            </a:r>
            <a:endParaRPr lang="en-US" sz="1400" dirty="0">
              <a:latin typeface="+mj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+mj-lt"/>
              </a:rPr>
              <a:t>DataBricks</a:t>
            </a:r>
            <a:r>
              <a:rPr lang="en-US" sz="1400" dirty="0">
                <a:latin typeface="+mj-lt"/>
              </a:rPr>
              <a:t> workspace mounted on AWS EC2 instance.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+mj-lt"/>
              </a:rPr>
              <a:t>DataBricks</a:t>
            </a:r>
            <a:r>
              <a:rPr lang="en-US" sz="1400" dirty="0">
                <a:latin typeface="+mj-lt"/>
              </a:rPr>
              <a:t> cluster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Airflow for data pipeline orchestration 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59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AWS Environment Setup- S3 bucket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426720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AWS IAM user</a:t>
            </a:r>
            <a:r>
              <a:rPr lang="en-US" sz="1400" dirty="0">
                <a:latin typeface="+mj-lt"/>
              </a:rPr>
              <a:t>:                                                       </a:t>
            </a:r>
            <a:r>
              <a:rPr lang="en-US" sz="1400" b="1" dirty="0">
                <a:latin typeface="+mj-lt"/>
              </a:rPr>
              <a:t>Airflow</a:t>
            </a:r>
            <a:r>
              <a:rPr lang="en-US" sz="1400" dirty="0">
                <a:latin typeface="+mj-lt"/>
              </a:rPr>
              <a:t>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7C10D3-A476-40A2-8FB8-82F409D9F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742950"/>
            <a:ext cx="784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5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AWS Environment Setup-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DataBricks</a:t>
            </a:r>
            <a:r>
              <a:rPr lang="en-US" sz="2400" b="1" dirty="0">
                <a:latin typeface="+mj-lt"/>
              </a:rPr>
              <a:t> Workspace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426720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41F49-9ED4-492F-9672-BC483EE74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90" y="742950"/>
            <a:ext cx="7962810" cy="41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4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02EC-4BBA-40A3-8A8B-28CE47A3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43657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AWS Environment Setup-</a:t>
            </a:r>
            <a:r>
              <a:rPr lang="en-US" sz="2400" b="1" dirty="0">
                <a:latin typeface="+mj-lt"/>
              </a:rPr>
              <a:t> IAM user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3588-003C-48D6-BE92-58C8E513F9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66750"/>
            <a:ext cx="8229600" cy="4267200"/>
          </a:xfrm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E2143A-B1E5-445F-B2EC-2C0CF4D31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123825"/>
            <a:ext cx="436572" cy="436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6B48A-7CA3-4AC6-909F-C69EF1F9A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99" y="742950"/>
            <a:ext cx="80772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8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10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1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1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13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14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15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16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17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18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19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0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3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4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3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4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5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6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7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8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9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</TotalTime>
  <Words>697</Words>
  <Application>Microsoft Office PowerPoint</Application>
  <PresentationFormat>On-screen Show (16:9)</PresentationFormat>
  <Paragraphs>173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Case Study- Open Library Data    </vt:lpstr>
      <vt:lpstr>Understanding Case Study: Open Library</vt:lpstr>
      <vt:lpstr>Solution Framework Architecture</vt:lpstr>
      <vt:lpstr>Tools &amp; Cloud Services used</vt:lpstr>
      <vt:lpstr>Data Discovery &amp; Exploratory Data Analysis</vt:lpstr>
      <vt:lpstr>Solution Implementation- Cloud Environment Setup</vt:lpstr>
      <vt:lpstr>AWS Environment Setup- S3 bucket </vt:lpstr>
      <vt:lpstr>AWS Environment Setup- DataBricks Workspace</vt:lpstr>
      <vt:lpstr>AWS Environment Setup- IAM user</vt:lpstr>
      <vt:lpstr>AWS Environment Setup- Airflow Workspace</vt:lpstr>
      <vt:lpstr>Data Profiling</vt:lpstr>
      <vt:lpstr>Data Cleaning</vt:lpstr>
      <vt:lpstr>Data validation after cleaning</vt:lpstr>
      <vt:lpstr>Task Result from PyCharm</vt:lpstr>
      <vt:lpstr>Task Result from PyCharm</vt:lpstr>
      <vt:lpstr>Task Result from PyCharm</vt:lpstr>
      <vt:lpstr>Task result from DataBricks running on AWS cloud</vt:lpstr>
      <vt:lpstr>Task result from DataBricks running on AWS cloud</vt:lpstr>
      <vt:lpstr>Task result from DataBricks running on AWS cloud</vt:lpstr>
      <vt:lpstr>Overall Solution Design Approach</vt:lpstr>
      <vt:lpstr>Pipeline Testing Approach</vt:lpstr>
      <vt:lpstr>Handling Data Merge</vt:lpstr>
      <vt:lpstr>Data Pipeline Orchestration- Airflow</vt:lpstr>
      <vt:lpstr>Data Pipeline Orchestration- Airflow</vt:lpstr>
      <vt:lpstr>PowerPoint Presentation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Arun</dc:creator>
  <cp:lastModifiedBy>Neeraj Kumar</cp:lastModifiedBy>
  <cp:revision>63</cp:revision>
  <dcterms:created xsi:type="dcterms:W3CDTF">2020-05-11T07:33:26Z</dcterms:created>
  <dcterms:modified xsi:type="dcterms:W3CDTF">2022-02-18T14:14:05Z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c233488-06c6-4c2b-96ac-e256c4376f84_Enabled">
    <vt:lpwstr>True</vt:lpwstr>
  </property>
  <property fmtid="{D5CDD505-2E9C-101B-9397-08002B2CF9AE}" pid="3" name="MSIP_Label_dc233488-06c6-4c2b-96ac-e256c4376f84_SiteId">
    <vt:lpwstr>ae4df1f7-611e-444f-897e-f964e1205171</vt:lpwstr>
  </property>
  <property fmtid="{D5CDD505-2E9C-101B-9397-08002B2CF9AE}" pid="4" name="MSIP_Label_dc233488-06c6-4c2b-96ac-e256c4376f84_Owner">
    <vt:lpwstr>nr185014@ncr.com</vt:lpwstr>
  </property>
  <property fmtid="{D5CDD505-2E9C-101B-9397-08002B2CF9AE}" pid="5" name="MSIP_Label_dc233488-06c6-4c2b-96ac-e256c4376f84_SetDate">
    <vt:lpwstr>2021-02-09T14:19:09.3831364Z</vt:lpwstr>
  </property>
  <property fmtid="{D5CDD505-2E9C-101B-9397-08002B2CF9AE}" pid="6" name="MSIP_Label_dc233488-06c6-4c2b-96ac-e256c4376f84_Name">
    <vt:lpwstr>Confidential</vt:lpwstr>
  </property>
  <property fmtid="{D5CDD505-2E9C-101B-9397-08002B2CF9AE}" pid="7" name="MSIP_Label_dc233488-06c6-4c2b-96ac-e256c4376f84_Application">
    <vt:lpwstr>Microsoft Azure Information Protection</vt:lpwstr>
  </property>
  <property fmtid="{D5CDD505-2E9C-101B-9397-08002B2CF9AE}" pid="8" name="MSIP_Label_dc233488-06c6-4c2b-96ac-e256c4376f84_ActionId">
    <vt:lpwstr>9a9b8381-8820-4e76-838f-99e7c30005fd</vt:lpwstr>
  </property>
  <property fmtid="{D5CDD505-2E9C-101B-9397-08002B2CF9AE}" pid="9" name="MSIP_Label_dc233488-06c6-4c2b-96ac-e256c4376f84_Extended_MSFT_Method">
    <vt:lpwstr>Manual</vt:lpwstr>
  </property>
  <property fmtid="{D5CDD505-2E9C-101B-9397-08002B2CF9AE}" pid="10" name="Sensitivity">
    <vt:lpwstr>Confidential</vt:lpwstr>
  </property>
</Properties>
</file>